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66" r:id="rId5"/>
    <p:sldId id="259" r:id="rId6"/>
    <p:sldId id="265" r:id="rId7"/>
    <p:sldId id="267" r:id="rId8"/>
    <p:sldId id="276" r:id="rId9"/>
    <p:sldId id="260" r:id="rId10"/>
    <p:sldId id="268" r:id="rId11"/>
    <p:sldId id="269" r:id="rId12"/>
    <p:sldId id="270" r:id="rId13"/>
    <p:sldId id="271" r:id="rId14"/>
    <p:sldId id="261" r:id="rId15"/>
    <p:sldId id="272" r:id="rId16"/>
    <p:sldId id="262" r:id="rId17"/>
    <p:sldId id="263" r:id="rId18"/>
    <p:sldId id="277" r:id="rId19"/>
    <p:sldId id="274" r:id="rId20"/>
    <p:sldId id="275" r:id="rId21"/>
    <p:sldId id="264"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E282B4-6E45-465F-8B6C-9928C63AF9A8}" v="63" dt="2021-04-27T07:38:35.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98" autoAdjust="0"/>
  </p:normalViewPr>
  <p:slideViewPr>
    <p:cSldViewPr snapToGrid="0">
      <p:cViewPr>
        <p:scale>
          <a:sx n="25" d="100"/>
          <a:sy n="25" d="100"/>
        </p:scale>
        <p:origin x="931" y="12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62DA21-322D-4EBF-869A-A91AF67F0CE3}"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9CDB51BA-A8E1-42AF-8AC0-C95185691B33}">
      <dgm:prSet/>
      <dgm:spPr/>
      <dgm:t>
        <a:bodyPr/>
        <a:lstStyle/>
        <a:p>
          <a:r>
            <a:rPr lang="fr-FR"/>
            <a:t>Introduction</a:t>
          </a:r>
          <a:endParaRPr lang="en-US"/>
        </a:p>
      </dgm:t>
    </dgm:pt>
    <dgm:pt modelId="{DA1A4702-263C-483F-99B6-B2BF6F6110F5}" type="parTrans" cxnId="{3233B80D-5598-4D04-9FCB-E92775F756CF}">
      <dgm:prSet/>
      <dgm:spPr/>
      <dgm:t>
        <a:bodyPr/>
        <a:lstStyle/>
        <a:p>
          <a:endParaRPr lang="en-US"/>
        </a:p>
      </dgm:t>
    </dgm:pt>
    <dgm:pt modelId="{D0005398-2298-4E76-8F67-1DE03CE0F7B8}" type="sibTrans" cxnId="{3233B80D-5598-4D04-9FCB-E92775F756CF}">
      <dgm:prSet/>
      <dgm:spPr/>
      <dgm:t>
        <a:bodyPr/>
        <a:lstStyle/>
        <a:p>
          <a:endParaRPr lang="en-US"/>
        </a:p>
      </dgm:t>
    </dgm:pt>
    <dgm:pt modelId="{0A81A451-E6C1-4CDF-8716-85E8C7E11371}">
      <dgm:prSet/>
      <dgm:spPr/>
      <dgm:t>
        <a:bodyPr/>
        <a:lstStyle/>
        <a:p>
          <a:r>
            <a:rPr lang="fr-FR" dirty="0"/>
            <a:t>Les différents traitements effectués</a:t>
          </a:r>
          <a:endParaRPr lang="en-US" dirty="0"/>
        </a:p>
      </dgm:t>
    </dgm:pt>
    <dgm:pt modelId="{85AC6265-1A90-41BA-8F08-29D23B4BCEC1}" type="parTrans" cxnId="{10F99B45-D022-412F-9557-6F3E19933CEF}">
      <dgm:prSet/>
      <dgm:spPr/>
      <dgm:t>
        <a:bodyPr/>
        <a:lstStyle/>
        <a:p>
          <a:endParaRPr lang="en-US"/>
        </a:p>
      </dgm:t>
    </dgm:pt>
    <dgm:pt modelId="{8E625DDC-243E-4478-9785-4F19D1896D67}" type="sibTrans" cxnId="{10F99B45-D022-412F-9557-6F3E19933CEF}">
      <dgm:prSet/>
      <dgm:spPr/>
      <dgm:t>
        <a:bodyPr/>
        <a:lstStyle/>
        <a:p>
          <a:endParaRPr lang="en-US"/>
        </a:p>
      </dgm:t>
    </dgm:pt>
    <dgm:pt modelId="{45420648-9B7F-4878-A5CA-2BD89F220003}">
      <dgm:prSet/>
      <dgm:spPr/>
      <dgm:t>
        <a:bodyPr/>
        <a:lstStyle/>
        <a:p>
          <a:r>
            <a:rPr lang="fr-FR" dirty="0"/>
            <a:t>Les modélisations effectuées :</a:t>
          </a:r>
          <a:endParaRPr lang="en-US" dirty="0"/>
        </a:p>
      </dgm:t>
    </dgm:pt>
    <dgm:pt modelId="{8E5FC68B-0A59-471E-8225-776D365628DF}" type="parTrans" cxnId="{F171C4DD-F9E6-4DDF-8065-C6AB5DFF3A87}">
      <dgm:prSet/>
      <dgm:spPr/>
      <dgm:t>
        <a:bodyPr/>
        <a:lstStyle/>
        <a:p>
          <a:endParaRPr lang="en-US"/>
        </a:p>
      </dgm:t>
    </dgm:pt>
    <dgm:pt modelId="{D15C8EA0-8EB7-4BFA-B678-D57E21A9DC03}" type="sibTrans" cxnId="{F171C4DD-F9E6-4DDF-8065-C6AB5DFF3A87}">
      <dgm:prSet/>
      <dgm:spPr/>
      <dgm:t>
        <a:bodyPr/>
        <a:lstStyle/>
        <a:p>
          <a:endParaRPr lang="en-US"/>
        </a:p>
      </dgm:t>
    </dgm:pt>
    <dgm:pt modelId="{7E0AE1CE-A8EE-4900-B83F-25D781FE7303}">
      <dgm:prSet/>
      <dgm:spPr/>
      <dgm:t>
        <a:bodyPr/>
        <a:lstStyle/>
        <a:p>
          <a:r>
            <a:rPr lang="fr-FR" dirty="0"/>
            <a:t>Approche non supervisée</a:t>
          </a:r>
          <a:endParaRPr lang="en-US" dirty="0"/>
        </a:p>
      </dgm:t>
    </dgm:pt>
    <dgm:pt modelId="{7B1E4888-8668-442A-9931-0182794A364B}" type="parTrans" cxnId="{003D80CB-7FF8-48FC-951D-29F5B78B7F04}">
      <dgm:prSet/>
      <dgm:spPr/>
      <dgm:t>
        <a:bodyPr/>
        <a:lstStyle/>
        <a:p>
          <a:endParaRPr lang="en-US"/>
        </a:p>
      </dgm:t>
    </dgm:pt>
    <dgm:pt modelId="{30693675-7976-421D-A65C-A61E930890CD}" type="sibTrans" cxnId="{003D80CB-7FF8-48FC-951D-29F5B78B7F04}">
      <dgm:prSet/>
      <dgm:spPr/>
      <dgm:t>
        <a:bodyPr/>
        <a:lstStyle/>
        <a:p>
          <a:endParaRPr lang="en-US"/>
        </a:p>
      </dgm:t>
    </dgm:pt>
    <dgm:pt modelId="{EE047860-5618-4960-BE25-B2E81DB0B166}">
      <dgm:prSet/>
      <dgm:spPr/>
      <dgm:t>
        <a:bodyPr/>
        <a:lstStyle/>
        <a:p>
          <a:r>
            <a:rPr lang="fr-FR" dirty="0"/>
            <a:t>Approche supervisée</a:t>
          </a:r>
          <a:endParaRPr lang="en-US" dirty="0"/>
        </a:p>
      </dgm:t>
    </dgm:pt>
    <dgm:pt modelId="{329D9ABD-2243-4491-8B49-D74DE9E83DCD}" type="parTrans" cxnId="{A99018A3-190D-4E7E-AECD-F74619A0AE23}">
      <dgm:prSet/>
      <dgm:spPr/>
      <dgm:t>
        <a:bodyPr/>
        <a:lstStyle/>
        <a:p>
          <a:endParaRPr lang="en-US"/>
        </a:p>
      </dgm:t>
    </dgm:pt>
    <dgm:pt modelId="{FF91B5D5-BDA2-454E-A44A-3BC3B720E70B}" type="sibTrans" cxnId="{A99018A3-190D-4E7E-AECD-F74619A0AE23}">
      <dgm:prSet/>
      <dgm:spPr/>
      <dgm:t>
        <a:bodyPr/>
        <a:lstStyle/>
        <a:p>
          <a:endParaRPr lang="en-US"/>
        </a:p>
      </dgm:t>
    </dgm:pt>
    <dgm:pt modelId="{CE3F86F0-A51F-4453-A5A3-5254D7DB31FE}">
      <dgm:prSet/>
      <dgm:spPr/>
      <dgm:t>
        <a:bodyPr/>
        <a:lstStyle/>
        <a:p>
          <a:r>
            <a:rPr lang="fr-FR" dirty="0"/>
            <a:t>La modélisation choisie pour la mise en production</a:t>
          </a:r>
          <a:endParaRPr lang="en-US" dirty="0"/>
        </a:p>
      </dgm:t>
    </dgm:pt>
    <dgm:pt modelId="{9BB0F3BA-485C-4D32-9B8D-661F13D1F396}" type="parTrans" cxnId="{AB83E05D-B1BF-49A3-8E06-B6723106F928}">
      <dgm:prSet/>
      <dgm:spPr/>
      <dgm:t>
        <a:bodyPr/>
        <a:lstStyle/>
        <a:p>
          <a:endParaRPr lang="en-US"/>
        </a:p>
      </dgm:t>
    </dgm:pt>
    <dgm:pt modelId="{CF9169BF-68EC-45BB-AC5D-F5A3EACC78E3}" type="sibTrans" cxnId="{AB83E05D-B1BF-49A3-8E06-B6723106F928}">
      <dgm:prSet/>
      <dgm:spPr/>
      <dgm:t>
        <a:bodyPr/>
        <a:lstStyle/>
        <a:p>
          <a:endParaRPr lang="en-US"/>
        </a:p>
      </dgm:t>
    </dgm:pt>
    <dgm:pt modelId="{3B6C0D5A-6342-4E19-B2B0-0E4C12CEB7B3}">
      <dgm:prSet/>
      <dgm:spPr/>
      <dgm:t>
        <a:bodyPr/>
        <a:lstStyle/>
        <a:p>
          <a:r>
            <a:rPr lang="fr-FR" dirty="0"/>
            <a:t>Mon API</a:t>
          </a:r>
          <a:endParaRPr lang="en-US" dirty="0"/>
        </a:p>
      </dgm:t>
    </dgm:pt>
    <dgm:pt modelId="{4364A438-CB4F-47DB-9398-40C66FA60459}" type="parTrans" cxnId="{068FF157-3D46-47B4-8D7B-0AB6AB76457A}">
      <dgm:prSet/>
      <dgm:spPr/>
      <dgm:t>
        <a:bodyPr/>
        <a:lstStyle/>
        <a:p>
          <a:endParaRPr lang="en-US"/>
        </a:p>
      </dgm:t>
    </dgm:pt>
    <dgm:pt modelId="{D3991839-6423-49C8-A9DE-6A878DAE704D}" type="sibTrans" cxnId="{068FF157-3D46-47B4-8D7B-0AB6AB76457A}">
      <dgm:prSet/>
      <dgm:spPr/>
      <dgm:t>
        <a:bodyPr/>
        <a:lstStyle/>
        <a:p>
          <a:endParaRPr lang="en-US"/>
        </a:p>
      </dgm:t>
    </dgm:pt>
    <dgm:pt modelId="{4C357B7D-8873-48C2-B179-13D6C4620B8C}">
      <dgm:prSet/>
      <dgm:spPr/>
      <dgm:t>
        <a:bodyPr/>
        <a:lstStyle/>
        <a:p>
          <a:r>
            <a:rPr lang="fr-FR"/>
            <a:t>Livrables</a:t>
          </a:r>
          <a:endParaRPr lang="en-US"/>
        </a:p>
      </dgm:t>
    </dgm:pt>
    <dgm:pt modelId="{CB4C5470-298A-469B-AFF7-B4735EECC1CB}" type="parTrans" cxnId="{5A124794-3868-45BC-873A-6523F58B5A9A}">
      <dgm:prSet/>
      <dgm:spPr/>
      <dgm:t>
        <a:bodyPr/>
        <a:lstStyle/>
        <a:p>
          <a:endParaRPr lang="en-US"/>
        </a:p>
      </dgm:t>
    </dgm:pt>
    <dgm:pt modelId="{DDE6D7EF-C126-4DC9-A7D8-39B75440E610}" type="sibTrans" cxnId="{5A124794-3868-45BC-873A-6523F58B5A9A}">
      <dgm:prSet/>
      <dgm:spPr/>
      <dgm:t>
        <a:bodyPr/>
        <a:lstStyle/>
        <a:p>
          <a:endParaRPr lang="en-US"/>
        </a:p>
      </dgm:t>
    </dgm:pt>
    <dgm:pt modelId="{AAA087D4-7545-4D92-959D-3010F725199B}">
      <dgm:prSet/>
      <dgm:spPr/>
      <dgm:t>
        <a:bodyPr/>
        <a:lstStyle/>
        <a:p>
          <a:r>
            <a:rPr lang="fr-FR"/>
            <a:t>Synthèse</a:t>
          </a:r>
          <a:endParaRPr lang="en-US"/>
        </a:p>
      </dgm:t>
    </dgm:pt>
    <dgm:pt modelId="{443B5CFD-19EE-47B4-B70A-E3F7E6394711}" type="parTrans" cxnId="{6F71A6F3-F643-487B-9E05-FE9FF195FF16}">
      <dgm:prSet/>
      <dgm:spPr/>
      <dgm:t>
        <a:bodyPr/>
        <a:lstStyle/>
        <a:p>
          <a:endParaRPr lang="en-US"/>
        </a:p>
      </dgm:t>
    </dgm:pt>
    <dgm:pt modelId="{5C9FC7D0-8D16-4A33-AFE1-C06AA8FDBEC4}" type="sibTrans" cxnId="{6F71A6F3-F643-487B-9E05-FE9FF195FF16}">
      <dgm:prSet/>
      <dgm:spPr/>
      <dgm:t>
        <a:bodyPr/>
        <a:lstStyle/>
        <a:p>
          <a:endParaRPr lang="en-US"/>
        </a:p>
      </dgm:t>
    </dgm:pt>
    <dgm:pt modelId="{B40FA96A-13EB-42C7-91A1-21AACA2B49FF}">
      <dgm:prSet/>
      <dgm:spPr/>
      <dgm:t>
        <a:bodyPr/>
        <a:lstStyle/>
        <a:p>
          <a:r>
            <a:rPr lang="en-US" dirty="0"/>
            <a:t>Analyses </a:t>
          </a:r>
          <a:r>
            <a:rPr lang="en-US" dirty="0" err="1"/>
            <a:t>univariées</a:t>
          </a:r>
          <a:endParaRPr lang="en-US" dirty="0"/>
        </a:p>
      </dgm:t>
    </dgm:pt>
    <dgm:pt modelId="{1C8BA4D5-B8A0-40A4-B99E-D1EFE7AB6900}" type="parTrans" cxnId="{C67CAEA0-E7E5-4483-9BF2-E51E09C4E7B6}">
      <dgm:prSet/>
      <dgm:spPr/>
      <dgm:t>
        <a:bodyPr/>
        <a:lstStyle/>
        <a:p>
          <a:endParaRPr lang="fr-FR"/>
        </a:p>
      </dgm:t>
    </dgm:pt>
    <dgm:pt modelId="{67832961-504D-40D5-85A2-0B0433CD16CC}" type="sibTrans" cxnId="{C67CAEA0-E7E5-4483-9BF2-E51E09C4E7B6}">
      <dgm:prSet/>
      <dgm:spPr/>
      <dgm:t>
        <a:bodyPr/>
        <a:lstStyle/>
        <a:p>
          <a:endParaRPr lang="fr-FR"/>
        </a:p>
      </dgm:t>
    </dgm:pt>
    <dgm:pt modelId="{9662237F-3123-44A7-8500-5F87E15B0351}" type="pres">
      <dgm:prSet presAssocID="{7162DA21-322D-4EBF-869A-A91AF67F0CE3}" presName="linear" presStyleCnt="0">
        <dgm:presLayoutVars>
          <dgm:dir/>
          <dgm:animLvl val="lvl"/>
          <dgm:resizeHandles val="exact"/>
        </dgm:presLayoutVars>
      </dgm:prSet>
      <dgm:spPr/>
    </dgm:pt>
    <dgm:pt modelId="{B42D7B5F-91D0-47F1-9A93-975FE4E619FB}" type="pres">
      <dgm:prSet presAssocID="{9CDB51BA-A8E1-42AF-8AC0-C95185691B33}" presName="parentLin" presStyleCnt="0"/>
      <dgm:spPr/>
    </dgm:pt>
    <dgm:pt modelId="{AD65D9A8-BF73-4EA8-B00D-E7D97C5B8CE7}" type="pres">
      <dgm:prSet presAssocID="{9CDB51BA-A8E1-42AF-8AC0-C95185691B33}" presName="parentLeftMargin" presStyleLbl="node1" presStyleIdx="0" presStyleCnt="8"/>
      <dgm:spPr/>
    </dgm:pt>
    <dgm:pt modelId="{55921F2B-E396-40DA-A51D-2FB3493E5B20}" type="pres">
      <dgm:prSet presAssocID="{9CDB51BA-A8E1-42AF-8AC0-C95185691B33}" presName="parentText" presStyleLbl="node1" presStyleIdx="0" presStyleCnt="8">
        <dgm:presLayoutVars>
          <dgm:chMax val="0"/>
          <dgm:bulletEnabled val="1"/>
        </dgm:presLayoutVars>
      </dgm:prSet>
      <dgm:spPr/>
    </dgm:pt>
    <dgm:pt modelId="{2BB17C4F-3291-4F4A-8BEB-B697BE811D55}" type="pres">
      <dgm:prSet presAssocID="{9CDB51BA-A8E1-42AF-8AC0-C95185691B33}" presName="negativeSpace" presStyleCnt="0"/>
      <dgm:spPr/>
    </dgm:pt>
    <dgm:pt modelId="{3A544C7A-476F-4973-9571-E803E0B2606C}" type="pres">
      <dgm:prSet presAssocID="{9CDB51BA-A8E1-42AF-8AC0-C95185691B33}" presName="childText" presStyleLbl="conFgAcc1" presStyleIdx="0" presStyleCnt="8">
        <dgm:presLayoutVars>
          <dgm:bulletEnabled val="1"/>
        </dgm:presLayoutVars>
      </dgm:prSet>
      <dgm:spPr/>
    </dgm:pt>
    <dgm:pt modelId="{43269547-0654-41C8-820B-3C5C17D0109A}" type="pres">
      <dgm:prSet presAssocID="{D0005398-2298-4E76-8F67-1DE03CE0F7B8}" presName="spaceBetweenRectangles" presStyleCnt="0"/>
      <dgm:spPr/>
    </dgm:pt>
    <dgm:pt modelId="{A6B2BE7E-2133-4DFE-A60F-84507A83A760}" type="pres">
      <dgm:prSet presAssocID="{0A81A451-E6C1-4CDF-8716-85E8C7E11371}" presName="parentLin" presStyleCnt="0"/>
      <dgm:spPr/>
    </dgm:pt>
    <dgm:pt modelId="{A1D7C6A2-D4D0-4408-B781-0161108368D6}" type="pres">
      <dgm:prSet presAssocID="{0A81A451-E6C1-4CDF-8716-85E8C7E11371}" presName="parentLeftMargin" presStyleLbl="node1" presStyleIdx="0" presStyleCnt="8"/>
      <dgm:spPr/>
    </dgm:pt>
    <dgm:pt modelId="{220F9D12-F5A5-4E62-976C-08CE8C7BD2DA}" type="pres">
      <dgm:prSet presAssocID="{0A81A451-E6C1-4CDF-8716-85E8C7E11371}" presName="parentText" presStyleLbl="node1" presStyleIdx="1" presStyleCnt="8">
        <dgm:presLayoutVars>
          <dgm:chMax val="0"/>
          <dgm:bulletEnabled val="1"/>
        </dgm:presLayoutVars>
      </dgm:prSet>
      <dgm:spPr/>
    </dgm:pt>
    <dgm:pt modelId="{8FEF6550-25C4-4DDB-9079-781C9A9E1DD4}" type="pres">
      <dgm:prSet presAssocID="{0A81A451-E6C1-4CDF-8716-85E8C7E11371}" presName="negativeSpace" presStyleCnt="0"/>
      <dgm:spPr/>
    </dgm:pt>
    <dgm:pt modelId="{AEA9F033-A742-4FA2-8CC8-3CD4D8C55D8C}" type="pres">
      <dgm:prSet presAssocID="{0A81A451-E6C1-4CDF-8716-85E8C7E11371}" presName="childText" presStyleLbl="conFgAcc1" presStyleIdx="1" presStyleCnt="8">
        <dgm:presLayoutVars>
          <dgm:bulletEnabled val="1"/>
        </dgm:presLayoutVars>
      </dgm:prSet>
      <dgm:spPr/>
    </dgm:pt>
    <dgm:pt modelId="{ECFDBBCA-BE5D-4C7A-81BB-309CE941A3C8}" type="pres">
      <dgm:prSet presAssocID="{8E625DDC-243E-4478-9785-4F19D1896D67}" presName="spaceBetweenRectangles" presStyleCnt="0"/>
      <dgm:spPr/>
    </dgm:pt>
    <dgm:pt modelId="{497BEA28-1DE2-4D20-876E-33FD2B48FC4A}" type="pres">
      <dgm:prSet presAssocID="{B40FA96A-13EB-42C7-91A1-21AACA2B49FF}" presName="parentLin" presStyleCnt="0"/>
      <dgm:spPr/>
    </dgm:pt>
    <dgm:pt modelId="{7371BB11-F956-4A2E-9390-B25C4E3E0A59}" type="pres">
      <dgm:prSet presAssocID="{B40FA96A-13EB-42C7-91A1-21AACA2B49FF}" presName="parentLeftMargin" presStyleLbl="node1" presStyleIdx="1" presStyleCnt="8"/>
      <dgm:spPr/>
    </dgm:pt>
    <dgm:pt modelId="{F022C8B2-FBB6-4976-AE3C-6D11DE8F0BBB}" type="pres">
      <dgm:prSet presAssocID="{B40FA96A-13EB-42C7-91A1-21AACA2B49FF}" presName="parentText" presStyleLbl="node1" presStyleIdx="2" presStyleCnt="8">
        <dgm:presLayoutVars>
          <dgm:chMax val="0"/>
          <dgm:bulletEnabled val="1"/>
        </dgm:presLayoutVars>
      </dgm:prSet>
      <dgm:spPr/>
    </dgm:pt>
    <dgm:pt modelId="{D666A4B6-A61A-4C29-9E76-B4CD43CA9318}" type="pres">
      <dgm:prSet presAssocID="{B40FA96A-13EB-42C7-91A1-21AACA2B49FF}" presName="negativeSpace" presStyleCnt="0"/>
      <dgm:spPr/>
    </dgm:pt>
    <dgm:pt modelId="{83153F87-6BF3-45AA-AC70-9416D7688FB9}" type="pres">
      <dgm:prSet presAssocID="{B40FA96A-13EB-42C7-91A1-21AACA2B49FF}" presName="childText" presStyleLbl="conFgAcc1" presStyleIdx="2" presStyleCnt="8">
        <dgm:presLayoutVars>
          <dgm:bulletEnabled val="1"/>
        </dgm:presLayoutVars>
      </dgm:prSet>
      <dgm:spPr/>
    </dgm:pt>
    <dgm:pt modelId="{512E645F-3505-4E61-85B2-FE8CE002E284}" type="pres">
      <dgm:prSet presAssocID="{67832961-504D-40D5-85A2-0B0433CD16CC}" presName="spaceBetweenRectangles" presStyleCnt="0"/>
      <dgm:spPr/>
    </dgm:pt>
    <dgm:pt modelId="{1BEDAB93-EC29-4D72-AC14-298C7B1E4476}" type="pres">
      <dgm:prSet presAssocID="{45420648-9B7F-4878-A5CA-2BD89F220003}" presName="parentLin" presStyleCnt="0"/>
      <dgm:spPr/>
    </dgm:pt>
    <dgm:pt modelId="{C3851EB7-6D55-4DD5-ADB0-2D17260DF1DA}" type="pres">
      <dgm:prSet presAssocID="{45420648-9B7F-4878-A5CA-2BD89F220003}" presName="parentLeftMargin" presStyleLbl="node1" presStyleIdx="2" presStyleCnt="8"/>
      <dgm:spPr/>
    </dgm:pt>
    <dgm:pt modelId="{B0B627FB-5CE6-463B-8E6E-18539654AE55}" type="pres">
      <dgm:prSet presAssocID="{45420648-9B7F-4878-A5CA-2BD89F220003}" presName="parentText" presStyleLbl="node1" presStyleIdx="3" presStyleCnt="8">
        <dgm:presLayoutVars>
          <dgm:chMax val="0"/>
          <dgm:bulletEnabled val="1"/>
        </dgm:presLayoutVars>
      </dgm:prSet>
      <dgm:spPr/>
    </dgm:pt>
    <dgm:pt modelId="{64853B1B-295C-4C0B-8BE7-1C5CDDAF6482}" type="pres">
      <dgm:prSet presAssocID="{45420648-9B7F-4878-A5CA-2BD89F220003}" presName="negativeSpace" presStyleCnt="0"/>
      <dgm:spPr/>
    </dgm:pt>
    <dgm:pt modelId="{8D98F890-6564-4EAA-86F3-5FA762CDD232}" type="pres">
      <dgm:prSet presAssocID="{45420648-9B7F-4878-A5CA-2BD89F220003}" presName="childText" presStyleLbl="conFgAcc1" presStyleIdx="3" presStyleCnt="8">
        <dgm:presLayoutVars>
          <dgm:bulletEnabled val="1"/>
        </dgm:presLayoutVars>
      </dgm:prSet>
      <dgm:spPr/>
    </dgm:pt>
    <dgm:pt modelId="{2A65E46F-F7EA-4ABE-87C0-4CCDF1D7A5CD}" type="pres">
      <dgm:prSet presAssocID="{D15C8EA0-8EB7-4BFA-B678-D57E21A9DC03}" presName="spaceBetweenRectangles" presStyleCnt="0"/>
      <dgm:spPr/>
    </dgm:pt>
    <dgm:pt modelId="{1D9AB0D7-8DDB-45A6-8064-E8B4E6BEE62A}" type="pres">
      <dgm:prSet presAssocID="{CE3F86F0-A51F-4453-A5A3-5254D7DB31FE}" presName="parentLin" presStyleCnt="0"/>
      <dgm:spPr/>
    </dgm:pt>
    <dgm:pt modelId="{9CD20738-7F04-4E9C-8003-79F017E24FF5}" type="pres">
      <dgm:prSet presAssocID="{CE3F86F0-A51F-4453-A5A3-5254D7DB31FE}" presName="parentLeftMargin" presStyleLbl="node1" presStyleIdx="3" presStyleCnt="8"/>
      <dgm:spPr/>
    </dgm:pt>
    <dgm:pt modelId="{26D6B1B2-315D-40A5-9A62-D18AC142289C}" type="pres">
      <dgm:prSet presAssocID="{CE3F86F0-A51F-4453-A5A3-5254D7DB31FE}" presName="parentText" presStyleLbl="node1" presStyleIdx="4" presStyleCnt="8">
        <dgm:presLayoutVars>
          <dgm:chMax val="0"/>
          <dgm:bulletEnabled val="1"/>
        </dgm:presLayoutVars>
      </dgm:prSet>
      <dgm:spPr/>
    </dgm:pt>
    <dgm:pt modelId="{D3A404A9-80F5-4B2A-9D50-FF6A3166F002}" type="pres">
      <dgm:prSet presAssocID="{CE3F86F0-A51F-4453-A5A3-5254D7DB31FE}" presName="negativeSpace" presStyleCnt="0"/>
      <dgm:spPr/>
    </dgm:pt>
    <dgm:pt modelId="{26B6794F-B0D0-4A0B-88D4-E89C0EEC945E}" type="pres">
      <dgm:prSet presAssocID="{CE3F86F0-A51F-4453-A5A3-5254D7DB31FE}" presName="childText" presStyleLbl="conFgAcc1" presStyleIdx="4" presStyleCnt="8">
        <dgm:presLayoutVars>
          <dgm:bulletEnabled val="1"/>
        </dgm:presLayoutVars>
      </dgm:prSet>
      <dgm:spPr/>
    </dgm:pt>
    <dgm:pt modelId="{84C64597-FBAE-4BD6-9F97-51C04D446973}" type="pres">
      <dgm:prSet presAssocID="{CF9169BF-68EC-45BB-AC5D-F5A3EACC78E3}" presName="spaceBetweenRectangles" presStyleCnt="0"/>
      <dgm:spPr/>
    </dgm:pt>
    <dgm:pt modelId="{CD243E10-312A-46AA-9EF4-B34001B438DC}" type="pres">
      <dgm:prSet presAssocID="{3B6C0D5A-6342-4E19-B2B0-0E4C12CEB7B3}" presName="parentLin" presStyleCnt="0"/>
      <dgm:spPr/>
    </dgm:pt>
    <dgm:pt modelId="{512E91C2-DC5E-468A-B6EB-AF35EFCD2564}" type="pres">
      <dgm:prSet presAssocID="{3B6C0D5A-6342-4E19-B2B0-0E4C12CEB7B3}" presName="parentLeftMargin" presStyleLbl="node1" presStyleIdx="4" presStyleCnt="8"/>
      <dgm:spPr/>
    </dgm:pt>
    <dgm:pt modelId="{512F7CAA-3B98-47DD-94CA-E71248021405}" type="pres">
      <dgm:prSet presAssocID="{3B6C0D5A-6342-4E19-B2B0-0E4C12CEB7B3}" presName="parentText" presStyleLbl="node1" presStyleIdx="5" presStyleCnt="8">
        <dgm:presLayoutVars>
          <dgm:chMax val="0"/>
          <dgm:bulletEnabled val="1"/>
        </dgm:presLayoutVars>
      </dgm:prSet>
      <dgm:spPr/>
    </dgm:pt>
    <dgm:pt modelId="{357B1A3F-06BD-4881-BC7B-7A068CF5D6EF}" type="pres">
      <dgm:prSet presAssocID="{3B6C0D5A-6342-4E19-B2B0-0E4C12CEB7B3}" presName="negativeSpace" presStyleCnt="0"/>
      <dgm:spPr/>
    </dgm:pt>
    <dgm:pt modelId="{2383241C-4430-43CD-969B-0BACA9F51B2A}" type="pres">
      <dgm:prSet presAssocID="{3B6C0D5A-6342-4E19-B2B0-0E4C12CEB7B3}" presName="childText" presStyleLbl="conFgAcc1" presStyleIdx="5" presStyleCnt="8">
        <dgm:presLayoutVars>
          <dgm:bulletEnabled val="1"/>
        </dgm:presLayoutVars>
      </dgm:prSet>
      <dgm:spPr/>
    </dgm:pt>
    <dgm:pt modelId="{1CC7FADD-6337-4E42-94C5-178F0A0253F5}" type="pres">
      <dgm:prSet presAssocID="{D3991839-6423-49C8-A9DE-6A878DAE704D}" presName="spaceBetweenRectangles" presStyleCnt="0"/>
      <dgm:spPr/>
    </dgm:pt>
    <dgm:pt modelId="{9CC39995-CE98-451F-8759-7CB0DFCE0BF5}" type="pres">
      <dgm:prSet presAssocID="{4C357B7D-8873-48C2-B179-13D6C4620B8C}" presName="parentLin" presStyleCnt="0"/>
      <dgm:spPr/>
    </dgm:pt>
    <dgm:pt modelId="{027563D8-E688-4543-A9CA-051ED17E64DF}" type="pres">
      <dgm:prSet presAssocID="{4C357B7D-8873-48C2-B179-13D6C4620B8C}" presName="parentLeftMargin" presStyleLbl="node1" presStyleIdx="5" presStyleCnt="8"/>
      <dgm:spPr/>
    </dgm:pt>
    <dgm:pt modelId="{AA975B76-51FB-4F49-B0C7-8AE1752B9FA3}" type="pres">
      <dgm:prSet presAssocID="{4C357B7D-8873-48C2-B179-13D6C4620B8C}" presName="parentText" presStyleLbl="node1" presStyleIdx="6" presStyleCnt="8">
        <dgm:presLayoutVars>
          <dgm:chMax val="0"/>
          <dgm:bulletEnabled val="1"/>
        </dgm:presLayoutVars>
      </dgm:prSet>
      <dgm:spPr/>
    </dgm:pt>
    <dgm:pt modelId="{8BD11A2F-960C-484B-B877-D48972226221}" type="pres">
      <dgm:prSet presAssocID="{4C357B7D-8873-48C2-B179-13D6C4620B8C}" presName="negativeSpace" presStyleCnt="0"/>
      <dgm:spPr/>
    </dgm:pt>
    <dgm:pt modelId="{7171C333-6FE2-4453-84E5-E40ECEA63E8E}" type="pres">
      <dgm:prSet presAssocID="{4C357B7D-8873-48C2-B179-13D6C4620B8C}" presName="childText" presStyleLbl="conFgAcc1" presStyleIdx="6" presStyleCnt="8">
        <dgm:presLayoutVars>
          <dgm:bulletEnabled val="1"/>
        </dgm:presLayoutVars>
      </dgm:prSet>
      <dgm:spPr/>
    </dgm:pt>
    <dgm:pt modelId="{660AC2FE-3032-46BB-B51A-7DAA2A3E382B}" type="pres">
      <dgm:prSet presAssocID="{DDE6D7EF-C126-4DC9-A7D8-39B75440E610}" presName="spaceBetweenRectangles" presStyleCnt="0"/>
      <dgm:spPr/>
    </dgm:pt>
    <dgm:pt modelId="{7D528D14-C99A-4BE8-B3A9-4767A1599754}" type="pres">
      <dgm:prSet presAssocID="{AAA087D4-7545-4D92-959D-3010F725199B}" presName="parentLin" presStyleCnt="0"/>
      <dgm:spPr/>
    </dgm:pt>
    <dgm:pt modelId="{C0B4DEC0-7051-4E5C-B2DB-2DA80E5686CE}" type="pres">
      <dgm:prSet presAssocID="{AAA087D4-7545-4D92-959D-3010F725199B}" presName="parentLeftMargin" presStyleLbl="node1" presStyleIdx="6" presStyleCnt="8"/>
      <dgm:spPr/>
    </dgm:pt>
    <dgm:pt modelId="{D6CB77C0-D5B7-47A2-866C-472AC326389C}" type="pres">
      <dgm:prSet presAssocID="{AAA087D4-7545-4D92-959D-3010F725199B}" presName="parentText" presStyleLbl="node1" presStyleIdx="7" presStyleCnt="8">
        <dgm:presLayoutVars>
          <dgm:chMax val="0"/>
          <dgm:bulletEnabled val="1"/>
        </dgm:presLayoutVars>
      </dgm:prSet>
      <dgm:spPr/>
    </dgm:pt>
    <dgm:pt modelId="{A6430259-D5F3-4F59-8C9B-2ACA6F206E28}" type="pres">
      <dgm:prSet presAssocID="{AAA087D4-7545-4D92-959D-3010F725199B}" presName="negativeSpace" presStyleCnt="0"/>
      <dgm:spPr/>
    </dgm:pt>
    <dgm:pt modelId="{179B587E-B54D-4F15-A49E-CC4923359492}" type="pres">
      <dgm:prSet presAssocID="{AAA087D4-7545-4D92-959D-3010F725199B}" presName="childText" presStyleLbl="conFgAcc1" presStyleIdx="7" presStyleCnt="8">
        <dgm:presLayoutVars>
          <dgm:bulletEnabled val="1"/>
        </dgm:presLayoutVars>
      </dgm:prSet>
      <dgm:spPr/>
    </dgm:pt>
  </dgm:ptLst>
  <dgm:cxnLst>
    <dgm:cxn modelId="{3BC89304-1C2C-4976-A5E9-AF41F9A6DE0C}" type="presOf" srcId="{AAA087D4-7545-4D92-959D-3010F725199B}" destId="{D6CB77C0-D5B7-47A2-866C-472AC326389C}" srcOrd="1" destOrd="0" presId="urn:microsoft.com/office/officeart/2005/8/layout/list1"/>
    <dgm:cxn modelId="{FC214006-033B-4287-83CE-3EDDE74085E7}" type="presOf" srcId="{B40FA96A-13EB-42C7-91A1-21AACA2B49FF}" destId="{7371BB11-F956-4A2E-9390-B25C4E3E0A59}" srcOrd="0" destOrd="0" presId="urn:microsoft.com/office/officeart/2005/8/layout/list1"/>
    <dgm:cxn modelId="{3233B80D-5598-4D04-9FCB-E92775F756CF}" srcId="{7162DA21-322D-4EBF-869A-A91AF67F0CE3}" destId="{9CDB51BA-A8E1-42AF-8AC0-C95185691B33}" srcOrd="0" destOrd="0" parTransId="{DA1A4702-263C-483F-99B6-B2BF6F6110F5}" sibTransId="{D0005398-2298-4E76-8F67-1DE03CE0F7B8}"/>
    <dgm:cxn modelId="{4E2EE80E-7955-4DA3-AA67-F1A8EE03F4D0}" type="presOf" srcId="{9CDB51BA-A8E1-42AF-8AC0-C95185691B33}" destId="{AD65D9A8-BF73-4EA8-B00D-E7D97C5B8CE7}" srcOrd="0" destOrd="0" presId="urn:microsoft.com/office/officeart/2005/8/layout/list1"/>
    <dgm:cxn modelId="{1A393512-1BDB-4529-A361-A7A905AB5C6E}" type="presOf" srcId="{3B6C0D5A-6342-4E19-B2B0-0E4C12CEB7B3}" destId="{512E91C2-DC5E-468A-B6EB-AF35EFCD2564}" srcOrd="0" destOrd="0" presId="urn:microsoft.com/office/officeart/2005/8/layout/list1"/>
    <dgm:cxn modelId="{F72CB613-35E3-4782-A884-33C6AF25382E}" type="presOf" srcId="{B40FA96A-13EB-42C7-91A1-21AACA2B49FF}" destId="{F022C8B2-FBB6-4976-AE3C-6D11DE8F0BBB}" srcOrd="1" destOrd="0" presId="urn:microsoft.com/office/officeart/2005/8/layout/list1"/>
    <dgm:cxn modelId="{0A5E571B-3312-43D6-B360-6519BE6F21EB}" type="presOf" srcId="{9CDB51BA-A8E1-42AF-8AC0-C95185691B33}" destId="{55921F2B-E396-40DA-A51D-2FB3493E5B20}" srcOrd="1" destOrd="0" presId="urn:microsoft.com/office/officeart/2005/8/layout/list1"/>
    <dgm:cxn modelId="{963C281F-8290-4209-9B05-5CAD6287B465}" type="presOf" srcId="{7E0AE1CE-A8EE-4900-B83F-25D781FE7303}" destId="{8D98F890-6564-4EAA-86F3-5FA762CDD232}" srcOrd="0" destOrd="0" presId="urn:microsoft.com/office/officeart/2005/8/layout/list1"/>
    <dgm:cxn modelId="{CCDB892D-102D-470B-87B0-72351BED93CC}" type="presOf" srcId="{AAA087D4-7545-4D92-959D-3010F725199B}" destId="{C0B4DEC0-7051-4E5C-B2DB-2DA80E5686CE}" srcOrd="0" destOrd="0" presId="urn:microsoft.com/office/officeart/2005/8/layout/list1"/>
    <dgm:cxn modelId="{15998E36-F8AC-42F0-A2A1-CA1E83201894}" type="presOf" srcId="{3B6C0D5A-6342-4E19-B2B0-0E4C12CEB7B3}" destId="{512F7CAA-3B98-47DD-94CA-E71248021405}" srcOrd="1" destOrd="0" presId="urn:microsoft.com/office/officeart/2005/8/layout/list1"/>
    <dgm:cxn modelId="{7D98383F-C85E-481E-B646-9A9FFF2043EB}" type="presOf" srcId="{CE3F86F0-A51F-4453-A5A3-5254D7DB31FE}" destId="{26D6B1B2-315D-40A5-9A62-D18AC142289C}" srcOrd="1" destOrd="0" presId="urn:microsoft.com/office/officeart/2005/8/layout/list1"/>
    <dgm:cxn modelId="{AB83E05D-B1BF-49A3-8E06-B6723106F928}" srcId="{7162DA21-322D-4EBF-869A-A91AF67F0CE3}" destId="{CE3F86F0-A51F-4453-A5A3-5254D7DB31FE}" srcOrd="4" destOrd="0" parTransId="{9BB0F3BA-485C-4D32-9B8D-661F13D1F396}" sibTransId="{CF9169BF-68EC-45BB-AC5D-F5A3EACC78E3}"/>
    <dgm:cxn modelId="{10F99B45-D022-412F-9557-6F3E19933CEF}" srcId="{7162DA21-322D-4EBF-869A-A91AF67F0CE3}" destId="{0A81A451-E6C1-4CDF-8716-85E8C7E11371}" srcOrd="1" destOrd="0" parTransId="{85AC6265-1A90-41BA-8F08-29D23B4BCEC1}" sibTransId="{8E625DDC-243E-4478-9785-4F19D1896D67}"/>
    <dgm:cxn modelId="{815BF165-C311-46C1-8F28-F2EA8A29A28D}" type="presOf" srcId="{EE047860-5618-4960-BE25-B2E81DB0B166}" destId="{8D98F890-6564-4EAA-86F3-5FA762CDD232}" srcOrd="0" destOrd="1" presId="urn:microsoft.com/office/officeart/2005/8/layout/list1"/>
    <dgm:cxn modelId="{DA983F74-3FC7-4836-AC5B-03598B3A2B08}" type="presOf" srcId="{0A81A451-E6C1-4CDF-8716-85E8C7E11371}" destId="{220F9D12-F5A5-4E62-976C-08CE8C7BD2DA}" srcOrd="1" destOrd="0" presId="urn:microsoft.com/office/officeart/2005/8/layout/list1"/>
    <dgm:cxn modelId="{FBACBB77-7970-44E1-B638-CD108784C66A}" type="presOf" srcId="{45420648-9B7F-4878-A5CA-2BD89F220003}" destId="{B0B627FB-5CE6-463B-8E6E-18539654AE55}" srcOrd="1" destOrd="0" presId="urn:microsoft.com/office/officeart/2005/8/layout/list1"/>
    <dgm:cxn modelId="{068FF157-3D46-47B4-8D7B-0AB6AB76457A}" srcId="{7162DA21-322D-4EBF-869A-A91AF67F0CE3}" destId="{3B6C0D5A-6342-4E19-B2B0-0E4C12CEB7B3}" srcOrd="5" destOrd="0" parTransId="{4364A438-CB4F-47DB-9398-40C66FA60459}" sibTransId="{D3991839-6423-49C8-A9DE-6A878DAE704D}"/>
    <dgm:cxn modelId="{F895BA8D-32EB-4F43-B20B-40AA60D5849F}" type="presOf" srcId="{4C357B7D-8873-48C2-B179-13D6C4620B8C}" destId="{027563D8-E688-4543-A9CA-051ED17E64DF}" srcOrd="0" destOrd="0" presId="urn:microsoft.com/office/officeart/2005/8/layout/list1"/>
    <dgm:cxn modelId="{5A124794-3868-45BC-873A-6523F58B5A9A}" srcId="{7162DA21-322D-4EBF-869A-A91AF67F0CE3}" destId="{4C357B7D-8873-48C2-B179-13D6C4620B8C}" srcOrd="6" destOrd="0" parTransId="{CB4C5470-298A-469B-AFF7-B4735EECC1CB}" sibTransId="{DDE6D7EF-C126-4DC9-A7D8-39B75440E610}"/>
    <dgm:cxn modelId="{C67CAEA0-E7E5-4483-9BF2-E51E09C4E7B6}" srcId="{7162DA21-322D-4EBF-869A-A91AF67F0CE3}" destId="{B40FA96A-13EB-42C7-91A1-21AACA2B49FF}" srcOrd="2" destOrd="0" parTransId="{1C8BA4D5-B8A0-40A4-B99E-D1EFE7AB6900}" sibTransId="{67832961-504D-40D5-85A2-0B0433CD16CC}"/>
    <dgm:cxn modelId="{A99018A3-190D-4E7E-AECD-F74619A0AE23}" srcId="{45420648-9B7F-4878-A5CA-2BD89F220003}" destId="{EE047860-5618-4960-BE25-B2E81DB0B166}" srcOrd="1" destOrd="0" parTransId="{329D9ABD-2243-4491-8B49-D74DE9E83DCD}" sibTransId="{FF91B5D5-BDA2-454E-A44A-3BC3B720E70B}"/>
    <dgm:cxn modelId="{8A8E18B7-AB7C-4A7F-9A5A-158481EEBC3A}" type="presOf" srcId="{4C357B7D-8873-48C2-B179-13D6C4620B8C}" destId="{AA975B76-51FB-4F49-B0C7-8AE1752B9FA3}" srcOrd="1" destOrd="0" presId="urn:microsoft.com/office/officeart/2005/8/layout/list1"/>
    <dgm:cxn modelId="{BC8414CB-9854-4426-A200-728B05C877CE}" type="presOf" srcId="{7162DA21-322D-4EBF-869A-A91AF67F0CE3}" destId="{9662237F-3123-44A7-8500-5F87E15B0351}" srcOrd="0" destOrd="0" presId="urn:microsoft.com/office/officeart/2005/8/layout/list1"/>
    <dgm:cxn modelId="{003D80CB-7FF8-48FC-951D-29F5B78B7F04}" srcId="{45420648-9B7F-4878-A5CA-2BD89F220003}" destId="{7E0AE1CE-A8EE-4900-B83F-25D781FE7303}" srcOrd="0" destOrd="0" parTransId="{7B1E4888-8668-442A-9931-0182794A364B}" sibTransId="{30693675-7976-421D-A65C-A61E930890CD}"/>
    <dgm:cxn modelId="{F10413CC-3001-4877-ADDE-1905262DDDE2}" type="presOf" srcId="{0A81A451-E6C1-4CDF-8716-85E8C7E11371}" destId="{A1D7C6A2-D4D0-4408-B781-0161108368D6}" srcOrd="0" destOrd="0" presId="urn:microsoft.com/office/officeart/2005/8/layout/list1"/>
    <dgm:cxn modelId="{F1A88FCD-ACF2-4A29-86C8-A5115190A85A}" type="presOf" srcId="{CE3F86F0-A51F-4453-A5A3-5254D7DB31FE}" destId="{9CD20738-7F04-4E9C-8003-79F017E24FF5}" srcOrd="0" destOrd="0" presId="urn:microsoft.com/office/officeart/2005/8/layout/list1"/>
    <dgm:cxn modelId="{6E2B30D8-6A90-4F2F-A986-DDC9AB3A46D9}" type="presOf" srcId="{45420648-9B7F-4878-A5CA-2BD89F220003}" destId="{C3851EB7-6D55-4DD5-ADB0-2D17260DF1DA}" srcOrd="0" destOrd="0" presId="urn:microsoft.com/office/officeart/2005/8/layout/list1"/>
    <dgm:cxn modelId="{F171C4DD-F9E6-4DDF-8065-C6AB5DFF3A87}" srcId="{7162DA21-322D-4EBF-869A-A91AF67F0CE3}" destId="{45420648-9B7F-4878-A5CA-2BD89F220003}" srcOrd="3" destOrd="0" parTransId="{8E5FC68B-0A59-471E-8225-776D365628DF}" sibTransId="{D15C8EA0-8EB7-4BFA-B678-D57E21A9DC03}"/>
    <dgm:cxn modelId="{6F71A6F3-F643-487B-9E05-FE9FF195FF16}" srcId="{7162DA21-322D-4EBF-869A-A91AF67F0CE3}" destId="{AAA087D4-7545-4D92-959D-3010F725199B}" srcOrd="7" destOrd="0" parTransId="{443B5CFD-19EE-47B4-B70A-E3F7E6394711}" sibTransId="{5C9FC7D0-8D16-4A33-AFE1-C06AA8FDBEC4}"/>
    <dgm:cxn modelId="{C7A4A79F-1AB0-43B7-8E38-B546A571B415}" type="presParOf" srcId="{9662237F-3123-44A7-8500-5F87E15B0351}" destId="{B42D7B5F-91D0-47F1-9A93-975FE4E619FB}" srcOrd="0" destOrd="0" presId="urn:microsoft.com/office/officeart/2005/8/layout/list1"/>
    <dgm:cxn modelId="{4850F925-1383-4F92-9AA9-F10F02D185C7}" type="presParOf" srcId="{B42D7B5F-91D0-47F1-9A93-975FE4E619FB}" destId="{AD65D9A8-BF73-4EA8-B00D-E7D97C5B8CE7}" srcOrd="0" destOrd="0" presId="urn:microsoft.com/office/officeart/2005/8/layout/list1"/>
    <dgm:cxn modelId="{430F9236-BB07-4F6B-97C5-1DBACAFEA746}" type="presParOf" srcId="{B42D7B5F-91D0-47F1-9A93-975FE4E619FB}" destId="{55921F2B-E396-40DA-A51D-2FB3493E5B20}" srcOrd="1" destOrd="0" presId="urn:microsoft.com/office/officeart/2005/8/layout/list1"/>
    <dgm:cxn modelId="{85C88C02-F3AF-44B2-AFAF-CB81843D292D}" type="presParOf" srcId="{9662237F-3123-44A7-8500-5F87E15B0351}" destId="{2BB17C4F-3291-4F4A-8BEB-B697BE811D55}" srcOrd="1" destOrd="0" presId="urn:microsoft.com/office/officeart/2005/8/layout/list1"/>
    <dgm:cxn modelId="{71F7D5B3-0EF9-4EA0-B838-0C3F5364566F}" type="presParOf" srcId="{9662237F-3123-44A7-8500-5F87E15B0351}" destId="{3A544C7A-476F-4973-9571-E803E0B2606C}" srcOrd="2" destOrd="0" presId="urn:microsoft.com/office/officeart/2005/8/layout/list1"/>
    <dgm:cxn modelId="{CCF9E400-A15C-486C-8B69-85996A004B16}" type="presParOf" srcId="{9662237F-3123-44A7-8500-5F87E15B0351}" destId="{43269547-0654-41C8-820B-3C5C17D0109A}" srcOrd="3" destOrd="0" presId="urn:microsoft.com/office/officeart/2005/8/layout/list1"/>
    <dgm:cxn modelId="{7D6580C6-B8F1-44C5-A87C-4B6374112A88}" type="presParOf" srcId="{9662237F-3123-44A7-8500-5F87E15B0351}" destId="{A6B2BE7E-2133-4DFE-A60F-84507A83A760}" srcOrd="4" destOrd="0" presId="urn:microsoft.com/office/officeart/2005/8/layout/list1"/>
    <dgm:cxn modelId="{23590436-80D8-46F5-9FEB-55CC70B2D733}" type="presParOf" srcId="{A6B2BE7E-2133-4DFE-A60F-84507A83A760}" destId="{A1D7C6A2-D4D0-4408-B781-0161108368D6}" srcOrd="0" destOrd="0" presId="urn:microsoft.com/office/officeart/2005/8/layout/list1"/>
    <dgm:cxn modelId="{2EA390E4-C1DA-4D57-9C10-28DDB4756A8C}" type="presParOf" srcId="{A6B2BE7E-2133-4DFE-A60F-84507A83A760}" destId="{220F9D12-F5A5-4E62-976C-08CE8C7BD2DA}" srcOrd="1" destOrd="0" presId="urn:microsoft.com/office/officeart/2005/8/layout/list1"/>
    <dgm:cxn modelId="{8B83B325-3AA0-4F0C-93DB-864A148A5D6C}" type="presParOf" srcId="{9662237F-3123-44A7-8500-5F87E15B0351}" destId="{8FEF6550-25C4-4DDB-9079-781C9A9E1DD4}" srcOrd="5" destOrd="0" presId="urn:microsoft.com/office/officeart/2005/8/layout/list1"/>
    <dgm:cxn modelId="{7F563377-EAED-461A-AFFF-D86D7DC7D2E1}" type="presParOf" srcId="{9662237F-3123-44A7-8500-5F87E15B0351}" destId="{AEA9F033-A742-4FA2-8CC8-3CD4D8C55D8C}" srcOrd="6" destOrd="0" presId="urn:microsoft.com/office/officeart/2005/8/layout/list1"/>
    <dgm:cxn modelId="{062EF59F-935A-4CFE-986E-125FCB86F4F7}" type="presParOf" srcId="{9662237F-3123-44A7-8500-5F87E15B0351}" destId="{ECFDBBCA-BE5D-4C7A-81BB-309CE941A3C8}" srcOrd="7" destOrd="0" presId="urn:microsoft.com/office/officeart/2005/8/layout/list1"/>
    <dgm:cxn modelId="{841DE81D-20CD-483A-9C5F-830B80BCE38E}" type="presParOf" srcId="{9662237F-3123-44A7-8500-5F87E15B0351}" destId="{497BEA28-1DE2-4D20-876E-33FD2B48FC4A}" srcOrd="8" destOrd="0" presId="urn:microsoft.com/office/officeart/2005/8/layout/list1"/>
    <dgm:cxn modelId="{F9397AF7-821E-452C-92A8-9AD2C208FBA8}" type="presParOf" srcId="{497BEA28-1DE2-4D20-876E-33FD2B48FC4A}" destId="{7371BB11-F956-4A2E-9390-B25C4E3E0A59}" srcOrd="0" destOrd="0" presId="urn:microsoft.com/office/officeart/2005/8/layout/list1"/>
    <dgm:cxn modelId="{2134D8F5-B8B2-4BFB-A288-EC88ED95972B}" type="presParOf" srcId="{497BEA28-1DE2-4D20-876E-33FD2B48FC4A}" destId="{F022C8B2-FBB6-4976-AE3C-6D11DE8F0BBB}" srcOrd="1" destOrd="0" presId="urn:microsoft.com/office/officeart/2005/8/layout/list1"/>
    <dgm:cxn modelId="{461CF942-AA5B-434A-B4C1-409C668EDBCD}" type="presParOf" srcId="{9662237F-3123-44A7-8500-5F87E15B0351}" destId="{D666A4B6-A61A-4C29-9E76-B4CD43CA9318}" srcOrd="9" destOrd="0" presId="urn:microsoft.com/office/officeart/2005/8/layout/list1"/>
    <dgm:cxn modelId="{4DB5C118-55B4-4F55-A5BC-BA13D61C8DC0}" type="presParOf" srcId="{9662237F-3123-44A7-8500-5F87E15B0351}" destId="{83153F87-6BF3-45AA-AC70-9416D7688FB9}" srcOrd="10" destOrd="0" presId="urn:microsoft.com/office/officeart/2005/8/layout/list1"/>
    <dgm:cxn modelId="{CE240033-FDAE-41E2-9741-44E6B8B638E9}" type="presParOf" srcId="{9662237F-3123-44A7-8500-5F87E15B0351}" destId="{512E645F-3505-4E61-85B2-FE8CE002E284}" srcOrd="11" destOrd="0" presId="urn:microsoft.com/office/officeart/2005/8/layout/list1"/>
    <dgm:cxn modelId="{A9EF6AB2-BDB9-4727-A804-881AB851963B}" type="presParOf" srcId="{9662237F-3123-44A7-8500-5F87E15B0351}" destId="{1BEDAB93-EC29-4D72-AC14-298C7B1E4476}" srcOrd="12" destOrd="0" presId="urn:microsoft.com/office/officeart/2005/8/layout/list1"/>
    <dgm:cxn modelId="{5AC141DB-B8AC-4756-94C0-B12525FB114A}" type="presParOf" srcId="{1BEDAB93-EC29-4D72-AC14-298C7B1E4476}" destId="{C3851EB7-6D55-4DD5-ADB0-2D17260DF1DA}" srcOrd="0" destOrd="0" presId="urn:microsoft.com/office/officeart/2005/8/layout/list1"/>
    <dgm:cxn modelId="{647E6EF0-3D99-4564-B964-BBD81C68E902}" type="presParOf" srcId="{1BEDAB93-EC29-4D72-AC14-298C7B1E4476}" destId="{B0B627FB-5CE6-463B-8E6E-18539654AE55}" srcOrd="1" destOrd="0" presId="urn:microsoft.com/office/officeart/2005/8/layout/list1"/>
    <dgm:cxn modelId="{FF63ED85-3D59-4AD2-86B4-3FCB11109802}" type="presParOf" srcId="{9662237F-3123-44A7-8500-5F87E15B0351}" destId="{64853B1B-295C-4C0B-8BE7-1C5CDDAF6482}" srcOrd="13" destOrd="0" presId="urn:microsoft.com/office/officeart/2005/8/layout/list1"/>
    <dgm:cxn modelId="{6EA7E8FF-A038-46F2-A37B-A14D58FEF4B5}" type="presParOf" srcId="{9662237F-3123-44A7-8500-5F87E15B0351}" destId="{8D98F890-6564-4EAA-86F3-5FA762CDD232}" srcOrd="14" destOrd="0" presId="urn:microsoft.com/office/officeart/2005/8/layout/list1"/>
    <dgm:cxn modelId="{96CA6286-2931-4E2C-9680-29CF4F75B0B4}" type="presParOf" srcId="{9662237F-3123-44A7-8500-5F87E15B0351}" destId="{2A65E46F-F7EA-4ABE-87C0-4CCDF1D7A5CD}" srcOrd="15" destOrd="0" presId="urn:microsoft.com/office/officeart/2005/8/layout/list1"/>
    <dgm:cxn modelId="{8C30A588-7B82-407A-9854-24BC1DDD1586}" type="presParOf" srcId="{9662237F-3123-44A7-8500-5F87E15B0351}" destId="{1D9AB0D7-8DDB-45A6-8064-E8B4E6BEE62A}" srcOrd="16" destOrd="0" presId="urn:microsoft.com/office/officeart/2005/8/layout/list1"/>
    <dgm:cxn modelId="{2F9A1C4A-E334-47D0-B757-CE3AFDEF2E63}" type="presParOf" srcId="{1D9AB0D7-8DDB-45A6-8064-E8B4E6BEE62A}" destId="{9CD20738-7F04-4E9C-8003-79F017E24FF5}" srcOrd="0" destOrd="0" presId="urn:microsoft.com/office/officeart/2005/8/layout/list1"/>
    <dgm:cxn modelId="{7C871414-998A-41C4-AF7C-81C3013742DF}" type="presParOf" srcId="{1D9AB0D7-8DDB-45A6-8064-E8B4E6BEE62A}" destId="{26D6B1B2-315D-40A5-9A62-D18AC142289C}" srcOrd="1" destOrd="0" presId="urn:microsoft.com/office/officeart/2005/8/layout/list1"/>
    <dgm:cxn modelId="{EC1012F5-EF28-41A7-8B25-0234D416081C}" type="presParOf" srcId="{9662237F-3123-44A7-8500-5F87E15B0351}" destId="{D3A404A9-80F5-4B2A-9D50-FF6A3166F002}" srcOrd="17" destOrd="0" presId="urn:microsoft.com/office/officeart/2005/8/layout/list1"/>
    <dgm:cxn modelId="{524D9623-A328-4059-8210-1105E7FDC659}" type="presParOf" srcId="{9662237F-3123-44A7-8500-5F87E15B0351}" destId="{26B6794F-B0D0-4A0B-88D4-E89C0EEC945E}" srcOrd="18" destOrd="0" presId="urn:microsoft.com/office/officeart/2005/8/layout/list1"/>
    <dgm:cxn modelId="{02A920D7-DF1E-4EF4-B992-3824405D62D1}" type="presParOf" srcId="{9662237F-3123-44A7-8500-5F87E15B0351}" destId="{84C64597-FBAE-4BD6-9F97-51C04D446973}" srcOrd="19" destOrd="0" presId="urn:microsoft.com/office/officeart/2005/8/layout/list1"/>
    <dgm:cxn modelId="{A9C502FB-3B4E-40CE-8486-119554EA84AB}" type="presParOf" srcId="{9662237F-3123-44A7-8500-5F87E15B0351}" destId="{CD243E10-312A-46AA-9EF4-B34001B438DC}" srcOrd="20" destOrd="0" presId="urn:microsoft.com/office/officeart/2005/8/layout/list1"/>
    <dgm:cxn modelId="{5C08967D-794C-4533-AE6D-9BF089C29B2A}" type="presParOf" srcId="{CD243E10-312A-46AA-9EF4-B34001B438DC}" destId="{512E91C2-DC5E-468A-B6EB-AF35EFCD2564}" srcOrd="0" destOrd="0" presId="urn:microsoft.com/office/officeart/2005/8/layout/list1"/>
    <dgm:cxn modelId="{737AD533-99A6-40EE-A1FD-18ECCA597868}" type="presParOf" srcId="{CD243E10-312A-46AA-9EF4-B34001B438DC}" destId="{512F7CAA-3B98-47DD-94CA-E71248021405}" srcOrd="1" destOrd="0" presId="urn:microsoft.com/office/officeart/2005/8/layout/list1"/>
    <dgm:cxn modelId="{81313786-9B7A-45E9-B16B-26FE81EF4E20}" type="presParOf" srcId="{9662237F-3123-44A7-8500-5F87E15B0351}" destId="{357B1A3F-06BD-4881-BC7B-7A068CF5D6EF}" srcOrd="21" destOrd="0" presId="urn:microsoft.com/office/officeart/2005/8/layout/list1"/>
    <dgm:cxn modelId="{D7DAE8E8-0CD5-4E2C-A32A-96B858BF98D3}" type="presParOf" srcId="{9662237F-3123-44A7-8500-5F87E15B0351}" destId="{2383241C-4430-43CD-969B-0BACA9F51B2A}" srcOrd="22" destOrd="0" presId="urn:microsoft.com/office/officeart/2005/8/layout/list1"/>
    <dgm:cxn modelId="{2F4FAB27-1F8D-4F80-85A6-957C5F1CAD44}" type="presParOf" srcId="{9662237F-3123-44A7-8500-5F87E15B0351}" destId="{1CC7FADD-6337-4E42-94C5-178F0A0253F5}" srcOrd="23" destOrd="0" presId="urn:microsoft.com/office/officeart/2005/8/layout/list1"/>
    <dgm:cxn modelId="{2502E38F-5963-4CCE-A968-F028E462119E}" type="presParOf" srcId="{9662237F-3123-44A7-8500-5F87E15B0351}" destId="{9CC39995-CE98-451F-8759-7CB0DFCE0BF5}" srcOrd="24" destOrd="0" presId="urn:microsoft.com/office/officeart/2005/8/layout/list1"/>
    <dgm:cxn modelId="{58F49BDE-F360-4E94-B4BF-5696670F81FA}" type="presParOf" srcId="{9CC39995-CE98-451F-8759-7CB0DFCE0BF5}" destId="{027563D8-E688-4543-A9CA-051ED17E64DF}" srcOrd="0" destOrd="0" presId="urn:microsoft.com/office/officeart/2005/8/layout/list1"/>
    <dgm:cxn modelId="{757B9AA8-A420-4CF6-8E90-0B8D11BCBF1C}" type="presParOf" srcId="{9CC39995-CE98-451F-8759-7CB0DFCE0BF5}" destId="{AA975B76-51FB-4F49-B0C7-8AE1752B9FA3}" srcOrd="1" destOrd="0" presId="urn:microsoft.com/office/officeart/2005/8/layout/list1"/>
    <dgm:cxn modelId="{53102C65-8348-4C6A-BBBA-AB77EB00B25F}" type="presParOf" srcId="{9662237F-3123-44A7-8500-5F87E15B0351}" destId="{8BD11A2F-960C-484B-B877-D48972226221}" srcOrd="25" destOrd="0" presId="urn:microsoft.com/office/officeart/2005/8/layout/list1"/>
    <dgm:cxn modelId="{62FA0D1E-9D09-4738-92F2-74F4E998D098}" type="presParOf" srcId="{9662237F-3123-44A7-8500-5F87E15B0351}" destId="{7171C333-6FE2-4453-84E5-E40ECEA63E8E}" srcOrd="26" destOrd="0" presId="urn:microsoft.com/office/officeart/2005/8/layout/list1"/>
    <dgm:cxn modelId="{0EA88707-81A9-48B7-807D-AD32CB620EEF}" type="presParOf" srcId="{9662237F-3123-44A7-8500-5F87E15B0351}" destId="{660AC2FE-3032-46BB-B51A-7DAA2A3E382B}" srcOrd="27" destOrd="0" presId="urn:microsoft.com/office/officeart/2005/8/layout/list1"/>
    <dgm:cxn modelId="{A9D78D44-E50D-477F-8F79-673A94129DEA}" type="presParOf" srcId="{9662237F-3123-44A7-8500-5F87E15B0351}" destId="{7D528D14-C99A-4BE8-B3A9-4767A1599754}" srcOrd="28" destOrd="0" presId="urn:microsoft.com/office/officeart/2005/8/layout/list1"/>
    <dgm:cxn modelId="{60C4A66A-81F6-4EE3-B6C7-3D5EA4AF84F6}" type="presParOf" srcId="{7D528D14-C99A-4BE8-B3A9-4767A1599754}" destId="{C0B4DEC0-7051-4E5C-B2DB-2DA80E5686CE}" srcOrd="0" destOrd="0" presId="urn:microsoft.com/office/officeart/2005/8/layout/list1"/>
    <dgm:cxn modelId="{23986D80-1EEB-48DA-AC38-B8BEC6B4A39A}" type="presParOf" srcId="{7D528D14-C99A-4BE8-B3A9-4767A1599754}" destId="{D6CB77C0-D5B7-47A2-866C-472AC326389C}" srcOrd="1" destOrd="0" presId="urn:microsoft.com/office/officeart/2005/8/layout/list1"/>
    <dgm:cxn modelId="{E13F492E-B437-4BDE-8EDC-1F1B3195C393}" type="presParOf" srcId="{9662237F-3123-44A7-8500-5F87E15B0351}" destId="{A6430259-D5F3-4F59-8C9B-2ACA6F206E28}" srcOrd="29" destOrd="0" presId="urn:microsoft.com/office/officeart/2005/8/layout/list1"/>
    <dgm:cxn modelId="{631A2AC4-782C-41AB-94C5-7F5DB83CA6F8}" type="presParOf" srcId="{9662237F-3123-44A7-8500-5F87E15B0351}" destId="{179B587E-B54D-4F15-A49E-CC4923359492}"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501583-98DD-473B-8F3B-AC3D3DB9833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F35CCEE-C261-4511-BCD1-0BBD30B91805}">
      <dgm:prSet/>
      <dgm:spPr/>
      <dgm:t>
        <a:bodyPr/>
        <a:lstStyle/>
        <a:p>
          <a:r>
            <a:rPr lang="fr-FR"/>
            <a:t>StackOverflow</a:t>
          </a:r>
          <a:endParaRPr lang="en-US"/>
        </a:p>
      </dgm:t>
    </dgm:pt>
    <dgm:pt modelId="{7F8696D2-D5F2-45FC-9ACF-5D2D868B0DC9}" type="parTrans" cxnId="{25F5D66F-2B11-401B-BFE6-03AA7C20C16E}">
      <dgm:prSet/>
      <dgm:spPr/>
      <dgm:t>
        <a:bodyPr/>
        <a:lstStyle/>
        <a:p>
          <a:endParaRPr lang="en-US"/>
        </a:p>
      </dgm:t>
    </dgm:pt>
    <dgm:pt modelId="{B46CC818-6111-4CB6-9DAE-9ACABF919140}" type="sibTrans" cxnId="{25F5D66F-2B11-401B-BFE6-03AA7C20C16E}">
      <dgm:prSet/>
      <dgm:spPr/>
      <dgm:t>
        <a:bodyPr/>
        <a:lstStyle/>
        <a:p>
          <a:endParaRPr lang="en-US"/>
        </a:p>
      </dgm:t>
    </dgm:pt>
    <dgm:pt modelId="{FD56C341-B7F5-4767-AB66-BF85483E3519}">
      <dgm:prSet/>
      <dgm:spPr/>
      <dgm:t>
        <a:bodyPr/>
        <a:lstStyle/>
        <a:p>
          <a:r>
            <a:rPr lang="fr-FR"/>
            <a:t>Reflex de tags des nouveaux utilisateurs</a:t>
          </a:r>
          <a:endParaRPr lang="en-US"/>
        </a:p>
      </dgm:t>
    </dgm:pt>
    <dgm:pt modelId="{302774D8-DE75-4758-8B1E-76D625036A38}" type="parTrans" cxnId="{C0C8FE05-21D0-414A-85F4-FFF77C5F60CC}">
      <dgm:prSet/>
      <dgm:spPr/>
      <dgm:t>
        <a:bodyPr/>
        <a:lstStyle/>
        <a:p>
          <a:endParaRPr lang="en-US"/>
        </a:p>
      </dgm:t>
    </dgm:pt>
    <dgm:pt modelId="{1557528E-3AF1-45B1-875D-6903F76DA2B3}" type="sibTrans" cxnId="{C0C8FE05-21D0-414A-85F4-FFF77C5F60CC}">
      <dgm:prSet/>
      <dgm:spPr/>
      <dgm:t>
        <a:bodyPr/>
        <a:lstStyle/>
        <a:p>
          <a:endParaRPr lang="en-US"/>
        </a:p>
      </dgm:t>
    </dgm:pt>
    <dgm:pt modelId="{BAC8FA46-FCBD-4531-9A94-C1FCEE96CBA4}">
      <dgm:prSet/>
      <dgm:spPr/>
      <dgm:t>
        <a:bodyPr/>
        <a:lstStyle/>
        <a:p>
          <a:r>
            <a:rPr lang="fr-FR" dirty="0"/>
            <a:t>Objectif du projet : </a:t>
          </a:r>
          <a:endParaRPr lang="en-US" dirty="0"/>
        </a:p>
      </dgm:t>
    </dgm:pt>
    <dgm:pt modelId="{89C6B4CA-F0E1-4855-9476-29C66DDFC065}" type="parTrans" cxnId="{7CF2B630-73DF-48AC-926F-3CEE9120B474}">
      <dgm:prSet/>
      <dgm:spPr/>
      <dgm:t>
        <a:bodyPr/>
        <a:lstStyle/>
        <a:p>
          <a:endParaRPr lang="en-US"/>
        </a:p>
      </dgm:t>
    </dgm:pt>
    <dgm:pt modelId="{6424F49B-C433-4159-9F6A-1D7EDF5E2EE5}" type="sibTrans" cxnId="{7CF2B630-73DF-48AC-926F-3CEE9120B474}">
      <dgm:prSet/>
      <dgm:spPr/>
      <dgm:t>
        <a:bodyPr/>
        <a:lstStyle/>
        <a:p>
          <a:endParaRPr lang="en-US"/>
        </a:p>
      </dgm:t>
    </dgm:pt>
    <dgm:pt modelId="{85EDCC21-2A4D-4B5A-B075-B092FC24B3BA}">
      <dgm:prSet/>
      <dgm:spPr/>
      <dgm:t>
        <a:bodyPr/>
        <a:lstStyle/>
        <a:p>
          <a:r>
            <a:rPr lang="fr-FR"/>
            <a:t>Développer un système de suggestions automatiques de tags relatifs à la question posée sur le site. </a:t>
          </a:r>
          <a:endParaRPr lang="en-US"/>
        </a:p>
      </dgm:t>
    </dgm:pt>
    <dgm:pt modelId="{9B0DF98B-F4E3-4A1E-B875-B929F44FD4D6}" type="parTrans" cxnId="{916B6D37-8195-4E9C-BC8F-045D8BFCC8FB}">
      <dgm:prSet/>
      <dgm:spPr/>
      <dgm:t>
        <a:bodyPr/>
        <a:lstStyle/>
        <a:p>
          <a:endParaRPr lang="en-US"/>
        </a:p>
      </dgm:t>
    </dgm:pt>
    <dgm:pt modelId="{A547D0FB-0F71-405A-8FC8-493177B5899A}" type="sibTrans" cxnId="{916B6D37-8195-4E9C-BC8F-045D8BFCC8FB}">
      <dgm:prSet/>
      <dgm:spPr/>
      <dgm:t>
        <a:bodyPr/>
        <a:lstStyle/>
        <a:p>
          <a:endParaRPr lang="en-US"/>
        </a:p>
      </dgm:t>
    </dgm:pt>
    <dgm:pt modelId="{CBB6EEB1-CFEE-4FF0-A138-08B06FD521DD}">
      <dgm:prSet/>
      <dgm:spPr/>
      <dgm:t>
        <a:bodyPr/>
        <a:lstStyle/>
        <a:p>
          <a:r>
            <a:rPr lang="fr-FR" dirty="0"/>
            <a:t>Prétraitement</a:t>
          </a:r>
          <a:endParaRPr lang="en-US" dirty="0"/>
        </a:p>
      </dgm:t>
    </dgm:pt>
    <dgm:pt modelId="{E3ED8346-FA90-43FF-AFDD-FBCDB3F127DA}" type="parTrans" cxnId="{C4F30C0C-E4C8-4DCA-AC35-0A2A8AED35AE}">
      <dgm:prSet/>
      <dgm:spPr/>
      <dgm:t>
        <a:bodyPr/>
        <a:lstStyle/>
        <a:p>
          <a:endParaRPr lang="en-US"/>
        </a:p>
      </dgm:t>
    </dgm:pt>
    <dgm:pt modelId="{7D803D49-48BB-442A-9334-CDA98EB834ED}" type="sibTrans" cxnId="{C4F30C0C-E4C8-4DCA-AC35-0A2A8AED35AE}">
      <dgm:prSet/>
      <dgm:spPr/>
      <dgm:t>
        <a:bodyPr/>
        <a:lstStyle/>
        <a:p>
          <a:endParaRPr lang="en-US"/>
        </a:p>
      </dgm:t>
    </dgm:pt>
    <dgm:pt modelId="{F0835338-D6C1-4395-89E1-FB8C768142B7}">
      <dgm:prSet/>
      <dgm:spPr/>
      <dgm:t>
        <a:bodyPr/>
        <a:lstStyle/>
        <a:p>
          <a:r>
            <a:rPr lang="fr-FR"/>
            <a:t>Approches supervisées ou non</a:t>
          </a:r>
          <a:endParaRPr lang="en-US"/>
        </a:p>
      </dgm:t>
    </dgm:pt>
    <dgm:pt modelId="{20458B17-44AF-4D94-81D0-865B3B113A99}" type="parTrans" cxnId="{A91F21E7-4FA8-4838-A49A-F68CA94D3243}">
      <dgm:prSet/>
      <dgm:spPr/>
      <dgm:t>
        <a:bodyPr/>
        <a:lstStyle/>
        <a:p>
          <a:endParaRPr lang="en-US"/>
        </a:p>
      </dgm:t>
    </dgm:pt>
    <dgm:pt modelId="{D2D33EF1-9B6B-4FC7-90AC-2D776359FCEE}" type="sibTrans" cxnId="{A91F21E7-4FA8-4838-A49A-F68CA94D3243}">
      <dgm:prSet/>
      <dgm:spPr/>
      <dgm:t>
        <a:bodyPr/>
        <a:lstStyle/>
        <a:p>
          <a:endParaRPr lang="en-US"/>
        </a:p>
      </dgm:t>
    </dgm:pt>
    <dgm:pt modelId="{9C37C806-3CF8-4874-AABF-0529162F7B0D}">
      <dgm:prSet/>
      <dgm:spPr/>
      <dgm:t>
        <a:bodyPr/>
        <a:lstStyle/>
        <a:p>
          <a:r>
            <a:rPr lang="fr-FR"/>
            <a:t>Livrables</a:t>
          </a:r>
          <a:endParaRPr lang="en-US"/>
        </a:p>
      </dgm:t>
    </dgm:pt>
    <dgm:pt modelId="{C076B30B-DA75-43DC-AD6A-3B1D5F6FE9A6}" type="parTrans" cxnId="{6EB761D0-3BF3-4209-8FC8-26BCCD51BA37}">
      <dgm:prSet/>
      <dgm:spPr/>
      <dgm:t>
        <a:bodyPr/>
        <a:lstStyle/>
        <a:p>
          <a:endParaRPr lang="en-US"/>
        </a:p>
      </dgm:t>
    </dgm:pt>
    <dgm:pt modelId="{4AF4950E-E6BE-4E1C-9A69-C7937752BC2F}" type="sibTrans" cxnId="{6EB761D0-3BF3-4209-8FC8-26BCCD51BA37}">
      <dgm:prSet/>
      <dgm:spPr/>
      <dgm:t>
        <a:bodyPr/>
        <a:lstStyle/>
        <a:p>
          <a:endParaRPr lang="en-US"/>
        </a:p>
      </dgm:t>
    </dgm:pt>
    <dgm:pt modelId="{D3C813F2-A2E0-4CD6-8CE2-BC8C96AA3659}" type="pres">
      <dgm:prSet presAssocID="{BF501583-98DD-473B-8F3B-AC3D3DB9833A}" presName="linear" presStyleCnt="0">
        <dgm:presLayoutVars>
          <dgm:animLvl val="lvl"/>
          <dgm:resizeHandles val="exact"/>
        </dgm:presLayoutVars>
      </dgm:prSet>
      <dgm:spPr/>
    </dgm:pt>
    <dgm:pt modelId="{AF1CFA9C-7C3A-40D6-86D8-FF16364D4F15}" type="pres">
      <dgm:prSet presAssocID="{0F35CCEE-C261-4511-BCD1-0BBD30B91805}" presName="parentText" presStyleLbl="node1" presStyleIdx="0" presStyleCnt="6">
        <dgm:presLayoutVars>
          <dgm:chMax val="0"/>
          <dgm:bulletEnabled val="1"/>
        </dgm:presLayoutVars>
      </dgm:prSet>
      <dgm:spPr/>
    </dgm:pt>
    <dgm:pt modelId="{41EA0FA8-6A94-4368-B874-12647B78381C}" type="pres">
      <dgm:prSet presAssocID="{B46CC818-6111-4CB6-9DAE-9ACABF919140}" presName="spacer" presStyleCnt="0"/>
      <dgm:spPr/>
    </dgm:pt>
    <dgm:pt modelId="{5155211A-1C22-469E-A33D-2985148BC48A}" type="pres">
      <dgm:prSet presAssocID="{FD56C341-B7F5-4767-AB66-BF85483E3519}" presName="parentText" presStyleLbl="node1" presStyleIdx="1" presStyleCnt="6">
        <dgm:presLayoutVars>
          <dgm:chMax val="0"/>
          <dgm:bulletEnabled val="1"/>
        </dgm:presLayoutVars>
      </dgm:prSet>
      <dgm:spPr/>
    </dgm:pt>
    <dgm:pt modelId="{8F4D9EA7-08C6-42F6-9047-98EB614EB9D3}" type="pres">
      <dgm:prSet presAssocID="{1557528E-3AF1-45B1-875D-6903F76DA2B3}" presName="spacer" presStyleCnt="0"/>
      <dgm:spPr/>
    </dgm:pt>
    <dgm:pt modelId="{A3622629-14F8-40D4-9AB6-2C6AFAF7DE7C}" type="pres">
      <dgm:prSet presAssocID="{BAC8FA46-FCBD-4531-9A94-C1FCEE96CBA4}" presName="parentText" presStyleLbl="node1" presStyleIdx="2" presStyleCnt="6">
        <dgm:presLayoutVars>
          <dgm:chMax val="0"/>
          <dgm:bulletEnabled val="1"/>
        </dgm:presLayoutVars>
      </dgm:prSet>
      <dgm:spPr/>
    </dgm:pt>
    <dgm:pt modelId="{FC8B171D-98C9-4D06-9164-A9286B6496E1}" type="pres">
      <dgm:prSet presAssocID="{BAC8FA46-FCBD-4531-9A94-C1FCEE96CBA4}" presName="childText" presStyleLbl="revTx" presStyleIdx="0" presStyleCnt="1">
        <dgm:presLayoutVars>
          <dgm:bulletEnabled val="1"/>
        </dgm:presLayoutVars>
      </dgm:prSet>
      <dgm:spPr/>
    </dgm:pt>
    <dgm:pt modelId="{F470CE41-ACBE-4C75-873F-B9CB167A7517}" type="pres">
      <dgm:prSet presAssocID="{CBB6EEB1-CFEE-4FF0-A138-08B06FD521DD}" presName="parentText" presStyleLbl="node1" presStyleIdx="3" presStyleCnt="6">
        <dgm:presLayoutVars>
          <dgm:chMax val="0"/>
          <dgm:bulletEnabled val="1"/>
        </dgm:presLayoutVars>
      </dgm:prSet>
      <dgm:spPr/>
    </dgm:pt>
    <dgm:pt modelId="{0054A4E5-EE04-418D-914F-DCEEFA152BB3}" type="pres">
      <dgm:prSet presAssocID="{7D803D49-48BB-442A-9334-CDA98EB834ED}" presName="spacer" presStyleCnt="0"/>
      <dgm:spPr/>
    </dgm:pt>
    <dgm:pt modelId="{E4A98C40-A013-42A3-BADA-C171354931E9}" type="pres">
      <dgm:prSet presAssocID="{F0835338-D6C1-4395-89E1-FB8C768142B7}" presName="parentText" presStyleLbl="node1" presStyleIdx="4" presStyleCnt="6">
        <dgm:presLayoutVars>
          <dgm:chMax val="0"/>
          <dgm:bulletEnabled val="1"/>
        </dgm:presLayoutVars>
      </dgm:prSet>
      <dgm:spPr/>
    </dgm:pt>
    <dgm:pt modelId="{5BB073BD-1551-4AEB-9FE8-6B385DBE8C0F}" type="pres">
      <dgm:prSet presAssocID="{D2D33EF1-9B6B-4FC7-90AC-2D776359FCEE}" presName="spacer" presStyleCnt="0"/>
      <dgm:spPr/>
    </dgm:pt>
    <dgm:pt modelId="{501D93A7-D1FA-4267-84F0-8558B77696FC}" type="pres">
      <dgm:prSet presAssocID="{9C37C806-3CF8-4874-AABF-0529162F7B0D}" presName="parentText" presStyleLbl="node1" presStyleIdx="5" presStyleCnt="6">
        <dgm:presLayoutVars>
          <dgm:chMax val="0"/>
          <dgm:bulletEnabled val="1"/>
        </dgm:presLayoutVars>
      </dgm:prSet>
      <dgm:spPr/>
    </dgm:pt>
  </dgm:ptLst>
  <dgm:cxnLst>
    <dgm:cxn modelId="{C0C8FE05-21D0-414A-85F4-FFF77C5F60CC}" srcId="{BF501583-98DD-473B-8F3B-AC3D3DB9833A}" destId="{FD56C341-B7F5-4767-AB66-BF85483E3519}" srcOrd="1" destOrd="0" parTransId="{302774D8-DE75-4758-8B1E-76D625036A38}" sibTransId="{1557528E-3AF1-45B1-875D-6903F76DA2B3}"/>
    <dgm:cxn modelId="{C4F30C0C-E4C8-4DCA-AC35-0A2A8AED35AE}" srcId="{BF501583-98DD-473B-8F3B-AC3D3DB9833A}" destId="{CBB6EEB1-CFEE-4FF0-A138-08B06FD521DD}" srcOrd="3" destOrd="0" parTransId="{E3ED8346-FA90-43FF-AFDD-FBCDB3F127DA}" sibTransId="{7D803D49-48BB-442A-9334-CDA98EB834ED}"/>
    <dgm:cxn modelId="{7CF2B630-73DF-48AC-926F-3CEE9120B474}" srcId="{BF501583-98DD-473B-8F3B-AC3D3DB9833A}" destId="{BAC8FA46-FCBD-4531-9A94-C1FCEE96CBA4}" srcOrd="2" destOrd="0" parTransId="{89C6B4CA-F0E1-4855-9476-29C66DDFC065}" sibTransId="{6424F49B-C433-4159-9F6A-1D7EDF5E2EE5}"/>
    <dgm:cxn modelId="{916B6D37-8195-4E9C-BC8F-045D8BFCC8FB}" srcId="{BAC8FA46-FCBD-4531-9A94-C1FCEE96CBA4}" destId="{85EDCC21-2A4D-4B5A-B075-B092FC24B3BA}" srcOrd="0" destOrd="0" parTransId="{9B0DF98B-F4E3-4A1E-B875-B929F44FD4D6}" sibTransId="{A547D0FB-0F71-405A-8FC8-493177B5899A}"/>
    <dgm:cxn modelId="{BB57C26C-EFA4-4EA8-A1ED-96D9FC755369}" type="presOf" srcId="{0F35CCEE-C261-4511-BCD1-0BBD30B91805}" destId="{AF1CFA9C-7C3A-40D6-86D8-FF16364D4F15}" srcOrd="0" destOrd="0" presId="urn:microsoft.com/office/officeart/2005/8/layout/vList2"/>
    <dgm:cxn modelId="{CE546D4D-423F-4D2A-A110-65D8604D5417}" type="presOf" srcId="{FD56C341-B7F5-4767-AB66-BF85483E3519}" destId="{5155211A-1C22-469E-A33D-2985148BC48A}" srcOrd="0" destOrd="0" presId="urn:microsoft.com/office/officeart/2005/8/layout/vList2"/>
    <dgm:cxn modelId="{8C5F9F4F-6F2F-4111-BC9E-3C697094AF28}" type="presOf" srcId="{CBB6EEB1-CFEE-4FF0-A138-08B06FD521DD}" destId="{F470CE41-ACBE-4C75-873F-B9CB167A7517}" srcOrd="0" destOrd="0" presId="urn:microsoft.com/office/officeart/2005/8/layout/vList2"/>
    <dgm:cxn modelId="{25F5D66F-2B11-401B-BFE6-03AA7C20C16E}" srcId="{BF501583-98DD-473B-8F3B-AC3D3DB9833A}" destId="{0F35CCEE-C261-4511-BCD1-0BBD30B91805}" srcOrd="0" destOrd="0" parTransId="{7F8696D2-D5F2-45FC-9ACF-5D2D868B0DC9}" sibTransId="{B46CC818-6111-4CB6-9DAE-9ACABF919140}"/>
    <dgm:cxn modelId="{389B9457-A30C-4406-8CEF-4CB0157E0060}" type="presOf" srcId="{BAC8FA46-FCBD-4531-9A94-C1FCEE96CBA4}" destId="{A3622629-14F8-40D4-9AB6-2C6AFAF7DE7C}" srcOrd="0" destOrd="0" presId="urn:microsoft.com/office/officeart/2005/8/layout/vList2"/>
    <dgm:cxn modelId="{6D963B91-BE31-4FB0-80FB-4B6596F2FA72}" type="presOf" srcId="{9C37C806-3CF8-4874-AABF-0529162F7B0D}" destId="{501D93A7-D1FA-4267-84F0-8558B77696FC}" srcOrd="0" destOrd="0" presId="urn:microsoft.com/office/officeart/2005/8/layout/vList2"/>
    <dgm:cxn modelId="{AB54D6B1-998A-4079-8007-302C659C8938}" type="presOf" srcId="{85EDCC21-2A4D-4B5A-B075-B092FC24B3BA}" destId="{FC8B171D-98C9-4D06-9164-A9286B6496E1}" srcOrd="0" destOrd="0" presId="urn:microsoft.com/office/officeart/2005/8/layout/vList2"/>
    <dgm:cxn modelId="{B07B39CC-8867-4531-82EA-AB392CA0B6CA}" type="presOf" srcId="{F0835338-D6C1-4395-89E1-FB8C768142B7}" destId="{E4A98C40-A013-42A3-BADA-C171354931E9}" srcOrd="0" destOrd="0" presId="urn:microsoft.com/office/officeart/2005/8/layout/vList2"/>
    <dgm:cxn modelId="{6EB761D0-3BF3-4209-8FC8-26BCCD51BA37}" srcId="{BF501583-98DD-473B-8F3B-AC3D3DB9833A}" destId="{9C37C806-3CF8-4874-AABF-0529162F7B0D}" srcOrd="5" destOrd="0" parTransId="{C076B30B-DA75-43DC-AD6A-3B1D5F6FE9A6}" sibTransId="{4AF4950E-E6BE-4E1C-9A69-C7937752BC2F}"/>
    <dgm:cxn modelId="{A91F21E7-4FA8-4838-A49A-F68CA94D3243}" srcId="{BF501583-98DD-473B-8F3B-AC3D3DB9833A}" destId="{F0835338-D6C1-4395-89E1-FB8C768142B7}" srcOrd="4" destOrd="0" parTransId="{20458B17-44AF-4D94-81D0-865B3B113A99}" sibTransId="{D2D33EF1-9B6B-4FC7-90AC-2D776359FCEE}"/>
    <dgm:cxn modelId="{FA248BE7-B36E-4177-AC5D-2721C64BA39C}" type="presOf" srcId="{BF501583-98DD-473B-8F3B-AC3D3DB9833A}" destId="{D3C813F2-A2E0-4CD6-8CE2-BC8C96AA3659}" srcOrd="0" destOrd="0" presId="urn:microsoft.com/office/officeart/2005/8/layout/vList2"/>
    <dgm:cxn modelId="{B4169BED-341B-44C0-9A80-CF9A0108FAF4}" type="presParOf" srcId="{D3C813F2-A2E0-4CD6-8CE2-BC8C96AA3659}" destId="{AF1CFA9C-7C3A-40D6-86D8-FF16364D4F15}" srcOrd="0" destOrd="0" presId="urn:microsoft.com/office/officeart/2005/8/layout/vList2"/>
    <dgm:cxn modelId="{57BD1171-4B54-4BFD-8085-D4FC80A4013A}" type="presParOf" srcId="{D3C813F2-A2E0-4CD6-8CE2-BC8C96AA3659}" destId="{41EA0FA8-6A94-4368-B874-12647B78381C}" srcOrd="1" destOrd="0" presId="urn:microsoft.com/office/officeart/2005/8/layout/vList2"/>
    <dgm:cxn modelId="{28E8F708-187E-4F06-A4C8-4284E20FEEA8}" type="presParOf" srcId="{D3C813F2-A2E0-4CD6-8CE2-BC8C96AA3659}" destId="{5155211A-1C22-469E-A33D-2985148BC48A}" srcOrd="2" destOrd="0" presId="urn:microsoft.com/office/officeart/2005/8/layout/vList2"/>
    <dgm:cxn modelId="{D4EF5EF8-0715-4CCC-A584-DAF8CEE58D80}" type="presParOf" srcId="{D3C813F2-A2E0-4CD6-8CE2-BC8C96AA3659}" destId="{8F4D9EA7-08C6-42F6-9047-98EB614EB9D3}" srcOrd="3" destOrd="0" presId="urn:microsoft.com/office/officeart/2005/8/layout/vList2"/>
    <dgm:cxn modelId="{2DD13FC2-55C9-4066-81D0-D90F8EF58C82}" type="presParOf" srcId="{D3C813F2-A2E0-4CD6-8CE2-BC8C96AA3659}" destId="{A3622629-14F8-40D4-9AB6-2C6AFAF7DE7C}" srcOrd="4" destOrd="0" presId="urn:microsoft.com/office/officeart/2005/8/layout/vList2"/>
    <dgm:cxn modelId="{BA092C07-4DB1-4441-B0FE-C88884BF5CAE}" type="presParOf" srcId="{D3C813F2-A2E0-4CD6-8CE2-BC8C96AA3659}" destId="{FC8B171D-98C9-4D06-9164-A9286B6496E1}" srcOrd="5" destOrd="0" presId="urn:microsoft.com/office/officeart/2005/8/layout/vList2"/>
    <dgm:cxn modelId="{C6DE2787-5E0C-4A59-8DC5-2DA29F8822DB}" type="presParOf" srcId="{D3C813F2-A2E0-4CD6-8CE2-BC8C96AA3659}" destId="{F470CE41-ACBE-4C75-873F-B9CB167A7517}" srcOrd="6" destOrd="0" presId="urn:microsoft.com/office/officeart/2005/8/layout/vList2"/>
    <dgm:cxn modelId="{96D146BB-59EB-438A-B83D-07CC4EDC5365}" type="presParOf" srcId="{D3C813F2-A2E0-4CD6-8CE2-BC8C96AA3659}" destId="{0054A4E5-EE04-418D-914F-DCEEFA152BB3}" srcOrd="7" destOrd="0" presId="urn:microsoft.com/office/officeart/2005/8/layout/vList2"/>
    <dgm:cxn modelId="{3EC023B8-BD85-49D5-83E1-ECE5996DFD6B}" type="presParOf" srcId="{D3C813F2-A2E0-4CD6-8CE2-BC8C96AA3659}" destId="{E4A98C40-A013-42A3-BADA-C171354931E9}" srcOrd="8" destOrd="0" presId="urn:microsoft.com/office/officeart/2005/8/layout/vList2"/>
    <dgm:cxn modelId="{D01808BB-8784-493B-8C29-2EDD0D5942DB}" type="presParOf" srcId="{D3C813F2-A2E0-4CD6-8CE2-BC8C96AA3659}" destId="{5BB073BD-1551-4AEB-9FE8-6B385DBE8C0F}" srcOrd="9" destOrd="0" presId="urn:microsoft.com/office/officeart/2005/8/layout/vList2"/>
    <dgm:cxn modelId="{B4338A9B-721D-4963-99A9-22DA94AD9EB8}" type="presParOf" srcId="{D3C813F2-A2E0-4CD6-8CE2-BC8C96AA3659}" destId="{501D93A7-D1FA-4267-84F0-8558B77696FC}"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5A9719-CD11-4298-AB61-6B8DFE493D26}"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28EA09FD-67CD-4359-B547-9AEB1BF7D361}">
      <dgm:prSet/>
      <dgm:spPr/>
      <dgm:t>
        <a:bodyPr/>
        <a:lstStyle/>
        <a:p>
          <a:r>
            <a:rPr lang="fr-FR" b="1"/>
            <a:t>Title et Body</a:t>
          </a:r>
          <a:endParaRPr lang="en-US"/>
        </a:p>
      </dgm:t>
    </dgm:pt>
    <dgm:pt modelId="{7345A285-7655-47E9-B633-D922CE9F23FA}" type="parTrans" cxnId="{1DFA6A55-4543-4E8A-91B3-438CCDA721AC}">
      <dgm:prSet/>
      <dgm:spPr/>
      <dgm:t>
        <a:bodyPr/>
        <a:lstStyle/>
        <a:p>
          <a:endParaRPr lang="en-US"/>
        </a:p>
      </dgm:t>
    </dgm:pt>
    <dgm:pt modelId="{486896AE-07C9-4FEA-9E44-E8D929DB0BE0}" type="sibTrans" cxnId="{1DFA6A55-4543-4E8A-91B3-438CCDA721AC}">
      <dgm:prSet/>
      <dgm:spPr/>
      <dgm:t>
        <a:bodyPr/>
        <a:lstStyle/>
        <a:p>
          <a:endParaRPr lang="en-US"/>
        </a:p>
      </dgm:t>
    </dgm:pt>
    <dgm:pt modelId="{D72CF2BD-C2B3-4701-ABBE-610048E7ACFB}">
      <dgm:prSet/>
      <dgm:spPr/>
      <dgm:t>
        <a:bodyPr/>
        <a:lstStyle/>
        <a:p>
          <a:r>
            <a:rPr lang="fr-FR"/>
            <a:t>Tokenisation</a:t>
          </a:r>
          <a:endParaRPr lang="en-US"/>
        </a:p>
      </dgm:t>
    </dgm:pt>
    <dgm:pt modelId="{76AF6645-4331-48D6-AD46-795B2145EE26}" type="parTrans" cxnId="{273589BF-6A7E-4A5E-ABDB-651EE3309104}">
      <dgm:prSet/>
      <dgm:spPr/>
      <dgm:t>
        <a:bodyPr/>
        <a:lstStyle/>
        <a:p>
          <a:endParaRPr lang="en-US"/>
        </a:p>
      </dgm:t>
    </dgm:pt>
    <dgm:pt modelId="{02D83DC2-E74D-49B6-9DF6-25216DB6ED6A}" type="sibTrans" cxnId="{273589BF-6A7E-4A5E-ABDB-651EE3309104}">
      <dgm:prSet/>
      <dgm:spPr/>
      <dgm:t>
        <a:bodyPr/>
        <a:lstStyle/>
        <a:p>
          <a:endParaRPr lang="en-US"/>
        </a:p>
      </dgm:t>
    </dgm:pt>
    <dgm:pt modelId="{36F5092A-DD2D-4B10-9AB6-99E6019EBCB7}">
      <dgm:prSet/>
      <dgm:spPr/>
      <dgm:t>
        <a:bodyPr/>
        <a:lstStyle/>
        <a:p>
          <a:r>
            <a:rPr lang="fr-FR" dirty="0"/>
            <a:t>Balises HTML (</a:t>
          </a:r>
          <a:r>
            <a:rPr lang="fr-FR" dirty="0" err="1"/>
            <a:t>BeautifulSoup</a:t>
          </a:r>
          <a:r>
            <a:rPr lang="fr-FR" dirty="0"/>
            <a:t>)</a:t>
          </a:r>
          <a:endParaRPr lang="en-US" dirty="0"/>
        </a:p>
      </dgm:t>
    </dgm:pt>
    <dgm:pt modelId="{A0720C5A-171B-4F6A-9540-B90E20D22FD3}" type="parTrans" cxnId="{B0AE09AE-A310-4E9E-B961-7B185F13F384}">
      <dgm:prSet/>
      <dgm:spPr/>
      <dgm:t>
        <a:bodyPr/>
        <a:lstStyle/>
        <a:p>
          <a:endParaRPr lang="en-US"/>
        </a:p>
      </dgm:t>
    </dgm:pt>
    <dgm:pt modelId="{E5EC0EE2-5BC6-4D50-9C13-1CCC53212298}" type="sibTrans" cxnId="{B0AE09AE-A310-4E9E-B961-7B185F13F384}">
      <dgm:prSet/>
      <dgm:spPr/>
      <dgm:t>
        <a:bodyPr/>
        <a:lstStyle/>
        <a:p>
          <a:endParaRPr lang="en-US"/>
        </a:p>
      </dgm:t>
    </dgm:pt>
    <dgm:pt modelId="{31771FA0-1131-4BF6-93D3-0604E76AF262}">
      <dgm:prSet/>
      <dgm:spPr/>
      <dgm:t>
        <a:bodyPr/>
        <a:lstStyle/>
        <a:p>
          <a:r>
            <a:rPr lang="fr-FR"/>
            <a:t>Caractères spéciaux</a:t>
          </a:r>
          <a:endParaRPr lang="en-US"/>
        </a:p>
      </dgm:t>
    </dgm:pt>
    <dgm:pt modelId="{A7C245DF-192D-46B1-9091-9C09094057DF}" type="parTrans" cxnId="{ABB1E8F4-73EE-4142-B984-CE22153760EB}">
      <dgm:prSet/>
      <dgm:spPr/>
      <dgm:t>
        <a:bodyPr/>
        <a:lstStyle/>
        <a:p>
          <a:endParaRPr lang="en-US"/>
        </a:p>
      </dgm:t>
    </dgm:pt>
    <dgm:pt modelId="{2AE46C7F-F212-42F7-9045-E66931F9F628}" type="sibTrans" cxnId="{ABB1E8F4-73EE-4142-B984-CE22153760EB}">
      <dgm:prSet/>
      <dgm:spPr/>
      <dgm:t>
        <a:bodyPr/>
        <a:lstStyle/>
        <a:p>
          <a:endParaRPr lang="en-US"/>
        </a:p>
      </dgm:t>
    </dgm:pt>
    <dgm:pt modelId="{A923F38B-30D4-4C74-8A3D-16BA7A531888}">
      <dgm:prSet/>
      <dgm:spPr/>
      <dgm:t>
        <a:bodyPr/>
        <a:lstStyle/>
        <a:p>
          <a:r>
            <a:rPr lang="fr-FR"/>
            <a:t>Conversion en tableau de mots sans majuscules </a:t>
          </a:r>
          <a:endParaRPr lang="en-US"/>
        </a:p>
      </dgm:t>
    </dgm:pt>
    <dgm:pt modelId="{EA1491A5-581F-46A7-80BC-552581CE986E}" type="parTrans" cxnId="{3943AD00-900A-47A5-AB91-9D0E617C7CE7}">
      <dgm:prSet/>
      <dgm:spPr/>
      <dgm:t>
        <a:bodyPr/>
        <a:lstStyle/>
        <a:p>
          <a:endParaRPr lang="en-US"/>
        </a:p>
      </dgm:t>
    </dgm:pt>
    <dgm:pt modelId="{C443187F-469E-42AC-8524-8FFE3B24DBA2}" type="sibTrans" cxnId="{3943AD00-900A-47A5-AB91-9D0E617C7CE7}">
      <dgm:prSet/>
      <dgm:spPr/>
      <dgm:t>
        <a:bodyPr/>
        <a:lstStyle/>
        <a:p>
          <a:endParaRPr lang="en-US"/>
        </a:p>
      </dgm:t>
    </dgm:pt>
    <dgm:pt modelId="{D6DC7C93-09EF-473C-823D-6CC5C7F8495D}">
      <dgm:prSet/>
      <dgm:spPr/>
      <dgm:t>
        <a:bodyPr/>
        <a:lstStyle/>
        <a:p>
          <a:r>
            <a:rPr lang="fr-FR"/>
            <a:t>Stemming</a:t>
          </a:r>
          <a:endParaRPr lang="en-US"/>
        </a:p>
      </dgm:t>
    </dgm:pt>
    <dgm:pt modelId="{49E339D2-07DA-4119-A90A-FCA56E766041}" type="parTrans" cxnId="{A850BF68-21B4-4850-A649-9DF91B507AC8}">
      <dgm:prSet/>
      <dgm:spPr/>
      <dgm:t>
        <a:bodyPr/>
        <a:lstStyle/>
        <a:p>
          <a:endParaRPr lang="en-US"/>
        </a:p>
      </dgm:t>
    </dgm:pt>
    <dgm:pt modelId="{E5720527-35E3-4A15-A65B-7291A1F46A18}" type="sibTrans" cxnId="{A850BF68-21B4-4850-A649-9DF91B507AC8}">
      <dgm:prSet/>
      <dgm:spPr/>
      <dgm:t>
        <a:bodyPr/>
        <a:lstStyle/>
        <a:p>
          <a:endParaRPr lang="en-US"/>
        </a:p>
      </dgm:t>
    </dgm:pt>
    <dgm:pt modelId="{F3E199D3-722F-463B-8712-843397E4E982}">
      <dgm:prSet/>
      <dgm:spPr/>
      <dgm:t>
        <a:bodyPr/>
        <a:lstStyle/>
        <a:p>
          <a:r>
            <a:rPr lang="fr-FR"/>
            <a:t>Suppression des stopwords</a:t>
          </a:r>
          <a:endParaRPr lang="en-US"/>
        </a:p>
      </dgm:t>
    </dgm:pt>
    <dgm:pt modelId="{96470E25-7EFE-4E13-B5BD-D74B1FDFECE8}" type="parTrans" cxnId="{6AD9BC4E-BE8F-4F36-8EF1-5754972FA994}">
      <dgm:prSet/>
      <dgm:spPr/>
      <dgm:t>
        <a:bodyPr/>
        <a:lstStyle/>
        <a:p>
          <a:endParaRPr lang="en-US"/>
        </a:p>
      </dgm:t>
    </dgm:pt>
    <dgm:pt modelId="{5392BC85-0334-489D-BFB5-49739E4916DB}" type="sibTrans" cxnId="{6AD9BC4E-BE8F-4F36-8EF1-5754972FA994}">
      <dgm:prSet/>
      <dgm:spPr/>
      <dgm:t>
        <a:bodyPr/>
        <a:lstStyle/>
        <a:p>
          <a:endParaRPr lang="en-US"/>
        </a:p>
      </dgm:t>
    </dgm:pt>
    <dgm:pt modelId="{D0E48B3B-AA46-4EBF-8CA0-F3CF1390173D}">
      <dgm:prSet/>
      <dgm:spPr/>
      <dgm:t>
        <a:bodyPr/>
        <a:lstStyle/>
        <a:p>
          <a:r>
            <a:rPr lang="fr-FR"/>
            <a:t>Extraction de la racine des mots</a:t>
          </a:r>
          <a:endParaRPr lang="en-US"/>
        </a:p>
      </dgm:t>
    </dgm:pt>
    <dgm:pt modelId="{DC5197AE-5E00-4037-A526-6B6CADDE5FF5}" type="parTrans" cxnId="{BE9A8E17-F403-4880-B989-A993DAB40592}">
      <dgm:prSet/>
      <dgm:spPr/>
      <dgm:t>
        <a:bodyPr/>
        <a:lstStyle/>
        <a:p>
          <a:endParaRPr lang="en-US"/>
        </a:p>
      </dgm:t>
    </dgm:pt>
    <dgm:pt modelId="{037D36C2-EA84-475C-890F-5FEC36C8B435}" type="sibTrans" cxnId="{BE9A8E17-F403-4880-B989-A993DAB40592}">
      <dgm:prSet/>
      <dgm:spPr/>
      <dgm:t>
        <a:bodyPr/>
        <a:lstStyle/>
        <a:p>
          <a:endParaRPr lang="en-US"/>
        </a:p>
      </dgm:t>
    </dgm:pt>
    <dgm:pt modelId="{793B4C7D-B7B0-4E37-B1BA-BFB796A2A13F}">
      <dgm:prSet/>
      <dgm:spPr/>
      <dgm:t>
        <a:bodyPr/>
        <a:lstStyle/>
        <a:p>
          <a:r>
            <a:rPr lang="fr-FR" b="1"/>
            <a:t>Tags</a:t>
          </a:r>
          <a:endParaRPr lang="en-US"/>
        </a:p>
      </dgm:t>
    </dgm:pt>
    <dgm:pt modelId="{02D066EA-23DB-4B0F-BF2A-FCE18F6F1C2B}" type="parTrans" cxnId="{CE8EA0FF-72F9-4638-89A8-9912DA2913BD}">
      <dgm:prSet/>
      <dgm:spPr/>
      <dgm:t>
        <a:bodyPr/>
        <a:lstStyle/>
        <a:p>
          <a:endParaRPr lang="en-US"/>
        </a:p>
      </dgm:t>
    </dgm:pt>
    <dgm:pt modelId="{D01CF1F4-A6F5-4907-960D-C3B7E92C56ED}" type="sibTrans" cxnId="{CE8EA0FF-72F9-4638-89A8-9912DA2913BD}">
      <dgm:prSet/>
      <dgm:spPr/>
      <dgm:t>
        <a:bodyPr/>
        <a:lstStyle/>
        <a:p>
          <a:endParaRPr lang="en-US"/>
        </a:p>
      </dgm:t>
    </dgm:pt>
    <dgm:pt modelId="{6E9121F5-8F92-4176-B881-AE4E24892A0A}">
      <dgm:prSet/>
      <dgm:spPr/>
      <dgm:t>
        <a:bodyPr/>
        <a:lstStyle/>
        <a:p>
          <a:r>
            <a:rPr lang="fr-FR" dirty="0"/>
            <a:t>Séparation des tags ( '&gt;&lt;' )</a:t>
          </a:r>
          <a:endParaRPr lang="en-US" dirty="0"/>
        </a:p>
      </dgm:t>
    </dgm:pt>
    <dgm:pt modelId="{8BD323C5-4669-4E06-80D2-9CCD5AD4B162}" type="parTrans" cxnId="{97E97F9D-25E3-440F-A7A4-F2B692816FB3}">
      <dgm:prSet/>
      <dgm:spPr/>
      <dgm:t>
        <a:bodyPr/>
        <a:lstStyle/>
        <a:p>
          <a:endParaRPr lang="en-US"/>
        </a:p>
      </dgm:t>
    </dgm:pt>
    <dgm:pt modelId="{7F085FB2-F46F-4AA5-BE2D-7FA67F4CFAAE}" type="sibTrans" cxnId="{97E97F9D-25E3-440F-A7A4-F2B692816FB3}">
      <dgm:prSet/>
      <dgm:spPr/>
      <dgm:t>
        <a:bodyPr/>
        <a:lstStyle/>
        <a:p>
          <a:endParaRPr lang="en-US"/>
        </a:p>
      </dgm:t>
    </dgm:pt>
    <dgm:pt modelId="{ED5662E8-A3A7-41ED-AAC8-9CC18EC52028}" type="pres">
      <dgm:prSet presAssocID="{1E5A9719-CD11-4298-AB61-6B8DFE493D26}" presName="linear" presStyleCnt="0">
        <dgm:presLayoutVars>
          <dgm:dir/>
          <dgm:animLvl val="lvl"/>
          <dgm:resizeHandles val="exact"/>
        </dgm:presLayoutVars>
      </dgm:prSet>
      <dgm:spPr/>
    </dgm:pt>
    <dgm:pt modelId="{49EF9A68-9674-4870-B58E-05BA76D82D90}" type="pres">
      <dgm:prSet presAssocID="{28EA09FD-67CD-4359-B547-9AEB1BF7D361}" presName="parentLin" presStyleCnt="0"/>
      <dgm:spPr/>
    </dgm:pt>
    <dgm:pt modelId="{A5544AE8-F515-4C82-A425-61E1D60BB71B}" type="pres">
      <dgm:prSet presAssocID="{28EA09FD-67CD-4359-B547-9AEB1BF7D361}" presName="parentLeftMargin" presStyleLbl="node1" presStyleIdx="0" presStyleCnt="2"/>
      <dgm:spPr/>
    </dgm:pt>
    <dgm:pt modelId="{69A7602A-6FE6-49C7-999F-59E31EFCE8BE}" type="pres">
      <dgm:prSet presAssocID="{28EA09FD-67CD-4359-B547-9AEB1BF7D361}" presName="parentText" presStyleLbl="node1" presStyleIdx="0" presStyleCnt="2">
        <dgm:presLayoutVars>
          <dgm:chMax val="0"/>
          <dgm:bulletEnabled val="1"/>
        </dgm:presLayoutVars>
      </dgm:prSet>
      <dgm:spPr/>
    </dgm:pt>
    <dgm:pt modelId="{80B15EB7-8D00-4D57-A345-432BD2FBF320}" type="pres">
      <dgm:prSet presAssocID="{28EA09FD-67CD-4359-B547-9AEB1BF7D361}" presName="negativeSpace" presStyleCnt="0"/>
      <dgm:spPr/>
    </dgm:pt>
    <dgm:pt modelId="{48F67570-2025-42A3-BD55-A14EA46E1562}" type="pres">
      <dgm:prSet presAssocID="{28EA09FD-67CD-4359-B547-9AEB1BF7D361}" presName="childText" presStyleLbl="conFgAcc1" presStyleIdx="0" presStyleCnt="2">
        <dgm:presLayoutVars>
          <dgm:bulletEnabled val="1"/>
        </dgm:presLayoutVars>
      </dgm:prSet>
      <dgm:spPr/>
    </dgm:pt>
    <dgm:pt modelId="{B3137495-D53B-42FF-9033-BC681A9FBC40}" type="pres">
      <dgm:prSet presAssocID="{486896AE-07C9-4FEA-9E44-E8D929DB0BE0}" presName="spaceBetweenRectangles" presStyleCnt="0"/>
      <dgm:spPr/>
    </dgm:pt>
    <dgm:pt modelId="{461E6F04-AE42-43EA-A03C-8EB131FACA7D}" type="pres">
      <dgm:prSet presAssocID="{793B4C7D-B7B0-4E37-B1BA-BFB796A2A13F}" presName="parentLin" presStyleCnt="0"/>
      <dgm:spPr/>
    </dgm:pt>
    <dgm:pt modelId="{64F925C4-5E95-4E7C-8791-2A8AB550E428}" type="pres">
      <dgm:prSet presAssocID="{793B4C7D-B7B0-4E37-B1BA-BFB796A2A13F}" presName="parentLeftMargin" presStyleLbl="node1" presStyleIdx="0" presStyleCnt="2"/>
      <dgm:spPr/>
    </dgm:pt>
    <dgm:pt modelId="{BAA833F0-C612-48B6-821A-1C311D626353}" type="pres">
      <dgm:prSet presAssocID="{793B4C7D-B7B0-4E37-B1BA-BFB796A2A13F}" presName="parentText" presStyleLbl="node1" presStyleIdx="1" presStyleCnt="2">
        <dgm:presLayoutVars>
          <dgm:chMax val="0"/>
          <dgm:bulletEnabled val="1"/>
        </dgm:presLayoutVars>
      </dgm:prSet>
      <dgm:spPr/>
    </dgm:pt>
    <dgm:pt modelId="{2D501401-753D-4720-8978-DA71C8DA3974}" type="pres">
      <dgm:prSet presAssocID="{793B4C7D-B7B0-4E37-B1BA-BFB796A2A13F}" presName="negativeSpace" presStyleCnt="0"/>
      <dgm:spPr/>
    </dgm:pt>
    <dgm:pt modelId="{736AB0BD-9303-49EF-997E-BD04275FDDAF}" type="pres">
      <dgm:prSet presAssocID="{793B4C7D-B7B0-4E37-B1BA-BFB796A2A13F}" presName="childText" presStyleLbl="conFgAcc1" presStyleIdx="1" presStyleCnt="2">
        <dgm:presLayoutVars>
          <dgm:bulletEnabled val="1"/>
        </dgm:presLayoutVars>
      </dgm:prSet>
      <dgm:spPr/>
    </dgm:pt>
  </dgm:ptLst>
  <dgm:cxnLst>
    <dgm:cxn modelId="{3943AD00-900A-47A5-AB91-9D0E617C7CE7}" srcId="{D72CF2BD-C2B3-4701-ABBE-610048E7ACFB}" destId="{A923F38B-30D4-4C74-8A3D-16BA7A531888}" srcOrd="2" destOrd="0" parTransId="{EA1491A5-581F-46A7-80BC-552581CE986E}" sibTransId="{C443187F-469E-42AC-8524-8FFE3B24DBA2}"/>
    <dgm:cxn modelId="{31CDCD0E-AFE1-48BD-9346-7B287A130FDE}" type="presOf" srcId="{D72CF2BD-C2B3-4701-ABBE-610048E7ACFB}" destId="{48F67570-2025-42A3-BD55-A14EA46E1562}" srcOrd="0" destOrd="0" presId="urn:microsoft.com/office/officeart/2005/8/layout/list1"/>
    <dgm:cxn modelId="{EB05D10F-D480-430B-BD46-B731C6AC53F3}" type="presOf" srcId="{D0E48B3B-AA46-4EBF-8CA0-F3CF1390173D}" destId="{48F67570-2025-42A3-BD55-A14EA46E1562}" srcOrd="0" destOrd="6" presId="urn:microsoft.com/office/officeart/2005/8/layout/list1"/>
    <dgm:cxn modelId="{6B1A7815-5155-4D15-9205-C3ED5AB864BD}" type="presOf" srcId="{1E5A9719-CD11-4298-AB61-6B8DFE493D26}" destId="{ED5662E8-A3A7-41ED-AAC8-9CC18EC52028}" srcOrd="0" destOrd="0" presId="urn:microsoft.com/office/officeart/2005/8/layout/list1"/>
    <dgm:cxn modelId="{BE9A8E17-F403-4880-B989-A993DAB40592}" srcId="{D6DC7C93-09EF-473C-823D-6CC5C7F8495D}" destId="{D0E48B3B-AA46-4EBF-8CA0-F3CF1390173D}" srcOrd="1" destOrd="0" parTransId="{DC5197AE-5E00-4037-A526-6B6CADDE5FF5}" sibTransId="{037D36C2-EA84-475C-890F-5FEC36C8B435}"/>
    <dgm:cxn modelId="{CF3A2221-57F8-43D9-A06B-3C92D22F5312}" type="presOf" srcId="{28EA09FD-67CD-4359-B547-9AEB1BF7D361}" destId="{69A7602A-6FE6-49C7-999F-59E31EFCE8BE}" srcOrd="1" destOrd="0" presId="urn:microsoft.com/office/officeart/2005/8/layout/list1"/>
    <dgm:cxn modelId="{5ADF1465-D1CE-4E40-8CC3-6551A105BCA4}" type="presOf" srcId="{793B4C7D-B7B0-4E37-B1BA-BFB796A2A13F}" destId="{BAA833F0-C612-48B6-821A-1C311D626353}" srcOrd="1" destOrd="0" presId="urn:microsoft.com/office/officeart/2005/8/layout/list1"/>
    <dgm:cxn modelId="{A850BF68-21B4-4850-A649-9DF91B507AC8}" srcId="{28EA09FD-67CD-4359-B547-9AEB1BF7D361}" destId="{D6DC7C93-09EF-473C-823D-6CC5C7F8495D}" srcOrd="1" destOrd="0" parTransId="{49E339D2-07DA-4119-A90A-FCA56E766041}" sibTransId="{E5720527-35E3-4A15-A65B-7291A1F46A18}"/>
    <dgm:cxn modelId="{43C1816B-F993-43AA-8FAB-E9A41068DDA9}" type="presOf" srcId="{F3E199D3-722F-463B-8712-843397E4E982}" destId="{48F67570-2025-42A3-BD55-A14EA46E1562}" srcOrd="0" destOrd="5" presId="urn:microsoft.com/office/officeart/2005/8/layout/list1"/>
    <dgm:cxn modelId="{6AD9BC4E-BE8F-4F36-8EF1-5754972FA994}" srcId="{D6DC7C93-09EF-473C-823D-6CC5C7F8495D}" destId="{F3E199D3-722F-463B-8712-843397E4E982}" srcOrd="0" destOrd="0" parTransId="{96470E25-7EFE-4E13-B5BD-D74B1FDFECE8}" sibTransId="{5392BC85-0334-489D-BFB5-49739E4916DB}"/>
    <dgm:cxn modelId="{1DFA6A55-4543-4E8A-91B3-438CCDA721AC}" srcId="{1E5A9719-CD11-4298-AB61-6B8DFE493D26}" destId="{28EA09FD-67CD-4359-B547-9AEB1BF7D361}" srcOrd="0" destOrd="0" parTransId="{7345A285-7655-47E9-B633-D922CE9F23FA}" sibTransId="{486896AE-07C9-4FEA-9E44-E8D929DB0BE0}"/>
    <dgm:cxn modelId="{6091407C-D4AB-4177-9435-A8505127AB64}" type="presOf" srcId="{6E9121F5-8F92-4176-B881-AE4E24892A0A}" destId="{736AB0BD-9303-49EF-997E-BD04275FDDAF}" srcOrd="0" destOrd="0" presId="urn:microsoft.com/office/officeart/2005/8/layout/list1"/>
    <dgm:cxn modelId="{30B5987F-B22B-41D2-B3CC-35FF5B846A44}" type="presOf" srcId="{28EA09FD-67CD-4359-B547-9AEB1BF7D361}" destId="{A5544AE8-F515-4C82-A425-61E1D60BB71B}" srcOrd="0" destOrd="0" presId="urn:microsoft.com/office/officeart/2005/8/layout/list1"/>
    <dgm:cxn modelId="{C1529C9C-35D7-43AD-87EA-37B5D08ED4D9}" type="presOf" srcId="{793B4C7D-B7B0-4E37-B1BA-BFB796A2A13F}" destId="{64F925C4-5E95-4E7C-8791-2A8AB550E428}" srcOrd="0" destOrd="0" presId="urn:microsoft.com/office/officeart/2005/8/layout/list1"/>
    <dgm:cxn modelId="{97E97F9D-25E3-440F-A7A4-F2B692816FB3}" srcId="{793B4C7D-B7B0-4E37-B1BA-BFB796A2A13F}" destId="{6E9121F5-8F92-4176-B881-AE4E24892A0A}" srcOrd="0" destOrd="0" parTransId="{8BD323C5-4669-4E06-80D2-9CCD5AD4B162}" sibTransId="{7F085FB2-F46F-4AA5-BE2D-7FA67F4CFAAE}"/>
    <dgm:cxn modelId="{394FC2A0-6570-4B63-9CBD-B60E50846C8B}" type="presOf" srcId="{D6DC7C93-09EF-473C-823D-6CC5C7F8495D}" destId="{48F67570-2025-42A3-BD55-A14EA46E1562}" srcOrd="0" destOrd="4" presId="urn:microsoft.com/office/officeart/2005/8/layout/list1"/>
    <dgm:cxn modelId="{BB86ADA7-F532-4478-8574-1E23592BB758}" type="presOf" srcId="{31771FA0-1131-4BF6-93D3-0604E76AF262}" destId="{48F67570-2025-42A3-BD55-A14EA46E1562}" srcOrd="0" destOrd="2" presId="urn:microsoft.com/office/officeart/2005/8/layout/list1"/>
    <dgm:cxn modelId="{B0AE09AE-A310-4E9E-B961-7B185F13F384}" srcId="{D72CF2BD-C2B3-4701-ABBE-610048E7ACFB}" destId="{36F5092A-DD2D-4B10-9AB6-99E6019EBCB7}" srcOrd="0" destOrd="0" parTransId="{A0720C5A-171B-4F6A-9540-B90E20D22FD3}" sibTransId="{E5EC0EE2-5BC6-4D50-9C13-1CCC53212298}"/>
    <dgm:cxn modelId="{273589BF-6A7E-4A5E-ABDB-651EE3309104}" srcId="{28EA09FD-67CD-4359-B547-9AEB1BF7D361}" destId="{D72CF2BD-C2B3-4701-ABBE-610048E7ACFB}" srcOrd="0" destOrd="0" parTransId="{76AF6645-4331-48D6-AD46-795B2145EE26}" sibTransId="{02D83DC2-E74D-49B6-9DF6-25216DB6ED6A}"/>
    <dgm:cxn modelId="{03CAD2E1-A68C-4D84-AB97-3BB026731BA4}" type="presOf" srcId="{A923F38B-30D4-4C74-8A3D-16BA7A531888}" destId="{48F67570-2025-42A3-BD55-A14EA46E1562}" srcOrd="0" destOrd="3" presId="urn:microsoft.com/office/officeart/2005/8/layout/list1"/>
    <dgm:cxn modelId="{ABB1E8F4-73EE-4142-B984-CE22153760EB}" srcId="{D72CF2BD-C2B3-4701-ABBE-610048E7ACFB}" destId="{31771FA0-1131-4BF6-93D3-0604E76AF262}" srcOrd="1" destOrd="0" parTransId="{A7C245DF-192D-46B1-9091-9C09094057DF}" sibTransId="{2AE46C7F-F212-42F7-9045-E66931F9F628}"/>
    <dgm:cxn modelId="{6A3831F7-5B13-4B36-8BEE-0EC8E9197276}" type="presOf" srcId="{36F5092A-DD2D-4B10-9AB6-99E6019EBCB7}" destId="{48F67570-2025-42A3-BD55-A14EA46E1562}" srcOrd="0" destOrd="1" presId="urn:microsoft.com/office/officeart/2005/8/layout/list1"/>
    <dgm:cxn modelId="{CE8EA0FF-72F9-4638-89A8-9912DA2913BD}" srcId="{1E5A9719-CD11-4298-AB61-6B8DFE493D26}" destId="{793B4C7D-B7B0-4E37-B1BA-BFB796A2A13F}" srcOrd="1" destOrd="0" parTransId="{02D066EA-23DB-4B0F-BF2A-FCE18F6F1C2B}" sibTransId="{D01CF1F4-A6F5-4907-960D-C3B7E92C56ED}"/>
    <dgm:cxn modelId="{C46E10AF-A83E-46F6-B65D-EEF731FCE7CE}" type="presParOf" srcId="{ED5662E8-A3A7-41ED-AAC8-9CC18EC52028}" destId="{49EF9A68-9674-4870-B58E-05BA76D82D90}" srcOrd="0" destOrd="0" presId="urn:microsoft.com/office/officeart/2005/8/layout/list1"/>
    <dgm:cxn modelId="{A6FC46A3-3D3F-4A2B-B329-80D95738F25C}" type="presParOf" srcId="{49EF9A68-9674-4870-B58E-05BA76D82D90}" destId="{A5544AE8-F515-4C82-A425-61E1D60BB71B}" srcOrd="0" destOrd="0" presId="urn:microsoft.com/office/officeart/2005/8/layout/list1"/>
    <dgm:cxn modelId="{0A4C68A0-116C-4F7C-B36F-617964D1237C}" type="presParOf" srcId="{49EF9A68-9674-4870-B58E-05BA76D82D90}" destId="{69A7602A-6FE6-49C7-999F-59E31EFCE8BE}" srcOrd="1" destOrd="0" presId="urn:microsoft.com/office/officeart/2005/8/layout/list1"/>
    <dgm:cxn modelId="{3A894F9D-6ADE-4E28-815E-FAF3A39883D8}" type="presParOf" srcId="{ED5662E8-A3A7-41ED-AAC8-9CC18EC52028}" destId="{80B15EB7-8D00-4D57-A345-432BD2FBF320}" srcOrd="1" destOrd="0" presId="urn:microsoft.com/office/officeart/2005/8/layout/list1"/>
    <dgm:cxn modelId="{DD224BCC-91D9-4907-B9DD-D0E4043D0520}" type="presParOf" srcId="{ED5662E8-A3A7-41ED-AAC8-9CC18EC52028}" destId="{48F67570-2025-42A3-BD55-A14EA46E1562}" srcOrd="2" destOrd="0" presId="urn:microsoft.com/office/officeart/2005/8/layout/list1"/>
    <dgm:cxn modelId="{DDE65D9F-896E-40A2-80A6-05A9F43B4D5E}" type="presParOf" srcId="{ED5662E8-A3A7-41ED-AAC8-9CC18EC52028}" destId="{B3137495-D53B-42FF-9033-BC681A9FBC40}" srcOrd="3" destOrd="0" presId="urn:microsoft.com/office/officeart/2005/8/layout/list1"/>
    <dgm:cxn modelId="{163DDC5F-C9D6-4000-9CB9-F5ECBF273375}" type="presParOf" srcId="{ED5662E8-A3A7-41ED-AAC8-9CC18EC52028}" destId="{461E6F04-AE42-43EA-A03C-8EB131FACA7D}" srcOrd="4" destOrd="0" presId="urn:microsoft.com/office/officeart/2005/8/layout/list1"/>
    <dgm:cxn modelId="{A2598DB8-1CA9-4106-BC8E-D800FA245272}" type="presParOf" srcId="{461E6F04-AE42-43EA-A03C-8EB131FACA7D}" destId="{64F925C4-5E95-4E7C-8791-2A8AB550E428}" srcOrd="0" destOrd="0" presId="urn:microsoft.com/office/officeart/2005/8/layout/list1"/>
    <dgm:cxn modelId="{D429641D-0ADE-4554-BF1D-B17C79FC03C8}" type="presParOf" srcId="{461E6F04-AE42-43EA-A03C-8EB131FACA7D}" destId="{BAA833F0-C612-48B6-821A-1C311D626353}" srcOrd="1" destOrd="0" presId="urn:microsoft.com/office/officeart/2005/8/layout/list1"/>
    <dgm:cxn modelId="{CE88720D-64B4-4E8B-A4D7-35F9047A6B01}" type="presParOf" srcId="{ED5662E8-A3A7-41ED-AAC8-9CC18EC52028}" destId="{2D501401-753D-4720-8978-DA71C8DA3974}" srcOrd="5" destOrd="0" presId="urn:microsoft.com/office/officeart/2005/8/layout/list1"/>
    <dgm:cxn modelId="{603A5CE8-958A-4823-8E18-1DD148F4F22C}" type="presParOf" srcId="{ED5662E8-A3A7-41ED-AAC8-9CC18EC52028}" destId="{736AB0BD-9303-49EF-997E-BD04275FDDA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564777-E8E8-4DAC-B911-788D8E3F7F9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C7A6DA2-B0E5-4F86-A4B5-E83C1553FB04}">
      <dgm:prSet/>
      <dgm:spPr/>
      <dgm:t>
        <a:bodyPr/>
        <a:lstStyle/>
        <a:p>
          <a:r>
            <a:rPr lang="fr-FR"/>
            <a:t>Utilisation de la librairie Pickle pour récupérer :</a:t>
          </a:r>
          <a:endParaRPr lang="en-US"/>
        </a:p>
      </dgm:t>
    </dgm:pt>
    <dgm:pt modelId="{D95109D4-0663-45FB-AF1B-2FEE598924B0}" type="parTrans" cxnId="{933A6BE0-6214-4926-BA6F-CDC5E5E6DF73}">
      <dgm:prSet/>
      <dgm:spPr/>
      <dgm:t>
        <a:bodyPr/>
        <a:lstStyle/>
        <a:p>
          <a:endParaRPr lang="en-US"/>
        </a:p>
      </dgm:t>
    </dgm:pt>
    <dgm:pt modelId="{21FF72D2-B051-4500-BE22-2D6BB95FC9F2}" type="sibTrans" cxnId="{933A6BE0-6214-4926-BA6F-CDC5E5E6DF73}">
      <dgm:prSet/>
      <dgm:spPr/>
      <dgm:t>
        <a:bodyPr/>
        <a:lstStyle/>
        <a:p>
          <a:endParaRPr lang="en-US"/>
        </a:p>
      </dgm:t>
    </dgm:pt>
    <dgm:pt modelId="{5AE04ED5-23B5-4BAF-8900-89F2812F5BE6}">
      <dgm:prSet/>
      <dgm:spPr/>
      <dgm:t>
        <a:bodyPr/>
        <a:lstStyle/>
        <a:p>
          <a:r>
            <a:rPr lang="fr-FR"/>
            <a:t>Notre meilleur modèle</a:t>
          </a:r>
          <a:endParaRPr lang="en-US"/>
        </a:p>
      </dgm:t>
    </dgm:pt>
    <dgm:pt modelId="{9D50F39C-75A0-447A-89EB-50D68C2D8A85}" type="parTrans" cxnId="{FDDB57B7-F171-41C4-8C8E-E511A931E7CC}">
      <dgm:prSet/>
      <dgm:spPr/>
      <dgm:t>
        <a:bodyPr/>
        <a:lstStyle/>
        <a:p>
          <a:endParaRPr lang="en-US"/>
        </a:p>
      </dgm:t>
    </dgm:pt>
    <dgm:pt modelId="{C4C31063-A8D7-46BC-9589-B2D23206A2F7}" type="sibTrans" cxnId="{FDDB57B7-F171-41C4-8C8E-E511A931E7CC}">
      <dgm:prSet/>
      <dgm:spPr/>
      <dgm:t>
        <a:bodyPr/>
        <a:lstStyle/>
        <a:p>
          <a:endParaRPr lang="en-US"/>
        </a:p>
      </dgm:t>
    </dgm:pt>
    <dgm:pt modelId="{8EE6C586-C3D9-450E-BC60-A6A30E46A6DC}">
      <dgm:prSet/>
      <dgm:spPr/>
      <dgm:t>
        <a:bodyPr/>
        <a:lstStyle/>
        <a:p>
          <a:r>
            <a:rPr lang="fr-FR"/>
            <a:t>Le tfidf_vectorizer </a:t>
          </a:r>
          <a:endParaRPr lang="en-US"/>
        </a:p>
      </dgm:t>
    </dgm:pt>
    <dgm:pt modelId="{F7D4EEF8-CA01-4858-B298-37C864F04138}" type="parTrans" cxnId="{5EEB4D26-5C70-4DE1-AA4A-CCCDE19BAB11}">
      <dgm:prSet/>
      <dgm:spPr/>
      <dgm:t>
        <a:bodyPr/>
        <a:lstStyle/>
        <a:p>
          <a:endParaRPr lang="en-US"/>
        </a:p>
      </dgm:t>
    </dgm:pt>
    <dgm:pt modelId="{E9EC26EC-08B2-42F0-969F-E2E3D0C6CFEE}" type="sibTrans" cxnId="{5EEB4D26-5C70-4DE1-AA4A-CCCDE19BAB11}">
      <dgm:prSet/>
      <dgm:spPr/>
      <dgm:t>
        <a:bodyPr/>
        <a:lstStyle/>
        <a:p>
          <a:endParaRPr lang="en-US"/>
        </a:p>
      </dgm:t>
    </dgm:pt>
    <dgm:pt modelId="{B6F8AC8F-F03F-4916-87E6-1F0ED268EAF3}">
      <dgm:prSet/>
      <dgm:spPr/>
      <dgm:t>
        <a:bodyPr/>
        <a:lstStyle/>
        <a:p>
          <a:r>
            <a:rPr lang="fr-FR"/>
            <a:t>Le multilabel binarizer </a:t>
          </a:r>
          <a:endParaRPr lang="en-US"/>
        </a:p>
      </dgm:t>
    </dgm:pt>
    <dgm:pt modelId="{DDE2DD0F-B98A-4BF8-9373-4EDA34F03939}" type="parTrans" cxnId="{CF7DF574-0B6C-43B4-947E-549148FA7A47}">
      <dgm:prSet/>
      <dgm:spPr/>
      <dgm:t>
        <a:bodyPr/>
        <a:lstStyle/>
        <a:p>
          <a:endParaRPr lang="en-US"/>
        </a:p>
      </dgm:t>
    </dgm:pt>
    <dgm:pt modelId="{80B5A20D-F03C-4567-8B8E-7B74D3E0E9E6}" type="sibTrans" cxnId="{CF7DF574-0B6C-43B4-947E-549148FA7A47}">
      <dgm:prSet/>
      <dgm:spPr/>
      <dgm:t>
        <a:bodyPr/>
        <a:lstStyle/>
        <a:p>
          <a:endParaRPr lang="en-US"/>
        </a:p>
      </dgm:t>
    </dgm:pt>
    <dgm:pt modelId="{74D2A1B1-04BA-4B77-8DA7-D37B6DF5B03E}">
      <dgm:prSet/>
      <dgm:spPr/>
      <dgm:t>
        <a:bodyPr/>
        <a:lstStyle/>
        <a:p>
          <a:r>
            <a:rPr lang="fr-FR"/>
            <a:t>Composition de notre API :</a:t>
          </a:r>
          <a:endParaRPr lang="en-US"/>
        </a:p>
      </dgm:t>
    </dgm:pt>
    <dgm:pt modelId="{6DE70276-300B-4EF8-8D59-556480287E46}" type="parTrans" cxnId="{B6AB134A-BD5A-4950-89CD-13B03E87B370}">
      <dgm:prSet/>
      <dgm:spPr/>
      <dgm:t>
        <a:bodyPr/>
        <a:lstStyle/>
        <a:p>
          <a:endParaRPr lang="en-US"/>
        </a:p>
      </dgm:t>
    </dgm:pt>
    <dgm:pt modelId="{EA8AF445-3B33-497D-B1EF-D5FEBF5E5430}" type="sibTrans" cxnId="{B6AB134A-BD5A-4950-89CD-13B03E87B370}">
      <dgm:prSet/>
      <dgm:spPr/>
      <dgm:t>
        <a:bodyPr/>
        <a:lstStyle/>
        <a:p>
          <a:endParaRPr lang="en-US"/>
        </a:p>
      </dgm:t>
    </dgm:pt>
    <dgm:pt modelId="{47F2571F-0258-4114-8608-169917C8302F}">
      <dgm:prSet/>
      <dgm:spPr/>
      <dgm:t>
        <a:bodyPr/>
        <a:lstStyle/>
        <a:p>
          <a:r>
            <a:rPr lang="fr-FR"/>
            <a:t>Les extractions pkl</a:t>
          </a:r>
          <a:endParaRPr lang="en-US"/>
        </a:p>
      </dgm:t>
    </dgm:pt>
    <dgm:pt modelId="{724BA5DE-1075-45AB-A272-78DEE16CFDD9}" type="parTrans" cxnId="{D9CB8A81-7256-4516-B330-1B83CAC38E50}">
      <dgm:prSet/>
      <dgm:spPr/>
      <dgm:t>
        <a:bodyPr/>
        <a:lstStyle/>
        <a:p>
          <a:endParaRPr lang="en-US"/>
        </a:p>
      </dgm:t>
    </dgm:pt>
    <dgm:pt modelId="{E42C59C0-42B8-42A5-99F3-3BF52DA3063C}" type="sibTrans" cxnId="{D9CB8A81-7256-4516-B330-1B83CAC38E50}">
      <dgm:prSet/>
      <dgm:spPr/>
      <dgm:t>
        <a:bodyPr/>
        <a:lstStyle/>
        <a:p>
          <a:endParaRPr lang="en-US"/>
        </a:p>
      </dgm:t>
    </dgm:pt>
    <dgm:pt modelId="{F3B566D8-80C1-4525-8FC1-DCA1D825A71E}">
      <dgm:prSet/>
      <dgm:spPr/>
      <dgm:t>
        <a:bodyPr/>
        <a:lstStyle/>
        <a:p>
          <a:r>
            <a:rPr lang="fr-FR"/>
            <a:t>un fichier « static » contenant le code css</a:t>
          </a:r>
          <a:endParaRPr lang="en-US"/>
        </a:p>
      </dgm:t>
    </dgm:pt>
    <dgm:pt modelId="{3ECF05D9-268B-4FF2-B40A-C227285CB123}" type="parTrans" cxnId="{3A5E5AA2-0487-4783-8474-9CE6C05C44C6}">
      <dgm:prSet/>
      <dgm:spPr/>
      <dgm:t>
        <a:bodyPr/>
        <a:lstStyle/>
        <a:p>
          <a:endParaRPr lang="en-US"/>
        </a:p>
      </dgm:t>
    </dgm:pt>
    <dgm:pt modelId="{111D0257-7B8D-48B1-B4C3-18786C8B1B82}" type="sibTrans" cxnId="{3A5E5AA2-0487-4783-8474-9CE6C05C44C6}">
      <dgm:prSet/>
      <dgm:spPr/>
      <dgm:t>
        <a:bodyPr/>
        <a:lstStyle/>
        <a:p>
          <a:endParaRPr lang="en-US"/>
        </a:p>
      </dgm:t>
    </dgm:pt>
    <dgm:pt modelId="{31451D6C-6EC0-4E69-97B7-488AE7A3D70A}">
      <dgm:prSet/>
      <dgm:spPr/>
      <dgm:t>
        <a:bodyPr/>
        <a:lstStyle/>
        <a:p>
          <a:r>
            <a:rPr lang="fr-FR"/>
            <a:t>un fichier « templates » contenant le code html </a:t>
          </a:r>
          <a:endParaRPr lang="en-US"/>
        </a:p>
      </dgm:t>
    </dgm:pt>
    <dgm:pt modelId="{0AB79812-322C-400F-AD3C-5F82694E5271}" type="parTrans" cxnId="{E2FB20FF-36D8-487A-9F02-4A628EF7DD7C}">
      <dgm:prSet/>
      <dgm:spPr/>
      <dgm:t>
        <a:bodyPr/>
        <a:lstStyle/>
        <a:p>
          <a:endParaRPr lang="en-US"/>
        </a:p>
      </dgm:t>
    </dgm:pt>
    <dgm:pt modelId="{F85576D6-6EBC-4B0C-9D08-EB1EAE55D0C4}" type="sibTrans" cxnId="{E2FB20FF-36D8-487A-9F02-4A628EF7DD7C}">
      <dgm:prSet/>
      <dgm:spPr/>
      <dgm:t>
        <a:bodyPr/>
        <a:lstStyle/>
        <a:p>
          <a:endParaRPr lang="en-US"/>
        </a:p>
      </dgm:t>
    </dgm:pt>
    <dgm:pt modelId="{49BC2B4D-C40D-4DA5-AB23-3EB35B9E8C89}">
      <dgm:prSet/>
      <dgm:spPr/>
      <dgm:t>
        <a:bodyPr/>
        <a:lstStyle/>
        <a:p>
          <a:r>
            <a:rPr lang="fr-FR"/>
            <a:t>un notebook python utilisant flask pour générer notre API en ligne.</a:t>
          </a:r>
          <a:endParaRPr lang="en-US"/>
        </a:p>
      </dgm:t>
    </dgm:pt>
    <dgm:pt modelId="{23B37064-C6F0-41E0-9164-FC2C27240386}" type="parTrans" cxnId="{74C998B5-5523-4532-9C8F-D1A22D323480}">
      <dgm:prSet/>
      <dgm:spPr/>
      <dgm:t>
        <a:bodyPr/>
        <a:lstStyle/>
        <a:p>
          <a:endParaRPr lang="en-US"/>
        </a:p>
      </dgm:t>
    </dgm:pt>
    <dgm:pt modelId="{7BACB99C-5044-4AF5-8605-918D7D37A43A}" type="sibTrans" cxnId="{74C998B5-5523-4532-9C8F-D1A22D323480}">
      <dgm:prSet/>
      <dgm:spPr/>
      <dgm:t>
        <a:bodyPr/>
        <a:lstStyle/>
        <a:p>
          <a:endParaRPr lang="en-US"/>
        </a:p>
      </dgm:t>
    </dgm:pt>
    <dgm:pt modelId="{86C3A6AF-4B5F-4B6C-BCD1-813E823B2DA6}" type="pres">
      <dgm:prSet presAssocID="{E1564777-E8E8-4DAC-B911-788D8E3F7F90}" presName="linear" presStyleCnt="0">
        <dgm:presLayoutVars>
          <dgm:animLvl val="lvl"/>
          <dgm:resizeHandles val="exact"/>
        </dgm:presLayoutVars>
      </dgm:prSet>
      <dgm:spPr/>
    </dgm:pt>
    <dgm:pt modelId="{12249A58-3C8E-4070-AA58-99CDBEF8DB4A}" type="pres">
      <dgm:prSet presAssocID="{7C7A6DA2-B0E5-4F86-A4B5-E83C1553FB04}" presName="parentText" presStyleLbl="node1" presStyleIdx="0" presStyleCnt="2">
        <dgm:presLayoutVars>
          <dgm:chMax val="0"/>
          <dgm:bulletEnabled val="1"/>
        </dgm:presLayoutVars>
      </dgm:prSet>
      <dgm:spPr/>
    </dgm:pt>
    <dgm:pt modelId="{58928B9F-E216-41BD-9BC4-CE1493AC778A}" type="pres">
      <dgm:prSet presAssocID="{7C7A6DA2-B0E5-4F86-A4B5-E83C1553FB04}" presName="childText" presStyleLbl="revTx" presStyleIdx="0" presStyleCnt="2">
        <dgm:presLayoutVars>
          <dgm:bulletEnabled val="1"/>
        </dgm:presLayoutVars>
      </dgm:prSet>
      <dgm:spPr/>
    </dgm:pt>
    <dgm:pt modelId="{F359ACF3-1E91-4564-938E-ED0BB98095E0}" type="pres">
      <dgm:prSet presAssocID="{74D2A1B1-04BA-4B77-8DA7-D37B6DF5B03E}" presName="parentText" presStyleLbl="node1" presStyleIdx="1" presStyleCnt="2">
        <dgm:presLayoutVars>
          <dgm:chMax val="0"/>
          <dgm:bulletEnabled val="1"/>
        </dgm:presLayoutVars>
      </dgm:prSet>
      <dgm:spPr/>
    </dgm:pt>
    <dgm:pt modelId="{476AE660-BA09-41AA-A726-B23E74CB25D8}" type="pres">
      <dgm:prSet presAssocID="{74D2A1B1-04BA-4B77-8DA7-D37B6DF5B03E}" presName="childText" presStyleLbl="revTx" presStyleIdx="1" presStyleCnt="2">
        <dgm:presLayoutVars>
          <dgm:bulletEnabled val="1"/>
        </dgm:presLayoutVars>
      </dgm:prSet>
      <dgm:spPr/>
    </dgm:pt>
  </dgm:ptLst>
  <dgm:cxnLst>
    <dgm:cxn modelId="{5EEB4D26-5C70-4DE1-AA4A-CCCDE19BAB11}" srcId="{7C7A6DA2-B0E5-4F86-A4B5-E83C1553FB04}" destId="{8EE6C586-C3D9-450E-BC60-A6A30E46A6DC}" srcOrd="1" destOrd="0" parTransId="{F7D4EEF8-CA01-4858-B298-37C864F04138}" sibTransId="{E9EC26EC-08B2-42F0-969F-E2E3D0C6CFEE}"/>
    <dgm:cxn modelId="{CDAE5261-E57A-481F-9A44-04105D09A0D9}" type="presOf" srcId="{7C7A6DA2-B0E5-4F86-A4B5-E83C1553FB04}" destId="{12249A58-3C8E-4070-AA58-99CDBEF8DB4A}" srcOrd="0" destOrd="0" presId="urn:microsoft.com/office/officeart/2005/8/layout/vList2"/>
    <dgm:cxn modelId="{FB8CBB67-A49A-498A-90EB-7DD253B19D41}" type="presOf" srcId="{49BC2B4D-C40D-4DA5-AB23-3EB35B9E8C89}" destId="{476AE660-BA09-41AA-A726-B23E74CB25D8}" srcOrd="0" destOrd="3" presId="urn:microsoft.com/office/officeart/2005/8/layout/vList2"/>
    <dgm:cxn modelId="{B6AB134A-BD5A-4950-89CD-13B03E87B370}" srcId="{E1564777-E8E8-4DAC-B911-788D8E3F7F90}" destId="{74D2A1B1-04BA-4B77-8DA7-D37B6DF5B03E}" srcOrd="1" destOrd="0" parTransId="{6DE70276-300B-4EF8-8D59-556480287E46}" sibTransId="{EA8AF445-3B33-497D-B1EF-D5FEBF5E5430}"/>
    <dgm:cxn modelId="{2D8B886E-A6A8-4229-85FC-79750B770C18}" type="presOf" srcId="{47F2571F-0258-4114-8608-169917C8302F}" destId="{476AE660-BA09-41AA-A726-B23E74CB25D8}" srcOrd="0" destOrd="0" presId="urn:microsoft.com/office/officeart/2005/8/layout/vList2"/>
    <dgm:cxn modelId="{49FC7272-56FF-4139-9420-3F0C3846649D}" type="presOf" srcId="{8EE6C586-C3D9-450E-BC60-A6A30E46A6DC}" destId="{58928B9F-E216-41BD-9BC4-CE1493AC778A}" srcOrd="0" destOrd="1" presId="urn:microsoft.com/office/officeart/2005/8/layout/vList2"/>
    <dgm:cxn modelId="{5F519153-96B8-4DE1-89FA-F2DF06528CBD}" type="presOf" srcId="{5AE04ED5-23B5-4BAF-8900-89F2812F5BE6}" destId="{58928B9F-E216-41BD-9BC4-CE1493AC778A}" srcOrd="0" destOrd="0" presId="urn:microsoft.com/office/officeart/2005/8/layout/vList2"/>
    <dgm:cxn modelId="{CF7DF574-0B6C-43B4-947E-549148FA7A47}" srcId="{7C7A6DA2-B0E5-4F86-A4B5-E83C1553FB04}" destId="{B6F8AC8F-F03F-4916-87E6-1F0ED268EAF3}" srcOrd="2" destOrd="0" parTransId="{DDE2DD0F-B98A-4BF8-9373-4EDA34F03939}" sibTransId="{80B5A20D-F03C-4567-8B8E-7B74D3E0E9E6}"/>
    <dgm:cxn modelId="{D9CB8A81-7256-4516-B330-1B83CAC38E50}" srcId="{74D2A1B1-04BA-4B77-8DA7-D37B6DF5B03E}" destId="{47F2571F-0258-4114-8608-169917C8302F}" srcOrd="0" destOrd="0" parTransId="{724BA5DE-1075-45AB-A272-78DEE16CFDD9}" sibTransId="{E42C59C0-42B8-42A5-99F3-3BF52DA3063C}"/>
    <dgm:cxn modelId="{C6D09D93-FD22-4785-9E42-28842A2621BC}" type="presOf" srcId="{E1564777-E8E8-4DAC-B911-788D8E3F7F90}" destId="{86C3A6AF-4B5F-4B6C-BCD1-813E823B2DA6}" srcOrd="0" destOrd="0" presId="urn:microsoft.com/office/officeart/2005/8/layout/vList2"/>
    <dgm:cxn modelId="{3A5E5AA2-0487-4783-8474-9CE6C05C44C6}" srcId="{74D2A1B1-04BA-4B77-8DA7-D37B6DF5B03E}" destId="{F3B566D8-80C1-4525-8FC1-DCA1D825A71E}" srcOrd="1" destOrd="0" parTransId="{3ECF05D9-268B-4FF2-B40A-C227285CB123}" sibTransId="{111D0257-7B8D-48B1-B4C3-18786C8B1B82}"/>
    <dgm:cxn modelId="{F87C06AC-B7DC-49AB-929B-BF8A5C40A043}" type="presOf" srcId="{74D2A1B1-04BA-4B77-8DA7-D37B6DF5B03E}" destId="{F359ACF3-1E91-4564-938E-ED0BB98095E0}" srcOrd="0" destOrd="0" presId="urn:microsoft.com/office/officeart/2005/8/layout/vList2"/>
    <dgm:cxn modelId="{74C998B5-5523-4532-9C8F-D1A22D323480}" srcId="{74D2A1B1-04BA-4B77-8DA7-D37B6DF5B03E}" destId="{49BC2B4D-C40D-4DA5-AB23-3EB35B9E8C89}" srcOrd="3" destOrd="0" parTransId="{23B37064-C6F0-41E0-9164-FC2C27240386}" sibTransId="{7BACB99C-5044-4AF5-8605-918D7D37A43A}"/>
    <dgm:cxn modelId="{FDDB57B7-F171-41C4-8C8E-E511A931E7CC}" srcId="{7C7A6DA2-B0E5-4F86-A4B5-E83C1553FB04}" destId="{5AE04ED5-23B5-4BAF-8900-89F2812F5BE6}" srcOrd="0" destOrd="0" parTransId="{9D50F39C-75A0-447A-89EB-50D68C2D8A85}" sibTransId="{C4C31063-A8D7-46BC-9589-B2D23206A2F7}"/>
    <dgm:cxn modelId="{6C5ACFC4-EE1E-4255-B2C5-AB8EB09F93A1}" type="presOf" srcId="{31451D6C-6EC0-4E69-97B7-488AE7A3D70A}" destId="{476AE660-BA09-41AA-A726-B23E74CB25D8}" srcOrd="0" destOrd="2" presId="urn:microsoft.com/office/officeart/2005/8/layout/vList2"/>
    <dgm:cxn modelId="{D60F73D5-609B-4200-A3E1-2EAE1C9DEA89}" type="presOf" srcId="{F3B566D8-80C1-4525-8FC1-DCA1D825A71E}" destId="{476AE660-BA09-41AA-A726-B23E74CB25D8}" srcOrd="0" destOrd="1" presId="urn:microsoft.com/office/officeart/2005/8/layout/vList2"/>
    <dgm:cxn modelId="{56DDA5D5-7CB9-414A-8DC8-919FD3DE737B}" type="presOf" srcId="{B6F8AC8F-F03F-4916-87E6-1F0ED268EAF3}" destId="{58928B9F-E216-41BD-9BC4-CE1493AC778A}" srcOrd="0" destOrd="2" presId="urn:microsoft.com/office/officeart/2005/8/layout/vList2"/>
    <dgm:cxn modelId="{933A6BE0-6214-4926-BA6F-CDC5E5E6DF73}" srcId="{E1564777-E8E8-4DAC-B911-788D8E3F7F90}" destId="{7C7A6DA2-B0E5-4F86-A4B5-E83C1553FB04}" srcOrd="0" destOrd="0" parTransId="{D95109D4-0663-45FB-AF1B-2FEE598924B0}" sibTransId="{21FF72D2-B051-4500-BE22-2D6BB95FC9F2}"/>
    <dgm:cxn modelId="{E2FB20FF-36D8-487A-9F02-4A628EF7DD7C}" srcId="{74D2A1B1-04BA-4B77-8DA7-D37B6DF5B03E}" destId="{31451D6C-6EC0-4E69-97B7-488AE7A3D70A}" srcOrd="2" destOrd="0" parTransId="{0AB79812-322C-400F-AD3C-5F82694E5271}" sibTransId="{F85576D6-6EBC-4B0C-9D08-EB1EAE55D0C4}"/>
    <dgm:cxn modelId="{F4E59862-6C80-4AE4-94F4-CF672D604E08}" type="presParOf" srcId="{86C3A6AF-4B5F-4B6C-BCD1-813E823B2DA6}" destId="{12249A58-3C8E-4070-AA58-99CDBEF8DB4A}" srcOrd="0" destOrd="0" presId="urn:microsoft.com/office/officeart/2005/8/layout/vList2"/>
    <dgm:cxn modelId="{D1ED608D-1D25-49EA-8B13-A8AF0CACDBD0}" type="presParOf" srcId="{86C3A6AF-4B5F-4B6C-BCD1-813E823B2DA6}" destId="{58928B9F-E216-41BD-9BC4-CE1493AC778A}" srcOrd="1" destOrd="0" presId="urn:microsoft.com/office/officeart/2005/8/layout/vList2"/>
    <dgm:cxn modelId="{C5D30DB2-29DF-41DC-962F-576715E42EE5}" type="presParOf" srcId="{86C3A6AF-4B5F-4B6C-BCD1-813E823B2DA6}" destId="{F359ACF3-1E91-4564-938E-ED0BB98095E0}" srcOrd="2" destOrd="0" presId="urn:microsoft.com/office/officeart/2005/8/layout/vList2"/>
    <dgm:cxn modelId="{67877A80-ABD3-43B3-8BCB-B6F4B5B89D0D}" type="presParOf" srcId="{86C3A6AF-4B5F-4B6C-BCD1-813E823B2DA6}" destId="{476AE660-BA09-41AA-A726-B23E74CB25D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44C7A-476F-4973-9571-E803E0B2606C}">
      <dsp:nvSpPr>
        <dsp:cNvPr id="0" name=""/>
        <dsp:cNvSpPr/>
      </dsp:nvSpPr>
      <dsp:spPr>
        <a:xfrm>
          <a:off x="0" y="240825"/>
          <a:ext cx="6900512" cy="352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921F2B-E396-40DA-A51D-2FB3493E5B20}">
      <dsp:nvSpPr>
        <dsp:cNvPr id="0" name=""/>
        <dsp:cNvSpPr/>
      </dsp:nvSpPr>
      <dsp:spPr>
        <a:xfrm>
          <a:off x="345025" y="34185"/>
          <a:ext cx="4830358"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622300">
            <a:lnSpc>
              <a:spcPct val="90000"/>
            </a:lnSpc>
            <a:spcBef>
              <a:spcPct val="0"/>
            </a:spcBef>
            <a:spcAft>
              <a:spcPct val="35000"/>
            </a:spcAft>
            <a:buNone/>
          </a:pPr>
          <a:r>
            <a:rPr lang="fr-FR" sz="1400" kern="1200"/>
            <a:t>Introduction</a:t>
          </a:r>
          <a:endParaRPr lang="en-US" sz="1400" kern="1200"/>
        </a:p>
      </dsp:txBody>
      <dsp:txXfrm>
        <a:off x="365200" y="54360"/>
        <a:ext cx="4790008" cy="372930"/>
      </dsp:txXfrm>
    </dsp:sp>
    <dsp:sp modelId="{AEA9F033-A742-4FA2-8CC8-3CD4D8C55D8C}">
      <dsp:nvSpPr>
        <dsp:cNvPr id="0" name=""/>
        <dsp:cNvSpPr/>
      </dsp:nvSpPr>
      <dsp:spPr>
        <a:xfrm>
          <a:off x="0" y="875865"/>
          <a:ext cx="6900512" cy="352800"/>
        </a:xfrm>
        <a:prstGeom prst="rect">
          <a:avLst/>
        </a:prstGeom>
        <a:solidFill>
          <a:schemeClr val="lt1">
            <a:alpha val="90000"/>
            <a:hueOff val="0"/>
            <a:satOff val="0"/>
            <a:lumOff val="0"/>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0F9D12-F5A5-4E62-976C-08CE8C7BD2DA}">
      <dsp:nvSpPr>
        <dsp:cNvPr id="0" name=""/>
        <dsp:cNvSpPr/>
      </dsp:nvSpPr>
      <dsp:spPr>
        <a:xfrm>
          <a:off x="345025" y="669225"/>
          <a:ext cx="4830358" cy="413280"/>
        </a:xfrm>
        <a:prstGeom prst="round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622300">
            <a:lnSpc>
              <a:spcPct val="90000"/>
            </a:lnSpc>
            <a:spcBef>
              <a:spcPct val="0"/>
            </a:spcBef>
            <a:spcAft>
              <a:spcPct val="35000"/>
            </a:spcAft>
            <a:buNone/>
          </a:pPr>
          <a:r>
            <a:rPr lang="fr-FR" sz="1400" kern="1200" dirty="0"/>
            <a:t>Les différents traitements effectués</a:t>
          </a:r>
          <a:endParaRPr lang="en-US" sz="1400" kern="1200" dirty="0"/>
        </a:p>
      </dsp:txBody>
      <dsp:txXfrm>
        <a:off x="365200" y="689400"/>
        <a:ext cx="4790008" cy="372930"/>
      </dsp:txXfrm>
    </dsp:sp>
    <dsp:sp modelId="{83153F87-6BF3-45AA-AC70-9416D7688FB9}">
      <dsp:nvSpPr>
        <dsp:cNvPr id="0" name=""/>
        <dsp:cNvSpPr/>
      </dsp:nvSpPr>
      <dsp:spPr>
        <a:xfrm>
          <a:off x="0" y="1510905"/>
          <a:ext cx="6900512" cy="352800"/>
        </a:xfrm>
        <a:prstGeom prst="rect">
          <a:avLst/>
        </a:prstGeom>
        <a:solidFill>
          <a:schemeClr val="lt1">
            <a:alpha val="90000"/>
            <a:hueOff val="0"/>
            <a:satOff val="0"/>
            <a:lumOff val="0"/>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22C8B2-FBB6-4976-AE3C-6D11DE8F0BBB}">
      <dsp:nvSpPr>
        <dsp:cNvPr id="0" name=""/>
        <dsp:cNvSpPr/>
      </dsp:nvSpPr>
      <dsp:spPr>
        <a:xfrm>
          <a:off x="345025" y="1304265"/>
          <a:ext cx="4830358" cy="413280"/>
        </a:xfrm>
        <a:prstGeom prst="round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622300">
            <a:lnSpc>
              <a:spcPct val="90000"/>
            </a:lnSpc>
            <a:spcBef>
              <a:spcPct val="0"/>
            </a:spcBef>
            <a:spcAft>
              <a:spcPct val="35000"/>
            </a:spcAft>
            <a:buNone/>
          </a:pPr>
          <a:r>
            <a:rPr lang="en-US" sz="1400" kern="1200" dirty="0"/>
            <a:t>Analyses </a:t>
          </a:r>
          <a:r>
            <a:rPr lang="en-US" sz="1400" kern="1200" dirty="0" err="1"/>
            <a:t>univariées</a:t>
          </a:r>
          <a:endParaRPr lang="en-US" sz="1400" kern="1200" dirty="0"/>
        </a:p>
      </dsp:txBody>
      <dsp:txXfrm>
        <a:off x="365200" y="1324440"/>
        <a:ext cx="4790008" cy="372930"/>
      </dsp:txXfrm>
    </dsp:sp>
    <dsp:sp modelId="{8D98F890-6564-4EAA-86F3-5FA762CDD232}">
      <dsp:nvSpPr>
        <dsp:cNvPr id="0" name=""/>
        <dsp:cNvSpPr/>
      </dsp:nvSpPr>
      <dsp:spPr>
        <a:xfrm>
          <a:off x="0" y="2145945"/>
          <a:ext cx="6900512" cy="815850"/>
        </a:xfrm>
        <a:prstGeom prst="rect">
          <a:avLst/>
        </a:prstGeom>
        <a:solidFill>
          <a:schemeClr val="lt1">
            <a:alpha val="90000"/>
            <a:hueOff val="0"/>
            <a:satOff val="0"/>
            <a:lumOff val="0"/>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291592" rIns="535556" bIns="99568" numCol="1" spcCol="1270" anchor="t" anchorCtr="0">
          <a:noAutofit/>
        </a:bodyPr>
        <a:lstStyle/>
        <a:p>
          <a:pPr marL="114300" lvl="1" indent="-114300" algn="l" defTabSz="622300">
            <a:lnSpc>
              <a:spcPct val="90000"/>
            </a:lnSpc>
            <a:spcBef>
              <a:spcPct val="0"/>
            </a:spcBef>
            <a:spcAft>
              <a:spcPct val="15000"/>
            </a:spcAft>
            <a:buChar char="•"/>
          </a:pPr>
          <a:r>
            <a:rPr lang="fr-FR" sz="1400" kern="1200" dirty="0"/>
            <a:t>Approche non supervisée</a:t>
          </a:r>
          <a:endParaRPr lang="en-US" sz="1400" kern="1200" dirty="0"/>
        </a:p>
        <a:p>
          <a:pPr marL="114300" lvl="1" indent="-114300" algn="l" defTabSz="622300">
            <a:lnSpc>
              <a:spcPct val="90000"/>
            </a:lnSpc>
            <a:spcBef>
              <a:spcPct val="0"/>
            </a:spcBef>
            <a:spcAft>
              <a:spcPct val="15000"/>
            </a:spcAft>
            <a:buChar char="•"/>
          </a:pPr>
          <a:r>
            <a:rPr lang="fr-FR" sz="1400" kern="1200" dirty="0"/>
            <a:t>Approche supervisée</a:t>
          </a:r>
          <a:endParaRPr lang="en-US" sz="1400" kern="1200" dirty="0"/>
        </a:p>
      </dsp:txBody>
      <dsp:txXfrm>
        <a:off x="0" y="2145945"/>
        <a:ext cx="6900512" cy="815850"/>
      </dsp:txXfrm>
    </dsp:sp>
    <dsp:sp modelId="{B0B627FB-5CE6-463B-8E6E-18539654AE55}">
      <dsp:nvSpPr>
        <dsp:cNvPr id="0" name=""/>
        <dsp:cNvSpPr/>
      </dsp:nvSpPr>
      <dsp:spPr>
        <a:xfrm>
          <a:off x="345025" y="1939305"/>
          <a:ext cx="4830358" cy="413280"/>
        </a:xfrm>
        <a:prstGeom prst="round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622300">
            <a:lnSpc>
              <a:spcPct val="90000"/>
            </a:lnSpc>
            <a:spcBef>
              <a:spcPct val="0"/>
            </a:spcBef>
            <a:spcAft>
              <a:spcPct val="35000"/>
            </a:spcAft>
            <a:buNone/>
          </a:pPr>
          <a:r>
            <a:rPr lang="fr-FR" sz="1400" kern="1200" dirty="0"/>
            <a:t>Les modélisations effectuées :</a:t>
          </a:r>
          <a:endParaRPr lang="en-US" sz="1400" kern="1200" dirty="0"/>
        </a:p>
      </dsp:txBody>
      <dsp:txXfrm>
        <a:off x="365200" y="1959480"/>
        <a:ext cx="4790008" cy="372930"/>
      </dsp:txXfrm>
    </dsp:sp>
    <dsp:sp modelId="{26B6794F-B0D0-4A0B-88D4-E89C0EEC945E}">
      <dsp:nvSpPr>
        <dsp:cNvPr id="0" name=""/>
        <dsp:cNvSpPr/>
      </dsp:nvSpPr>
      <dsp:spPr>
        <a:xfrm>
          <a:off x="0" y="3244035"/>
          <a:ext cx="6900512" cy="352800"/>
        </a:xfrm>
        <a:prstGeom prst="rect">
          <a:avLst/>
        </a:prstGeom>
        <a:solidFill>
          <a:schemeClr val="lt1">
            <a:alpha val="90000"/>
            <a:hueOff val="0"/>
            <a:satOff val="0"/>
            <a:lumOff val="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D6B1B2-315D-40A5-9A62-D18AC142289C}">
      <dsp:nvSpPr>
        <dsp:cNvPr id="0" name=""/>
        <dsp:cNvSpPr/>
      </dsp:nvSpPr>
      <dsp:spPr>
        <a:xfrm>
          <a:off x="345025" y="3037395"/>
          <a:ext cx="4830358" cy="413280"/>
        </a:xfrm>
        <a:prstGeom prst="round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622300">
            <a:lnSpc>
              <a:spcPct val="90000"/>
            </a:lnSpc>
            <a:spcBef>
              <a:spcPct val="0"/>
            </a:spcBef>
            <a:spcAft>
              <a:spcPct val="35000"/>
            </a:spcAft>
            <a:buNone/>
          </a:pPr>
          <a:r>
            <a:rPr lang="fr-FR" sz="1400" kern="1200" dirty="0"/>
            <a:t>La modélisation choisie pour la mise en production</a:t>
          </a:r>
          <a:endParaRPr lang="en-US" sz="1400" kern="1200" dirty="0"/>
        </a:p>
      </dsp:txBody>
      <dsp:txXfrm>
        <a:off x="365200" y="3057570"/>
        <a:ext cx="4790008" cy="372930"/>
      </dsp:txXfrm>
    </dsp:sp>
    <dsp:sp modelId="{2383241C-4430-43CD-969B-0BACA9F51B2A}">
      <dsp:nvSpPr>
        <dsp:cNvPr id="0" name=""/>
        <dsp:cNvSpPr/>
      </dsp:nvSpPr>
      <dsp:spPr>
        <a:xfrm>
          <a:off x="0" y="3879075"/>
          <a:ext cx="6900512" cy="352800"/>
        </a:xfrm>
        <a:prstGeom prst="rect">
          <a:avLst/>
        </a:prstGeom>
        <a:solidFill>
          <a:schemeClr val="lt1">
            <a:alpha val="90000"/>
            <a:hueOff val="0"/>
            <a:satOff val="0"/>
            <a:lumOff val="0"/>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2F7CAA-3B98-47DD-94CA-E71248021405}">
      <dsp:nvSpPr>
        <dsp:cNvPr id="0" name=""/>
        <dsp:cNvSpPr/>
      </dsp:nvSpPr>
      <dsp:spPr>
        <a:xfrm>
          <a:off x="345025" y="3672435"/>
          <a:ext cx="4830358" cy="413280"/>
        </a:xfrm>
        <a:prstGeom prst="round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622300">
            <a:lnSpc>
              <a:spcPct val="90000"/>
            </a:lnSpc>
            <a:spcBef>
              <a:spcPct val="0"/>
            </a:spcBef>
            <a:spcAft>
              <a:spcPct val="35000"/>
            </a:spcAft>
            <a:buNone/>
          </a:pPr>
          <a:r>
            <a:rPr lang="fr-FR" sz="1400" kern="1200" dirty="0"/>
            <a:t>Mon API</a:t>
          </a:r>
          <a:endParaRPr lang="en-US" sz="1400" kern="1200" dirty="0"/>
        </a:p>
      </dsp:txBody>
      <dsp:txXfrm>
        <a:off x="365200" y="3692610"/>
        <a:ext cx="4790008" cy="372930"/>
      </dsp:txXfrm>
    </dsp:sp>
    <dsp:sp modelId="{7171C333-6FE2-4453-84E5-E40ECEA63E8E}">
      <dsp:nvSpPr>
        <dsp:cNvPr id="0" name=""/>
        <dsp:cNvSpPr/>
      </dsp:nvSpPr>
      <dsp:spPr>
        <a:xfrm>
          <a:off x="0" y="4514115"/>
          <a:ext cx="6900512" cy="352800"/>
        </a:xfrm>
        <a:prstGeom prst="rect">
          <a:avLst/>
        </a:prstGeom>
        <a:solidFill>
          <a:schemeClr val="lt1">
            <a:alpha val="90000"/>
            <a:hueOff val="0"/>
            <a:satOff val="0"/>
            <a:lumOff val="0"/>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975B76-51FB-4F49-B0C7-8AE1752B9FA3}">
      <dsp:nvSpPr>
        <dsp:cNvPr id="0" name=""/>
        <dsp:cNvSpPr/>
      </dsp:nvSpPr>
      <dsp:spPr>
        <a:xfrm>
          <a:off x="345025" y="4307475"/>
          <a:ext cx="4830358" cy="413280"/>
        </a:xfrm>
        <a:prstGeom prst="round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622300">
            <a:lnSpc>
              <a:spcPct val="90000"/>
            </a:lnSpc>
            <a:spcBef>
              <a:spcPct val="0"/>
            </a:spcBef>
            <a:spcAft>
              <a:spcPct val="35000"/>
            </a:spcAft>
            <a:buNone/>
          </a:pPr>
          <a:r>
            <a:rPr lang="fr-FR" sz="1400" kern="1200"/>
            <a:t>Livrables</a:t>
          </a:r>
          <a:endParaRPr lang="en-US" sz="1400" kern="1200"/>
        </a:p>
      </dsp:txBody>
      <dsp:txXfrm>
        <a:off x="365200" y="4327650"/>
        <a:ext cx="4790008" cy="372930"/>
      </dsp:txXfrm>
    </dsp:sp>
    <dsp:sp modelId="{179B587E-B54D-4F15-A49E-CC4923359492}">
      <dsp:nvSpPr>
        <dsp:cNvPr id="0" name=""/>
        <dsp:cNvSpPr/>
      </dsp:nvSpPr>
      <dsp:spPr>
        <a:xfrm>
          <a:off x="0" y="5149155"/>
          <a:ext cx="6900512" cy="352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CB77C0-D5B7-47A2-866C-472AC326389C}">
      <dsp:nvSpPr>
        <dsp:cNvPr id="0" name=""/>
        <dsp:cNvSpPr/>
      </dsp:nvSpPr>
      <dsp:spPr>
        <a:xfrm>
          <a:off x="345025" y="4942515"/>
          <a:ext cx="4830358" cy="4132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622300">
            <a:lnSpc>
              <a:spcPct val="90000"/>
            </a:lnSpc>
            <a:spcBef>
              <a:spcPct val="0"/>
            </a:spcBef>
            <a:spcAft>
              <a:spcPct val="35000"/>
            </a:spcAft>
            <a:buNone/>
          </a:pPr>
          <a:r>
            <a:rPr lang="fr-FR" sz="1400" kern="1200"/>
            <a:t>Synthèse</a:t>
          </a:r>
          <a:endParaRPr lang="en-US" sz="1400" kern="1200"/>
        </a:p>
      </dsp:txBody>
      <dsp:txXfrm>
        <a:off x="365200" y="4962690"/>
        <a:ext cx="4790008"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CFA9C-7C3A-40D6-86D8-FF16364D4F15}">
      <dsp:nvSpPr>
        <dsp:cNvPr id="0" name=""/>
        <dsp:cNvSpPr/>
      </dsp:nvSpPr>
      <dsp:spPr>
        <a:xfrm>
          <a:off x="0" y="244290"/>
          <a:ext cx="6900512" cy="6715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a:t>StackOverflow</a:t>
          </a:r>
          <a:endParaRPr lang="en-US" sz="2800" kern="1200"/>
        </a:p>
      </dsp:txBody>
      <dsp:txXfrm>
        <a:off x="32784" y="277074"/>
        <a:ext cx="6834944" cy="606012"/>
      </dsp:txXfrm>
    </dsp:sp>
    <dsp:sp modelId="{5155211A-1C22-469E-A33D-2985148BC48A}">
      <dsp:nvSpPr>
        <dsp:cNvPr id="0" name=""/>
        <dsp:cNvSpPr/>
      </dsp:nvSpPr>
      <dsp:spPr>
        <a:xfrm>
          <a:off x="0" y="996510"/>
          <a:ext cx="6900512" cy="67158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a:t>Reflex de tags des nouveaux utilisateurs</a:t>
          </a:r>
          <a:endParaRPr lang="en-US" sz="2800" kern="1200"/>
        </a:p>
      </dsp:txBody>
      <dsp:txXfrm>
        <a:off x="32784" y="1029294"/>
        <a:ext cx="6834944" cy="606012"/>
      </dsp:txXfrm>
    </dsp:sp>
    <dsp:sp modelId="{A3622629-14F8-40D4-9AB6-2C6AFAF7DE7C}">
      <dsp:nvSpPr>
        <dsp:cNvPr id="0" name=""/>
        <dsp:cNvSpPr/>
      </dsp:nvSpPr>
      <dsp:spPr>
        <a:xfrm>
          <a:off x="0" y="1748730"/>
          <a:ext cx="6900512" cy="67158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t>Objectif du projet : </a:t>
          </a:r>
          <a:endParaRPr lang="en-US" sz="2800" kern="1200" dirty="0"/>
        </a:p>
      </dsp:txBody>
      <dsp:txXfrm>
        <a:off x="32784" y="1781514"/>
        <a:ext cx="6834944" cy="606012"/>
      </dsp:txXfrm>
    </dsp:sp>
    <dsp:sp modelId="{FC8B171D-98C9-4D06-9164-A9286B6496E1}">
      <dsp:nvSpPr>
        <dsp:cNvPr id="0" name=""/>
        <dsp:cNvSpPr/>
      </dsp:nvSpPr>
      <dsp:spPr>
        <a:xfrm>
          <a:off x="0" y="2420310"/>
          <a:ext cx="6900512"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fr-FR" sz="2200" kern="1200"/>
            <a:t>Développer un système de suggestions automatiques de tags relatifs à la question posée sur le site. </a:t>
          </a:r>
          <a:endParaRPr lang="en-US" sz="2200" kern="1200"/>
        </a:p>
      </dsp:txBody>
      <dsp:txXfrm>
        <a:off x="0" y="2420310"/>
        <a:ext cx="6900512" cy="695520"/>
      </dsp:txXfrm>
    </dsp:sp>
    <dsp:sp modelId="{F470CE41-ACBE-4C75-873F-B9CB167A7517}">
      <dsp:nvSpPr>
        <dsp:cNvPr id="0" name=""/>
        <dsp:cNvSpPr/>
      </dsp:nvSpPr>
      <dsp:spPr>
        <a:xfrm>
          <a:off x="0" y="3115830"/>
          <a:ext cx="6900512" cy="67158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t>Prétraitement</a:t>
          </a:r>
          <a:endParaRPr lang="en-US" sz="2800" kern="1200" dirty="0"/>
        </a:p>
      </dsp:txBody>
      <dsp:txXfrm>
        <a:off x="32784" y="3148614"/>
        <a:ext cx="6834944" cy="606012"/>
      </dsp:txXfrm>
    </dsp:sp>
    <dsp:sp modelId="{E4A98C40-A013-42A3-BADA-C171354931E9}">
      <dsp:nvSpPr>
        <dsp:cNvPr id="0" name=""/>
        <dsp:cNvSpPr/>
      </dsp:nvSpPr>
      <dsp:spPr>
        <a:xfrm>
          <a:off x="0" y="3868050"/>
          <a:ext cx="6900512" cy="67158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a:t>Approches supervisées ou non</a:t>
          </a:r>
          <a:endParaRPr lang="en-US" sz="2800" kern="1200"/>
        </a:p>
      </dsp:txBody>
      <dsp:txXfrm>
        <a:off x="32784" y="3900834"/>
        <a:ext cx="6834944" cy="606012"/>
      </dsp:txXfrm>
    </dsp:sp>
    <dsp:sp modelId="{501D93A7-D1FA-4267-84F0-8558B77696FC}">
      <dsp:nvSpPr>
        <dsp:cNvPr id="0" name=""/>
        <dsp:cNvSpPr/>
      </dsp:nvSpPr>
      <dsp:spPr>
        <a:xfrm>
          <a:off x="0" y="4620270"/>
          <a:ext cx="6900512" cy="6715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a:t>Livrables</a:t>
          </a:r>
          <a:endParaRPr lang="en-US" sz="2800" kern="1200"/>
        </a:p>
      </dsp:txBody>
      <dsp:txXfrm>
        <a:off x="32784" y="4653054"/>
        <a:ext cx="6834944" cy="6060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67570-2025-42A3-BD55-A14EA46E1562}">
      <dsp:nvSpPr>
        <dsp:cNvPr id="0" name=""/>
        <dsp:cNvSpPr/>
      </dsp:nvSpPr>
      <dsp:spPr>
        <a:xfrm>
          <a:off x="0" y="441907"/>
          <a:ext cx="6900512" cy="35500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79044" rIns="535556" bIns="163576" numCol="1" spcCol="1270" anchor="t" anchorCtr="0">
          <a:noAutofit/>
        </a:bodyPr>
        <a:lstStyle/>
        <a:p>
          <a:pPr marL="228600" lvl="1" indent="-228600" algn="l" defTabSz="1022350">
            <a:lnSpc>
              <a:spcPct val="90000"/>
            </a:lnSpc>
            <a:spcBef>
              <a:spcPct val="0"/>
            </a:spcBef>
            <a:spcAft>
              <a:spcPct val="15000"/>
            </a:spcAft>
            <a:buChar char="•"/>
          </a:pPr>
          <a:r>
            <a:rPr lang="fr-FR" sz="2300" kern="1200"/>
            <a:t>Tokenisation</a:t>
          </a:r>
          <a:endParaRPr lang="en-US" sz="2300" kern="1200"/>
        </a:p>
        <a:p>
          <a:pPr marL="457200" lvl="2" indent="-228600" algn="l" defTabSz="1022350">
            <a:lnSpc>
              <a:spcPct val="90000"/>
            </a:lnSpc>
            <a:spcBef>
              <a:spcPct val="0"/>
            </a:spcBef>
            <a:spcAft>
              <a:spcPct val="15000"/>
            </a:spcAft>
            <a:buChar char="•"/>
          </a:pPr>
          <a:r>
            <a:rPr lang="fr-FR" sz="2300" kern="1200" dirty="0"/>
            <a:t>Balises HTML (</a:t>
          </a:r>
          <a:r>
            <a:rPr lang="fr-FR" sz="2300" kern="1200" dirty="0" err="1"/>
            <a:t>BeautifulSoup</a:t>
          </a:r>
          <a:r>
            <a:rPr lang="fr-FR" sz="2300" kern="1200" dirty="0"/>
            <a:t>)</a:t>
          </a:r>
          <a:endParaRPr lang="en-US" sz="2300" kern="1200" dirty="0"/>
        </a:p>
        <a:p>
          <a:pPr marL="457200" lvl="2" indent="-228600" algn="l" defTabSz="1022350">
            <a:lnSpc>
              <a:spcPct val="90000"/>
            </a:lnSpc>
            <a:spcBef>
              <a:spcPct val="0"/>
            </a:spcBef>
            <a:spcAft>
              <a:spcPct val="15000"/>
            </a:spcAft>
            <a:buChar char="•"/>
          </a:pPr>
          <a:r>
            <a:rPr lang="fr-FR" sz="2300" kern="1200"/>
            <a:t>Caractères spéciaux</a:t>
          </a:r>
          <a:endParaRPr lang="en-US" sz="2300" kern="1200"/>
        </a:p>
        <a:p>
          <a:pPr marL="457200" lvl="2" indent="-228600" algn="l" defTabSz="1022350">
            <a:lnSpc>
              <a:spcPct val="90000"/>
            </a:lnSpc>
            <a:spcBef>
              <a:spcPct val="0"/>
            </a:spcBef>
            <a:spcAft>
              <a:spcPct val="15000"/>
            </a:spcAft>
            <a:buChar char="•"/>
          </a:pPr>
          <a:r>
            <a:rPr lang="fr-FR" sz="2300" kern="1200"/>
            <a:t>Conversion en tableau de mots sans majuscules </a:t>
          </a:r>
          <a:endParaRPr lang="en-US" sz="2300" kern="1200"/>
        </a:p>
        <a:p>
          <a:pPr marL="228600" lvl="1" indent="-228600" algn="l" defTabSz="1022350">
            <a:lnSpc>
              <a:spcPct val="90000"/>
            </a:lnSpc>
            <a:spcBef>
              <a:spcPct val="0"/>
            </a:spcBef>
            <a:spcAft>
              <a:spcPct val="15000"/>
            </a:spcAft>
            <a:buChar char="•"/>
          </a:pPr>
          <a:r>
            <a:rPr lang="fr-FR" sz="2300" kern="1200"/>
            <a:t>Stemming</a:t>
          </a:r>
          <a:endParaRPr lang="en-US" sz="2300" kern="1200"/>
        </a:p>
        <a:p>
          <a:pPr marL="457200" lvl="2" indent="-228600" algn="l" defTabSz="1022350">
            <a:lnSpc>
              <a:spcPct val="90000"/>
            </a:lnSpc>
            <a:spcBef>
              <a:spcPct val="0"/>
            </a:spcBef>
            <a:spcAft>
              <a:spcPct val="15000"/>
            </a:spcAft>
            <a:buChar char="•"/>
          </a:pPr>
          <a:r>
            <a:rPr lang="fr-FR" sz="2300" kern="1200"/>
            <a:t>Suppression des stopwords</a:t>
          </a:r>
          <a:endParaRPr lang="en-US" sz="2300" kern="1200"/>
        </a:p>
        <a:p>
          <a:pPr marL="457200" lvl="2" indent="-228600" algn="l" defTabSz="1022350">
            <a:lnSpc>
              <a:spcPct val="90000"/>
            </a:lnSpc>
            <a:spcBef>
              <a:spcPct val="0"/>
            </a:spcBef>
            <a:spcAft>
              <a:spcPct val="15000"/>
            </a:spcAft>
            <a:buChar char="•"/>
          </a:pPr>
          <a:r>
            <a:rPr lang="fr-FR" sz="2300" kern="1200"/>
            <a:t>Extraction de la racine des mots</a:t>
          </a:r>
          <a:endParaRPr lang="en-US" sz="2300" kern="1200"/>
        </a:p>
      </dsp:txBody>
      <dsp:txXfrm>
        <a:off x="0" y="441907"/>
        <a:ext cx="6900512" cy="3550050"/>
      </dsp:txXfrm>
    </dsp:sp>
    <dsp:sp modelId="{69A7602A-6FE6-49C7-999F-59E31EFCE8BE}">
      <dsp:nvSpPr>
        <dsp:cNvPr id="0" name=""/>
        <dsp:cNvSpPr/>
      </dsp:nvSpPr>
      <dsp:spPr>
        <a:xfrm>
          <a:off x="345025" y="102427"/>
          <a:ext cx="4830358"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022350">
            <a:lnSpc>
              <a:spcPct val="90000"/>
            </a:lnSpc>
            <a:spcBef>
              <a:spcPct val="0"/>
            </a:spcBef>
            <a:spcAft>
              <a:spcPct val="35000"/>
            </a:spcAft>
            <a:buNone/>
          </a:pPr>
          <a:r>
            <a:rPr lang="fr-FR" sz="2300" b="1" kern="1200"/>
            <a:t>Title et Body</a:t>
          </a:r>
          <a:endParaRPr lang="en-US" sz="2300" kern="1200"/>
        </a:p>
      </dsp:txBody>
      <dsp:txXfrm>
        <a:off x="378169" y="135571"/>
        <a:ext cx="4764070" cy="612672"/>
      </dsp:txXfrm>
    </dsp:sp>
    <dsp:sp modelId="{736AB0BD-9303-49EF-997E-BD04275FDDAF}">
      <dsp:nvSpPr>
        <dsp:cNvPr id="0" name=""/>
        <dsp:cNvSpPr/>
      </dsp:nvSpPr>
      <dsp:spPr>
        <a:xfrm>
          <a:off x="0" y="4455638"/>
          <a:ext cx="6900512" cy="978075"/>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79044" rIns="535556" bIns="163576" numCol="1" spcCol="1270" anchor="t" anchorCtr="0">
          <a:noAutofit/>
        </a:bodyPr>
        <a:lstStyle/>
        <a:p>
          <a:pPr marL="228600" lvl="1" indent="-228600" algn="l" defTabSz="1022350">
            <a:lnSpc>
              <a:spcPct val="90000"/>
            </a:lnSpc>
            <a:spcBef>
              <a:spcPct val="0"/>
            </a:spcBef>
            <a:spcAft>
              <a:spcPct val="15000"/>
            </a:spcAft>
            <a:buChar char="•"/>
          </a:pPr>
          <a:r>
            <a:rPr lang="fr-FR" sz="2300" kern="1200" dirty="0"/>
            <a:t>Séparation des tags ( '&gt;&lt;' )</a:t>
          </a:r>
          <a:endParaRPr lang="en-US" sz="2300" kern="1200" dirty="0"/>
        </a:p>
      </dsp:txBody>
      <dsp:txXfrm>
        <a:off x="0" y="4455638"/>
        <a:ext cx="6900512" cy="978075"/>
      </dsp:txXfrm>
    </dsp:sp>
    <dsp:sp modelId="{BAA833F0-C612-48B6-821A-1C311D626353}">
      <dsp:nvSpPr>
        <dsp:cNvPr id="0" name=""/>
        <dsp:cNvSpPr/>
      </dsp:nvSpPr>
      <dsp:spPr>
        <a:xfrm>
          <a:off x="345025" y="4116158"/>
          <a:ext cx="4830358" cy="6789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022350">
            <a:lnSpc>
              <a:spcPct val="90000"/>
            </a:lnSpc>
            <a:spcBef>
              <a:spcPct val="0"/>
            </a:spcBef>
            <a:spcAft>
              <a:spcPct val="35000"/>
            </a:spcAft>
            <a:buNone/>
          </a:pPr>
          <a:r>
            <a:rPr lang="fr-FR" sz="2300" b="1" kern="1200"/>
            <a:t>Tags</a:t>
          </a:r>
          <a:endParaRPr lang="en-US" sz="2300" kern="1200"/>
        </a:p>
      </dsp:txBody>
      <dsp:txXfrm>
        <a:off x="378169" y="4149302"/>
        <a:ext cx="4764070" cy="612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249A58-3C8E-4070-AA58-99CDBEF8DB4A}">
      <dsp:nvSpPr>
        <dsp:cNvPr id="0" name=""/>
        <dsp:cNvSpPr/>
      </dsp:nvSpPr>
      <dsp:spPr>
        <a:xfrm>
          <a:off x="0" y="37943"/>
          <a:ext cx="6263640" cy="11536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fr-FR" sz="2900" kern="1200"/>
            <a:t>Utilisation de la librairie Pickle pour récupérer :</a:t>
          </a:r>
          <a:endParaRPr lang="en-US" sz="2900" kern="1200"/>
        </a:p>
      </dsp:txBody>
      <dsp:txXfrm>
        <a:off x="56315" y="94258"/>
        <a:ext cx="6151010" cy="1040990"/>
      </dsp:txXfrm>
    </dsp:sp>
    <dsp:sp modelId="{58928B9F-E216-41BD-9BC4-CE1493AC778A}">
      <dsp:nvSpPr>
        <dsp:cNvPr id="0" name=""/>
        <dsp:cNvSpPr/>
      </dsp:nvSpPr>
      <dsp:spPr>
        <a:xfrm>
          <a:off x="0" y="1191563"/>
          <a:ext cx="6263640" cy="1200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fr-FR" sz="2300" kern="1200"/>
            <a:t>Notre meilleur modèle</a:t>
          </a:r>
          <a:endParaRPr lang="en-US" sz="2300" kern="1200"/>
        </a:p>
        <a:p>
          <a:pPr marL="228600" lvl="1" indent="-228600" algn="l" defTabSz="1022350">
            <a:lnSpc>
              <a:spcPct val="90000"/>
            </a:lnSpc>
            <a:spcBef>
              <a:spcPct val="0"/>
            </a:spcBef>
            <a:spcAft>
              <a:spcPct val="20000"/>
            </a:spcAft>
            <a:buChar char="•"/>
          </a:pPr>
          <a:r>
            <a:rPr lang="fr-FR" sz="2300" kern="1200"/>
            <a:t>Le tfidf_vectorizer </a:t>
          </a:r>
          <a:endParaRPr lang="en-US" sz="2300" kern="1200"/>
        </a:p>
        <a:p>
          <a:pPr marL="228600" lvl="1" indent="-228600" algn="l" defTabSz="1022350">
            <a:lnSpc>
              <a:spcPct val="90000"/>
            </a:lnSpc>
            <a:spcBef>
              <a:spcPct val="0"/>
            </a:spcBef>
            <a:spcAft>
              <a:spcPct val="20000"/>
            </a:spcAft>
            <a:buChar char="•"/>
          </a:pPr>
          <a:r>
            <a:rPr lang="fr-FR" sz="2300" kern="1200"/>
            <a:t>Le multilabel binarizer </a:t>
          </a:r>
          <a:endParaRPr lang="en-US" sz="2300" kern="1200"/>
        </a:p>
      </dsp:txBody>
      <dsp:txXfrm>
        <a:off x="0" y="1191563"/>
        <a:ext cx="6263640" cy="1200599"/>
      </dsp:txXfrm>
    </dsp:sp>
    <dsp:sp modelId="{F359ACF3-1E91-4564-938E-ED0BB98095E0}">
      <dsp:nvSpPr>
        <dsp:cNvPr id="0" name=""/>
        <dsp:cNvSpPr/>
      </dsp:nvSpPr>
      <dsp:spPr>
        <a:xfrm>
          <a:off x="0" y="2392163"/>
          <a:ext cx="6263640" cy="11536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fr-FR" sz="2900" kern="1200"/>
            <a:t>Composition de notre API :</a:t>
          </a:r>
          <a:endParaRPr lang="en-US" sz="2900" kern="1200"/>
        </a:p>
      </dsp:txBody>
      <dsp:txXfrm>
        <a:off x="56315" y="2448478"/>
        <a:ext cx="6151010" cy="1040990"/>
      </dsp:txXfrm>
    </dsp:sp>
    <dsp:sp modelId="{476AE660-BA09-41AA-A726-B23E74CB25D8}">
      <dsp:nvSpPr>
        <dsp:cNvPr id="0" name=""/>
        <dsp:cNvSpPr/>
      </dsp:nvSpPr>
      <dsp:spPr>
        <a:xfrm>
          <a:off x="0" y="3545783"/>
          <a:ext cx="6263640" cy="1920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fr-FR" sz="2300" kern="1200"/>
            <a:t>Les extractions pkl</a:t>
          </a:r>
          <a:endParaRPr lang="en-US" sz="2300" kern="1200"/>
        </a:p>
        <a:p>
          <a:pPr marL="228600" lvl="1" indent="-228600" algn="l" defTabSz="1022350">
            <a:lnSpc>
              <a:spcPct val="90000"/>
            </a:lnSpc>
            <a:spcBef>
              <a:spcPct val="0"/>
            </a:spcBef>
            <a:spcAft>
              <a:spcPct val="20000"/>
            </a:spcAft>
            <a:buChar char="•"/>
          </a:pPr>
          <a:r>
            <a:rPr lang="fr-FR" sz="2300" kern="1200"/>
            <a:t>un fichier « static » contenant le code css</a:t>
          </a:r>
          <a:endParaRPr lang="en-US" sz="2300" kern="1200"/>
        </a:p>
        <a:p>
          <a:pPr marL="228600" lvl="1" indent="-228600" algn="l" defTabSz="1022350">
            <a:lnSpc>
              <a:spcPct val="90000"/>
            </a:lnSpc>
            <a:spcBef>
              <a:spcPct val="0"/>
            </a:spcBef>
            <a:spcAft>
              <a:spcPct val="20000"/>
            </a:spcAft>
            <a:buChar char="•"/>
          </a:pPr>
          <a:r>
            <a:rPr lang="fr-FR" sz="2300" kern="1200"/>
            <a:t>un fichier « templates » contenant le code html </a:t>
          </a:r>
          <a:endParaRPr lang="en-US" sz="2300" kern="1200"/>
        </a:p>
        <a:p>
          <a:pPr marL="228600" lvl="1" indent="-228600" algn="l" defTabSz="1022350">
            <a:lnSpc>
              <a:spcPct val="90000"/>
            </a:lnSpc>
            <a:spcBef>
              <a:spcPct val="0"/>
            </a:spcBef>
            <a:spcAft>
              <a:spcPct val="20000"/>
            </a:spcAft>
            <a:buChar char="•"/>
          </a:pPr>
          <a:r>
            <a:rPr lang="fr-FR" sz="2300" kern="1200"/>
            <a:t>un notebook python utilisant flask pour générer notre API en ligne.</a:t>
          </a:r>
          <a:endParaRPr lang="en-US" sz="2300" kern="1200"/>
        </a:p>
      </dsp:txBody>
      <dsp:txXfrm>
        <a:off x="0" y="3545783"/>
        <a:ext cx="6263640" cy="19209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3EF7CA-5A24-4E7D-84C7-C51450C1213F}" type="datetimeFigureOut">
              <a:rPr lang="fr-FR" smtClean="0"/>
              <a:t>26/04/2021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801B40-B7AA-4417-AA99-CA14773A8E89}" type="slidenum">
              <a:rPr lang="fr-FR" smtClean="0"/>
              <a:t>‹N°›</a:t>
            </a:fld>
            <a:endParaRPr lang="fr-FR"/>
          </a:p>
        </p:txBody>
      </p:sp>
    </p:spTree>
    <p:extLst>
      <p:ext uri="{BB962C8B-B14F-4D97-AF65-F5344CB8AC3E}">
        <p14:creationId xmlns:p14="http://schemas.microsoft.com/office/powerpoint/2010/main" val="2249529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457200" algn="just">
              <a:lnSpc>
                <a:spcPct val="107000"/>
              </a:lnSpc>
            </a:pPr>
            <a:r>
              <a:rPr lang="fr-FR"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Créé en 2008, </a:t>
            </a:r>
            <a:r>
              <a:rPr lang="fr-FR" sz="1800" dirty="0">
                <a:effectLst/>
                <a:latin typeface="Calibri" panose="020F0502020204030204" pitchFamily="34" charset="0"/>
                <a:ea typeface="Calibri" panose="020F0502020204030204" pitchFamily="34" charset="0"/>
                <a:cs typeface="Calibri" panose="020F0502020204030204" pitchFamily="34" charset="0"/>
              </a:rPr>
              <a:t>Stack </a:t>
            </a:r>
            <a:r>
              <a:rPr lang="fr-FR" sz="1800" dirty="0" err="1">
                <a:effectLst/>
                <a:latin typeface="Calibri" panose="020F0502020204030204" pitchFamily="34" charset="0"/>
                <a:ea typeface="Calibri" panose="020F0502020204030204" pitchFamily="34" charset="0"/>
                <a:cs typeface="Calibri" panose="020F0502020204030204" pitchFamily="34" charset="0"/>
              </a:rPr>
              <a:t>Overflow</a:t>
            </a:r>
            <a:r>
              <a:rPr lang="fr-FR" sz="1800" dirty="0">
                <a:effectLst/>
                <a:latin typeface="Calibri" panose="020F0502020204030204" pitchFamily="34" charset="0"/>
                <a:ea typeface="Calibri" panose="020F0502020204030204" pitchFamily="34" charset="0"/>
                <a:cs typeface="Calibri" panose="020F0502020204030204" pitchFamily="34" charset="0"/>
              </a:rPr>
              <a:t> est un célèbre site web proposant des questions et réponses sur un large choix de thèmes concernant la programmation informatique. Il fait partie du réseau de sites Stack Exchange.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fr-FR" sz="1800" dirty="0">
                <a:effectLst/>
                <a:latin typeface="Calibri" panose="020F0502020204030204" pitchFamily="34" charset="0"/>
                <a:ea typeface="Calibri" panose="020F0502020204030204" pitchFamily="34" charset="0"/>
                <a:cs typeface="Calibri" panose="020F0502020204030204" pitchFamily="34" charset="0"/>
              </a:rPr>
              <a:t>Lorsqu’un utilisateur pose une question sur le site, il doit y associer plusieurs tags afin que la question posée soit aisément retrouvée et éviter un trop grand nombres de questions en doublons. Ce reflex est bien pris par les utilisateurs expérimentés mais moins par les nouveaux.</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fr-FR" sz="1800" dirty="0">
                <a:effectLst/>
                <a:latin typeface="Calibri" panose="020F0502020204030204" pitchFamily="34" charset="0"/>
                <a:ea typeface="Calibri" panose="020F0502020204030204" pitchFamily="34" charset="0"/>
                <a:cs typeface="Calibri" panose="020F0502020204030204" pitchFamily="34" charset="0"/>
              </a:rPr>
              <a:t>L’objectif de ce projet est alors de développer un système de suggestions automatiques de quelques tags relatifs à la question posée sur le site.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fr-FR" sz="1800" dirty="0">
                <a:effectLst/>
                <a:latin typeface="Calibri" panose="020F0502020204030204" pitchFamily="34" charset="0"/>
                <a:ea typeface="Calibri" panose="020F0502020204030204" pitchFamily="34" charset="0"/>
                <a:cs typeface="Calibri" panose="020F0502020204030204" pitchFamily="34"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fr-FR" sz="1800" dirty="0">
                <a:effectLst/>
                <a:latin typeface="Calibri" panose="020F0502020204030204" pitchFamily="34" charset="0"/>
                <a:ea typeface="Calibri" panose="020F0502020204030204" pitchFamily="34" charset="0"/>
                <a:cs typeface="Calibri" panose="020F0502020204030204" pitchFamily="34" charset="0"/>
              </a:rPr>
              <a:t>Pour ce faire, nous devons d’abord réaliser un prétraitement sur le texte afin de pouvoir développer des modèles de Machine Learning. Ce prétraitement permettra de passer de chaines de caractères à des tableaux de mots exploitable de manière optimale par nos algorithmes supervisés ou non.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fr-FR" sz="1800" dirty="0">
                <a:effectLst/>
                <a:latin typeface="Calibri" panose="020F0502020204030204" pitchFamily="34" charset="0"/>
                <a:ea typeface="Calibri" panose="020F0502020204030204" pitchFamily="34" charset="0"/>
                <a:cs typeface="Calibri" panose="020F0502020204030204" pitchFamily="34"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Pour finir, une API (interface de programmation d’application) proposant automatiquement 3 tags à une question sera développée avec la librairie Flask.</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60801B40-B7AA-4417-AA99-CA14773A8E89}" type="slidenum">
              <a:rPr lang="fr-FR" smtClean="0"/>
              <a:t>3</a:t>
            </a:fld>
            <a:endParaRPr lang="fr-FR"/>
          </a:p>
        </p:txBody>
      </p:sp>
    </p:spTree>
    <p:extLst>
      <p:ext uri="{BB962C8B-B14F-4D97-AF65-F5344CB8AC3E}">
        <p14:creationId xmlns:p14="http://schemas.microsoft.com/office/powerpoint/2010/main" val="4156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fréquence estimée des termes dans le sujet sélectionné</a:t>
            </a:r>
          </a:p>
          <a:p>
            <a:endParaRPr lang="fr-FR" dirty="0"/>
          </a:p>
        </p:txBody>
      </p:sp>
      <p:sp>
        <p:nvSpPr>
          <p:cNvPr id="4" name="Espace réservé du numéro de diapositive 3"/>
          <p:cNvSpPr>
            <a:spLocks noGrp="1"/>
          </p:cNvSpPr>
          <p:nvPr>
            <p:ph type="sldNum" sz="quarter" idx="5"/>
          </p:nvPr>
        </p:nvSpPr>
        <p:spPr/>
        <p:txBody>
          <a:bodyPr/>
          <a:lstStyle/>
          <a:p>
            <a:fld id="{60801B40-B7AA-4417-AA99-CA14773A8E89}" type="slidenum">
              <a:rPr lang="fr-FR" smtClean="0"/>
              <a:t>9</a:t>
            </a:fld>
            <a:endParaRPr lang="fr-FR"/>
          </a:p>
        </p:txBody>
      </p:sp>
    </p:spTree>
    <p:extLst>
      <p:ext uri="{BB962C8B-B14F-4D97-AF65-F5344CB8AC3E}">
        <p14:creationId xmlns:p14="http://schemas.microsoft.com/office/powerpoint/2010/main" val="325378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lvl="0" indent="-342900">
              <a:lnSpc>
                <a:spcPct val="107000"/>
              </a:lnSpc>
              <a:buFont typeface="Symbol" panose="05050102010706020507" pitchFamily="18" charset="2"/>
              <a:buChar char=""/>
            </a:pPr>
            <a:r>
              <a:rPr lang="fr-FR" sz="1800" dirty="0" err="1">
                <a:effectLst/>
                <a:latin typeface="Calibri" panose="020F0502020204030204" pitchFamily="34" charset="0"/>
                <a:ea typeface="Calibri" panose="020F0502020204030204" pitchFamily="34" charset="0"/>
                <a:cs typeface="Calibri" panose="020F0502020204030204" pitchFamily="34" charset="0"/>
              </a:rPr>
              <a:t>Hamming_loss</a:t>
            </a:r>
            <a:r>
              <a:rPr lang="fr-FR" sz="1800" dirty="0">
                <a:effectLst/>
                <a:latin typeface="Calibri" panose="020F0502020204030204" pitchFamily="34" charset="0"/>
                <a:ea typeface="Calibri" panose="020F0502020204030204" pitchFamily="34" charset="0"/>
                <a:cs typeface="Calibri" panose="020F0502020204030204" pitchFamily="34" charset="0"/>
              </a:rPr>
              <a:t> : est la fraction d'étiquettes qui sont incorrectement </a:t>
            </a:r>
            <a:r>
              <a:rPr lang="fr-FR" sz="1800" dirty="0" err="1">
                <a:effectLst/>
                <a:latin typeface="Calibri" panose="020F0502020204030204" pitchFamily="34" charset="0"/>
                <a:ea typeface="Calibri" panose="020F0502020204030204" pitchFamily="34" charset="0"/>
                <a:cs typeface="Calibri" panose="020F0502020204030204" pitchFamily="34" charset="0"/>
              </a:rPr>
              <a:t>prédictes</a:t>
            </a:r>
            <a:r>
              <a:rPr lang="fr-FR" sz="1800" dirty="0">
                <a:effectLst/>
                <a:latin typeface="Calibri" panose="020F0502020204030204" pitchFamily="34" charset="0"/>
                <a:ea typeface="Calibri" panose="020F0502020204030204" pitchFamily="34" charset="0"/>
                <a:cs typeface="Calibri" panose="020F0502020204030204" pitchFamily="34"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sz="1800" dirty="0" err="1">
                <a:effectLst/>
                <a:latin typeface="Calibri" panose="020F0502020204030204" pitchFamily="34" charset="0"/>
                <a:ea typeface="Calibri" panose="020F0502020204030204" pitchFamily="34" charset="0"/>
                <a:cs typeface="Calibri" panose="020F0502020204030204" pitchFamily="34" charset="0"/>
              </a:rPr>
              <a:t>Jaccard_score</a:t>
            </a:r>
            <a:r>
              <a:rPr lang="fr-FR" sz="1800" dirty="0">
                <a:effectLst/>
                <a:latin typeface="Calibri" panose="020F0502020204030204" pitchFamily="34" charset="0"/>
                <a:ea typeface="Calibri" panose="020F0502020204030204" pitchFamily="34" charset="0"/>
                <a:cs typeface="Calibri" panose="020F0502020204030204" pitchFamily="34" charset="0"/>
              </a:rPr>
              <a:t> : la taille de l'intersection divisée par la taille de l'union de deux jeux d'étiquettes.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Calibri" panose="020F0502020204030204" pitchFamily="34" charset="0"/>
              </a:rPr>
              <a:t>Accuracy_score</a:t>
            </a:r>
            <a:r>
              <a:rPr lang="en-US" sz="1800" dirty="0">
                <a:effectLst/>
                <a:latin typeface="Calibri" panose="020F0502020204030204" pitchFamily="34" charset="0"/>
                <a:ea typeface="Calibri" panose="020F0502020204030204" pitchFamily="34" charset="0"/>
                <a:cs typeface="Calibri" panose="020F0502020204030204" pitchFamily="34" charset="0"/>
              </a:rPr>
              <a:t> : precision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fr-FR" sz="1800" dirty="0">
                <a:effectLst/>
                <a:latin typeface="Calibri" panose="020F0502020204030204" pitchFamily="34" charset="0"/>
                <a:ea typeface="Calibri" panose="020F0502020204030204" pitchFamily="34" charset="0"/>
                <a:cs typeface="Calibri" panose="020F0502020204030204" pitchFamily="34" charset="0"/>
              </a:rPr>
              <a:t>F1_score (</a:t>
            </a:r>
            <a:r>
              <a:rPr lang="fr-FR"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moyenne pondérée de la précision et du rappel</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Symbol" panose="05050102010706020507" pitchFamily="18" charset="2"/>
              <a:buChar char=""/>
            </a:pPr>
            <a:r>
              <a:rPr lang="fr-FR" sz="1800" dirty="0">
                <a:effectLst/>
                <a:latin typeface="Calibri" panose="020F0502020204030204" pitchFamily="34" charset="0"/>
                <a:ea typeface="Calibri" panose="020F0502020204030204" pitchFamily="34" charset="0"/>
                <a:cs typeface="Calibri" panose="020F0502020204030204" pitchFamily="34" charset="0"/>
              </a:rPr>
              <a:t>Macro_f1_score : Calcul pour chaque étiquette.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it-IT" sz="1800" dirty="0">
                <a:effectLst/>
                <a:latin typeface="Calibri" panose="020F0502020204030204" pitchFamily="34" charset="0"/>
                <a:ea typeface="Calibri" panose="020F0502020204030204" pitchFamily="34" charset="0"/>
                <a:cs typeface="Calibri" panose="020F0502020204030204" pitchFamily="34" charset="0"/>
              </a:rPr>
              <a:t>Micro_f1_score :</a:t>
            </a:r>
            <a:r>
              <a:rPr lang="it-IT"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Calcul </a:t>
            </a:r>
            <a:r>
              <a:rPr lang="it-IT" sz="1800" dirty="0">
                <a:effectLst/>
                <a:latin typeface="Calibri" panose="020F0502020204030204" pitchFamily="34" charset="0"/>
                <a:ea typeface="Calibri" panose="020F0502020204030204" pitchFamily="34" charset="0"/>
                <a:cs typeface="Calibri" panose="020F0502020204030204" pitchFamily="34" charset="0"/>
              </a:rPr>
              <a:t>global.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60801B40-B7AA-4417-AA99-CA14773A8E89}" type="slidenum">
              <a:rPr lang="fr-FR" smtClean="0"/>
              <a:t>14</a:t>
            </a:fld>
            <a:endParaRPr lang="fr-FR"/>
          </a:p>
        </p:txBody>
      </p:sp>
    </p:spTree>
    <p:extLst>
      <p:ext uri="{BB962C8B-B14F-4D97-AF65-F5344CB8AC3E}">
        <p14:creationId xmlns:p14="http://schemas.microsoft.com/office/powerpoint/2010/main" val="1972025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8393F3-28A1-4885-9ED9-40734E2C8B3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7E06B41-DD94-4401-A450-4C3E816941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B51D2D2-0D84-4DD8-838E-E0E65C45A3E7}"/>
              </a:ext>
            </a:extLst>
          </p:cNvPr>
          <p:cNvSpPr>
            <a:spLocks noGrp="1"/>
          </p:cNvSpPr>
          <p:nvPr>
            <p:ph type="dt" sz="half" idx="10"/>
          </p:nvPr>
        </p:nvSpPr>
        <p:spPr/>
        <p:txBody>
          <a:bodyPr/>
          <a:lstStyle/>
          <a:p>
            <a:fld id="{D3BE204A-81B9-4AB9-B8F3-F577C4FBC0F8}" type="datetimeFigureOut">
              <a:rPr lang="fr-FR" smtClean="0"/>
              <a:t>26/04/2021</a:t>
            </a:fld>
            <a:endParaRPr lang="fr-FR"/>
          </a:p>
        </p:txBody>
      </p:sp>
      <p:sp>
        <p:nvSpPr>
          <p:cNvPr id="5" name="Espace réservé du pied de page 4">
            <a:extLst>
              <a:ext uri="{FF2B5EF4-FFF2-40B4-BE49-F238E27FC236}">
                <a16:creationId xmlns:a16="http://schemas.microsoft.com/office/drawing/2014/main" id="{7656D2CD-69F3-4B30-A217-63E55693BC2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4A44502-39F5-4845-A4AB-8842440D39FD}"/>
              </a:ext>
            </a:extLst>
          </p:cNvPr>
          <p:cNvSpPr>
            <a:spLocks noGrp="1"/>
          </p:cNvSpPr>
          <p:nvPr>
            <p:ph type="sldNum" sz="quarter" idx="12"/>
          </p:nvPr>
        </p:nvSpPr>
        <p:spPr/>
        <p:txBody>
          <a:bodyPr/>
          <a:lstStyle/>
          <a:p>
            <a:fld id="{78627E0B-9AFA-49A9-8A9A-B5B1CD997B2C}" type="slidenum">
              <a:rPr lang="fr-FR" smtClean="0"/>
              <a:t>‹N°›</a:t>
            </a:fld>
            <a:endParaRPr lang="fr-FR"/>
          </a:p>
        </p:txBody>
      </p:sp>
    </p:spTree>
    <p:extLst>
      <p:ext uri="{BB962C8B-B14F-4D97-AF65-F5344CB8AC3E}">
        <p14:creationId xmlns:p14="http://schemas.microsoft.com/office/powerpoint/2010/main" val="1390407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39F422-04FF-4495-B18D-8CDC1CEB77A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92B56E5-658D-487F-9CB0-D6BD2AAA348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806DBCA-4D8D-458E-90B5-FCC0CA390E16}"/>
              </a:ext>
            </a:extLst>
          </p:cNvPr>
          <p:cNvSpPr>
            <a:spLocks noGrp="1"/>
          </p:cNvSpPr>
          <p:nvPr>
            <p:ph type="dt" sz="half" idx="10"/>
          </p:nvPr>
        </p:nvSpPr>
        <p:spPr/>
        <p:txBody>
          <a:bodyPr/>
          <a:lstStyle/>
          <a:p>
            <a:fld id="{D3BE204A-81B9-4AB9-B8F3-F577C4FBC0F8}" type="datetimeFigureOut">
              <a:rPr lang="fr-FR" smtClean="0"/>
              <a:t>26/04/2021</a:t>
            </a:fld>
            <a:endParaRPr lang="fr-FR"/>
          </a:p>
        </p:txBody>
      </p:sp>
      <p:sp>
        <p:nvSpPr>
          <p:cNvPr id="5" name="Espace réservé du pied de page 4">
            <a:extLst>
              <a:ext uri="{FF2B5EF4-FFF2-40B4-BE49-F238E27FC236}">
                <a16:creationId xmlns:a16="http://schemas.microsoft.com/office/drawing/2014/main" id="{F119ED36-AF93-4553-971C-FBD8428E8EB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9FE92CB-0FAD-40D0-B177-5BCDE75493F9}"/>
              </a:ext>
            </a:extLst>
          </p:cNvPr>
          <p:cNvSpPr>
            <a:spLocks noGrp="1"/>
          </p:cNvSpPr>
          <p:nvPr>
            <p:ph type="sldNum" sz="quarter" idx="12"/>
          </p:nvPr>
        </p:nvSpPr>
        <p:spPr/>
        <p:txBody>
          <a:bodyPr/>
          <a:lstStyle/>
          <a:p>
            <a:fld id="{78627E0B-9AFA-49A9-8A9A-B5B1CD997B2C}" type="slidenum">
              <a:rPr lang="fr-FR" smtClean="0"/>
              <a:t>‹N°›</a:t>
            </a:fld>
            <a:endParaRPr lang="fr-FR"/>
          </a:p>
        </p:txBody>
      </p:sp>
    </p:spTree>
    <p:extLst>
      <p:ext uri="{BB962C8B-B14F-4D97-AF65-F5344CB8AC3E}">
        <p14:creationId xmlns:p14="http://schemas.microsoft.com/office/powerpoint/2010/main" val="1483007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598FD67-5847-4BE1-91A7-6636E446878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FE5AC8E-9425-41E2-92AB-87648F2391D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7575659-857A-40DC-B2F4-8ACAEB148D89}"/>
              </a:ext>
            </a:extLst>
          </p:cNvPr>
          <p:cNvSpPr>
            <a:spLocks noGrp="1"/>
          </p:cNvSpPr>
          <p:nvPr>
            <p:ph type="dt" sz="half" idx="10"/>
          </p:nvPr>
        </p:nvSpPr>
        <p:spPr/>
        <p:txBody>
          <a:bodyPr/>
          <a:lstStyle/>
          <a:p>
            <a:fld id="{D3BE204A-81B9-4AB9-B8F3-F577C4FBC0F8}" type="datetimeFigureOut">
              <a:rPr lang="fr-FR" smtClean="0"/>
              <a:t>26/04/2021</a:t>
            </a:fld>
            <a:endParaRPr lang="fr-FR"/>
          </a:p>
        </p:txBody>
      </p:sp>
      <p:sp>
        <p:nvSpPr>
          <p:cNvPr id="5" name="Espace réservé du pied de page 4">
            <a:extLst>
              <a:ext uri="{FF2B5EF4-FFF2-40B4-BE49-F238E27FC236}">
                <a16:creationId xmlns:a16="http://schemas.microsoft.com/office/drawing/2014/main" id="{27BCCBB6-FAD2-41A6-A660-7CCE00ECF71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3A6F58A-807C-446A-B0D6-F7434E683300}"/>
              </a:ext>
            </a:extLst>
          </p:cNvPr>
          <p:cNvSpPr>
            <a:spLocks noGrp="1"/>
          </p:cNvSpPr>
          <p:nvPr>
            <p:ph type="sldNum" sz="quarter" idx="12"/>
          </p:nvPr>
        </p:nvSpPr>
        <p:spPr/>
        <p:txBody>
          <a:bodyPr/>
          <a:lstStyle/>
          <a:p>
            <a:fld id="{78627E0B-9AFA-49A9-8A9A-B5B1CD997B2C}" type="slidenum">
              <a:rPr lang="fr-FR" smtClean="0"/>
              <a:t>‹N°›</a:t>
            </a:fld>
            <a:endParaRPr lang="fr-FR"/>
          </a:p>
        </p:txBody>
      </p:sp>
    </p:spTree>
    <p:extLst>
      <p:ext uri="{BB962C8B-B14F-4D97-AF65-F5344CB8AC3E}">
        <p14:creationId xmlns:p14="http://schemas.microsoft.com/office/powerpoint/2010/main" val="3882724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66ADE7-AB52-4807-B2B0-0920D530DD2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9E6EECB-B97E-482F-8B41-6FD21C7D4D9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6C89586-D184-47DB-9213-9CC485840FB0}"/>
              </a:ext>
            </a:extLst>
          </p:cNvPr>
          <p:cNvSpPr>
            <a:spLocks noGrp="1"/>
          </p:cNvSpPr>
          <p:nvPr>
            <p:ph type="dt" sz="half" idx="10"/>
          </p:nvPr>
        </p:nvSpPr>
        <p:spPr/>
        <p:txBody>
          <a:bodyPr/>
          <a:lstStyle/>
          <a:p>
            <a:fld id="{D3BE204A-81B9-4AB9-B8F3-F577C4FBC0F8}" type="datetimeFigureOut">
              <a:rPr lang="fr-FR" smtClean="0"/>
              <a:t>26/04/2021</a:t>
            </a:fld>
            <a:endParaRPr lang="fr-FR"/>
          </a:p>
        </p:txBody>
      </p:sp>
      <p:sp>
        <p:nvSpPr>
          <p:cNvPr id="5" name="Espace réservé du pied de page 4">
            <a:extLst>
              <a:ext uri="{FF2B5EF4-FFF2-40B4-BE49-F238E27FC236}">
                <a16:creationId xmlns:a16="http://schemas.microsoft.com/office/drawing/2014/main" id="{CA695AA4-C3CC-4DD1-B196-28D5042E697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9F4EF3E-DE1B-4FE8-9B0E-280E4483E310}"/>
              </a:ext>
            </a:extLst>
          </p:cNvPr>
          <p:cNvSpPr>
            <a:spLocks noGrp="1"/>
          </p:cNvSpPr>
          <p:nvPr>
            <p:ph type="sldNum" sz="quarter" idx="12"/>
          </p:nvPr>
        </p:nvSpPr>
        <p:spPr/>
        <p:txBody>
          <a:bodyPr/>
          <a:lstStyle/>
          <a:p>
            <a:fld id="{78627E0B-9AFA-49A9-8A9A-B5B1CD997B2C}" type="slidenum">
              <a:rPr lang="fr-FR" smtClean="0"/>
              <a:t>‹N°›</a:t>
            </a:fld>
            <a:endParaRPr lang="fr-FR"/>
          </a:p>
        </p:txBody>
      </p:sp>
    </p:spTree>
    <p:extLst>
      <p:ext uri="{BB962C8B-B14F-4D97-AF65-F5344CB8AC3E}">
        <p14:creationId xmlns:p14="http://schemas.microsoft.com/office/powerpoint/2010/main" val="177760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D89481-4088-45A5-BF15-6DD22F56D8C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4411B0E-714E-48D2-9C63-47BB2D311F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1D833D1-956F-4A03-94D4-04F27869F00B}"/>
              </a:ext>
            </a:extLst>
          </p:cNvPr>
          <p:cNvSpPr>
            <a:spLocks noGrp="1"/>
          </p:cNvSpPr>
          <p:nvPr>
            <p:ph type="dt" sz="half" idx="10"/>
          </p:nvPr>
        </p:nvSpPr>
        <p:spPr/>
        <p:txBody>
          <a:bodyPr/>
          <a:lstStyle/>
          <a:p>
            <a:fld id="{D3BE204A-81B9-4AB9-B8F3-F577C4FBC0F8}" type="datetimeFigureOut">
              <a:rPr lang="fr-FR" smtClean="0"/>
              <a:t>26/04/2021</a:t>
            </a:fld>
            <a:endParaRPr lang="fr-FR"/>
          </a:p>
        </p:txBody>
      </p:sp>
      <p:sp>
        <p:nvSpPr>
          <p:cNvPr id="5" name="Espace réservé du pied de page 4">
            <a:extLst>
              <a:ext uri="{FF2B5EF4-FFF2-40B4-BE49-F238E27FC236}">
                <a16:creationId xmlns:a16="http://schemas.microsoft.com/office/drawing/2014/main" id="{C6563D3B-3CFC-4B47-8771-AF02BAA1277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477ABCA-73A5-43A4-B25C-B2859B88B2F6}"/>
              </a:ext>
            </a:extLst>
          </p:cNvPr>
          <p:cNvSpPr>
            <a:spLocks noGrp="1"/>
          </p:cNvSpPr>
          <p:nvPr>
            <p:ph type="sldNum" sz="quarter" idx="12"/>
          </p:nvPr>
        </p:nvSpPr>
        <p:spPr/>
        <p:txBody>
          <a:bodyPr/>
          <a:lstStyle/>
          <a:p>
            <a:fld id="{78627E0B-9AFA-49A9-8A9A-B5B1CD997B2C}" type="slidenum">
              <a:rPr lang="fr-FR" smtClean="0"/>
              <a:t>‹N°›</a:t>
            </a:fld>
            <a:endParaRPr lang="fr-FR"/>
          </a:p>
        </p:txBody>
      </p:sp>
    </p:spTree>
    <p:extLst>
      <p:ext uri="{BB962C8B-B14F-4D97-AF65-F5344CB8AC3E}">
        <p14:creationId xmlns:p14="http://schemas.microsoft.com/office/powerpoint/2010/main" val="7567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6A6371-627D-47D4-9B2F-12AC6792721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6A3C8C4-2460-4C57-8B8A-BAB0920B99F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BC22890-6389-45C4-9E60-06C319D90CF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691AD59-42EE-45C9-949A-36577E22097B}"/>
              </a:ext>
            </a:extLst>
          </p:cNvPr>
          <p:cNvSpPr>
            <a:spLocks noGrp="1"/>
          </p:cNvSpPr>
          <p:nvPr>
            <p:ph type="dt" sz="half" idx="10"/>
          </p:nvPr>
        </p:nvSpPr>
        <p:spPr/>
        <p:txBody>
          <a:bodyPr/>
          <a:lstStyle/>
          <a:p>
            <a:fld id="{D3BE204A-81B9-4AB9-B8F3-F577C4FBC0F8}" type="datetimeFigureOut">
              <a:rPr lang="fr-FR" smtClean="0"/>
              <a:t>26/04/2021</a:t>
            </a:fld>
            <a:endParaRPr lang="fr-FR"/>
          </a:p>
        </p:txBody>
      </p:sp>
      <p:sp>
        <p:nvSpPr>
          <p:cNvPr id="6" name="Espace réservé du pied de page 5">
            <a:extLst>
              <a:ext uri="{FF2B5EF4-FFF2-40B4-BE49-F238E27FC236}">
                <a16:creationId xmlns:a16="http://schemas.microsoft.com/office/drawing/2014/main" id="{43EDF3C4-A455-4135-805E-2DD7AF5AC29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347CF10-EE16-4B48-A43A-B8AAC284960C}"/>
              </a:ext>
            </a:extLst>
          </p:cNvPr>
          <p:cNvSpPr>
            <a:spLocks noGrp="1"/>
          </p:cNvSpPr>
          <p:nvPr>
            <p:ph type="sldNum" sz="quarter" idx="12"/>
          </p:nvPr>
        </p:nvSpPr>
        <p:spPr/>
        <p:txBody>
          <a:bodyPr/>
          <a:lstStyle/>
          <a:p>
            <a:fld id="{78627E0B-9AFA-49A9-8A9A-B5B1CD997B2C}" type="slidenum">
              <a:rPr lang="fr-FR" smtClean="0"/>
              <a:t>‹N°›</a:t>
            </a:fld>
            <a:endParaRPr lang="fr-FR"/>
          </a:p>
        </p:txBody>
      </p:sp>
    </p:spTree>
    <p:extLst>
      <p:ext uri="{BB962C8B-B14F-4D97-AF65-F5344CB8AC3E}">
        <p14:creationId xmlns:p14="http://schemas.microsoft.com/office/powerpoint/2010/main" val="656624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CA55DD-5434-4B1D-9836-6A43EF16CF6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8939D39-8098-489F-98A4-013B50E90E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00A97C7-89BC-4601-AE9D-A5656AD4409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258B5CC-89ED-4692-8006-2EB8AFAE2E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A395855-A4C9-440C-BF21-5A86EDCB16E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B07BEA8-AC66-4D9D-A876-4274C75A70C0}"/>
              </a:ext>
            </a:extLst>
          </p:cNvPr>
          <p:cNvSpPr>
            <a:spLocks noGrp="1"/>
          </p:cNvSpPr>
          <p:nvPr>
            <p:ph type="dt" sz="half" idx="10"/>
          </p:nvPr>
        </p:nvSpPr>
        <p:spPr/>
        <p:txBody>
          <a:bodyPr/>
          <a:lstStyle/>
          <a:p>
            <a:fld id="{D3BE204A-81B9-4AB9-B8F3-F577C4FBC0F8}" type="datetimeFigureOut">
              <a:rPr lang="fr-FR" smtClean="0"/>
              <a:t>26/04/2021</a:t>
            </a:fld>
            <a:endParaRPr lang="fr-FR"/>
          </a:p>
        </p:txBody>
      </p:sp>
      <p:sp>
        <p:nvSpPr>
          <p:cNvPr id="8" name="Espace réservé du pied de page 7">
            <a:extLst>
              <a:ext uri="{FF2B5EF4-FFF2-40B4-BE49-F238E27FC236}">
                <a16:creationId xmlns:a16="http://schemas.microsoft.com/office/drawing/2014/main" id="{C74484AD-597F-41E1-A16E-D5BEF6574BB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172D6DF-A294-47D3-B99C-C880B2606EC7}"/>
              </a:ext>
            </a:extLst>
          </p:cNvPr>
          <p:cNvSpPr>
            <a:spLocks noGrp="1"/>
          </p:cNvSpPr>
          <p:nvPr>
            <p:ph type="sldNum" sz="quarter" idx="12"/>
          </p:nvPr>
        </p:nvSpPr>
        <p:spPr/>
        <p:txBody>
          <a:bodyPr/>
          <a:lstStyle/>
          <a:p>
            <a:fld id="{78627E0B-9AFA-49A9-8A9A-B5B1CD997B2C}" type="slidenum">
              <a:rPr lang="fr-FR" smtClean="0"/>
              <a:t>‹N°›</a:t>
            </a:fld>
            <a:endParaRPr lang="fr-FR"/>
          </a:p>
        </p:txBody>
      </p:sp>
    </p:spTree>
    <p:extLst>
      <p:ext uri="{BB962C8B-B14F-4D97-AF65-F5344CB8AC3E}">
        <p14:creationId xmlns:p14="http://schemas.microsoft.com/office/powerpoint/2010/main" val="3076023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7529CC-390D-4894-B321-5B62A801015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B790E9C-7DD4-4AA6-B0EE-FFE5D90048BC}"/>
              </a:ext>
            </a:extLst>
          </p:cNvPr>
          <p:cNvSpPr>
            <a:spLocks noGrp="1"/>
          </p:cNvSpPr>
          <p:nvPr>
            <p:ph type="dt" sz="half" idx="10"/>
          </p:nvPr>
        </p:nvSpPr>
        <p:spPr/>
        <p:txBody>
          <a:bodyPr/>
          <a:lstStyle/>
          <a:p>
            <a:fld id="{D3BE204A-81B9-4AB9-B8F3-F577C4FBC0F8}" type="datetimeFigureOut">
              <a:rPr lang="fr-FR" smtClean="0"/>
              <a:t>26/04/2021</a:t>
            </a:fld>
            <a:endParaRPr lang="fr-FR"/>
          </a:p>
        </p:txBody>
      </p:sp>
      <p:sp>
        <p:nvSpPr>
          <p:cNvPr id="4" name="Espace réservé du pied de page 3">
            <a:extLst>
              <a:ext uri="{FF2B5EF4-FFF2-40B4-BE49-F238E27FC236}">
                <a16:creationId xmlns:a16="http://schemas.microsoft.com/office/drawing/2014/main" id="{5D710422-8C71-4B7A-BECD-1ECAD8CB7E1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7FE9E25-58A5-48BB-A78F-3746505CE95D}"/>
              </a:ext>
            </a:extLst>
          </p:cNvPr>
          <p:cNvSpPr>
            <a:spLocks noGrp="1"/>
          </p:cNvSpPr>
          <p:nvPr>
            <p:ph type="sldNum" sz="quarter" idx="12"/>
          </p:nvPr>
        </p:nvSpPr>
        <p:spPr/>
        <p:txBody>
          <a:bodyPr/>
          <a:lstStyle/>
          <a:p>
            <a:fld id="{78627E0B-9AFA-49A9-8A9A-B5B1CD997B2C}" type="slidenum">
              <a:rPr lang="fr-FR" smtClean="0"/>
              <a:t>‹N°›</a:t>
            </a:fld>
            <a:endParaRPr lang="fr-FR"/>
          </a:p>
        </p:txBody>
      </p:sp>
    </p:spTree>
    <p:extLst>
      <p:ext uri="{BB962C8B-B14F-4D97-AF65-F5344CB8AC3E}">
        <p14:creationId xmlns:p14="http://schemas.microsoft.com/office/powerpoint/2010/main" val="197391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7314987-A4E5-42A1-B280-8794821FD085}"/>
              </a:ext>
            </a:extLst>
          </p:cNvPr>
          <p:cNvSpPr>
            <a:spLocks noGrp="1"/>
          </p:cNvSpPr>
          <p:nvPr>
            <p:ph type="dt" sz="half" idx="10"/>
          </p:nvPr>
        </p:nvSpPr>
        <p:spPr/>
        <p:txBody>
          <a:bodyPr/>
          <a:lstStyle/>
          <a:p>
            <a:fld id="{D3BE204A-81B9-4AB9-B8F3-F577C4FBC0F8}" type="datetimeFigureOut">
              <a:rPr lang="fr-FR" smtClean="0"/>
              <a:t>26/04/2021</a:t>
            </a:fld>
            <a:endParaRPr lang="fr-FR"/>
          </a:p>
        </p:txBody>
      </p:sp>
      <p:sp>
        <p:nvSpPr>
          <p:cNvPr id="3" name="Espace réservé du pied de page 2">
            <a:extLst>
              <a:ext uri="{FF2B5EF4-FFF2-40B4-BE49-F238E27FC236}">
                <a16:creationId xmlns:a16="http://schemas.microsoft.com/office/drawing/2014/main" id="{90D469D2-D6B8-4DE3-8341-247D8221741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D391BC5-DBAD-4314-B409-BA09DE87FB6B}"/>
              </a:ext>
            </a:extLst>
          </p:cNvPr>
          <p:cNvSpPr>
            <a:spLocks noGrp="1"/>
          </p:cNvSpPr>
          <p:nvPr>
            <p:ph type="sldNum" sz="quarter" idx="12"/>
          </p:nvPr>
        </p:nvSpPr>
        <p:spPr/>
        <p:txBody>
          <a:bodyPr/>
          <a:lstStyle/>
          <a:p>
            <a:fld id="{78627E0B-9AFA-49A9-8A9A-B5B1CD997B2C}" type="slidenum">
              <a:rPr lang="fr-FR" smtClean="0"/>
              <a:t>‹N°›</a:t>
            </a:fld>
            <a:endParaRPr lang="fr-FR"/>
          </a:p>
        </p:txBody>
      </p:sp>
    </p:spTree>
    <p:extLst>
      <p:ext uri="{BB962C8B-B14F-4D97-AF65-F5344CB8AC3E}">
        <p14:creationId xmlns:p14="http://schemas.microsoft.com/office/powerpoint/2010/main" val="351033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595DA4-55EE-4055-A3E4-59C04AF2C0F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729AE1F-2B44-4F9F-94EC-D76FF746C6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1DD4951-2953-4797-BF28-D9F8A100AE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A33B528-111B-40AF-8385-F697D20C4C79}"/>
              </a:ext>
            </a:extLst>
          </p:cNvPr>
          <p:cNvSpPr>
            <a:spLocks noGrp="1"/>
          </p:cNvSpPr>
          <p:nvPr>
            <p:ph type="dt" sz="half" idx="10"/>
          </p:nvPr>
        </p:nvSpPr>
        <p:spPr/>
        <p:txBody>
          <a:bodyPr/>
          <a:lstStyle/>
          <a:p>
            <a:fld id="{D3BE204A-81B9-4AB9-B8F3-F577C4FBC0F8}" type="datetimeFigureOut">
              <a:rPr lang="fr-FR" smtClean="0"/>
              <a:t>26/04/2021</a:t>
            </a:fld>
            <a:endParaRPr lang="fr-FR"/>
          </a:p>
        </p:txBody>
      </p:sp>
      <p:sp>
        <p:nvSpPr>
          <p:cNvPr id="6" name="Espace réservé du pied de page 5">
            <a:extLst>
              <a:ext uri="{FF2B5EF4-FFF2-40B4-BE49-F238E27FC236}">
                <a16:creationId xmlns:a16="http://schemas.microsoft.com/office/drawing/2014/main" id="{55BB5896-B1AD-45B2-9AF2-4FEA94BC40E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A5D2DDF-DA7F-4A30-BE5D-2628EB74E630}"/>
              </a:ext>
            </a:extLst>
          </p:cNvPr>
          <p:cNvSpPr>
            <a:spLocks noGrp="1"/>
          </p:cNvSpPr>
          <p:nvPr>
            <p:ph type="sldNum" sz="quarter" idx="12"/>
          </p:nvPr>
        </p:nvSpPr>
        <p:spPr/>
        <p:txBody>
          <a:bodyPr/>
          <a:lstStyle/>
          <a:p>
            <a:fld id="{78627E0B-9AFA-49A9-8A9A-B5B1CD997B2C}" type="slidenum">
              <a:rPr lang="fr-FR" smtClean="0"/>
              <a:t>‹N°›</a:t>
            </a:fld>
            <a:endParaRPr lang="fr-FR"/>
          </a:p>
        </p:txBody>
      </p:sp>
    </p:spTree>
    <p:extLst>
      <p:ext uri="{BB962C8B-B14F-4D97-AF65-F5344CB8AC3E}">
        <p14:creationId xmlns:p14="http://schemas.microsoft.com/office/powerpoint/2010/main" val="2066016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0B8765-A474-4958-AF37-3E101224D98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B72330F-C910-4D4A-9836-A577AC4C1F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292B84E-9692-409A-A9EC-53592C883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A29E920-3A1C-45D6-810E-5617FB576F7C}"/>
              </a:ext>
            </a:extLst>
          </p:cNvPr>
          <p:cNvSpPr>
            <a:spLocks noGrp="1"/>
          </p:cNvSpPr>
          <p:nvPr>
            <p:ph type="dt" sz="half" idx="10"/>
          </p:nvPr>
        </p:nvSpPr>
        <p:spPr/>
        <p:txBody>
          <a:bodyPr/>
          <a:lstStyle/>
          <a:p>
            <a:fld id="{D3BE204A-81B9-4AB9-B8F3-F577C4FBC0F8}" type="datetimeFigureOut">
              <a:rPr lang="fr-FR" smtClean="0"/>
              <a:t>26/04/2021</a:t>
            </a:fld>
            <a:endParaRPr lang="fr-FR"/>
          </a:p>
        </p:txBody>
      </p:sp>
      <p:sp>
        <p:nvSpPr>
          <p:cNvPr id="6" name="Espace réservé du pied de page 5">
            <a:extLst>
              <a:ext uri="{FF2B5EF4-FFF2-40B4-BE49-F238E27FC236}">
                <a16:creationId xmlns:a16="http://schemas.microsoft.com/office/drawing/2014/main" id="{FA6666AE-1947-47F5-B55E-778271BF8A6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3FBF7CC-A538-49EB-AB53-5BF7C8C8AB36}"/>
              </a:ext>
            </a:extLst>
          </p:cNvPr>
          <p:cNvSpPr>
            <a:spLocks noGrp="1"/>
          </p:cNvSpPr>
          <p:nvPr>
            <p:ph type="sldNum" sz="quarter" idx="12"/>
          </p:nvPr>
        </p:nvSpPr>
        <p:spPr/>
        <p:txBody>
          <a:bodyPr/>
          <a:lstStyle/>
          <a:p>
            <a:fld id="{78627E0B-9AFA-49A9-8A9A-B5B1CD997B2C}" type="slidenum">
              <a:rPr lang="fr-FR" smtClean="0"/>
              <a:t>‹N°›</a:t>
            </a:fld>
            <a:endParaRPr lang="fr-FR"/>
          </a:p>
        </p:txBody>
      </p:sp>
    </p:spTree>
    <p:extLst>
      <p:ext uri="{BB962C8B-B14F-4D97-AF65-F5344CB8AC3E}">
        <p14:creationId xmlns:p14="http://schemas.microsoft.com/office/powerpoint/2010/main" val="172388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D6026A3-646C-498E-8650-BC9813EAF8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D9FC17C-6138-4EBA-B279-275ADC52E4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3C2987-E281-4C60-82C6-2782574AE8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E204A-81B9-4AB9-B8F3-F577C4FBC0F8}" type="datetimeFigureOut">
              <a:rPr lang="fr-FR" smtClean="0"/>
              <a:t>26/04/2021</a:t>
            </a:fld>
            <a:endParaRPr lang="fr-FR"/>
          </a:p>
        </p:txBody>
      </p:sp>
      <p:sp>
        <p:nvSpPr>
          <p:cNvPr id="5" name="Espace réservé du pied de page 4">
            <a:extLst>
              <a:ext uri="{FF2B5EF4-FFF2-40B4-BE49-F238E27FC236}">
                <a16:creationId xmlns:a16="http://schemas.microsoft.com/office/drawing/2014/main" id="{1964C68A-C5F2-4FBD-AA8B-E77A24924A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5D8C238-3259-42CD-ADE3-38CD19E2A8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27E0B-9AFA-49A9-8A9A-B5B1CD997B2C}" type="slidenum">
              <a:rPr lang="fr-FR" smtClean="0"/>
              <a:t>‹N°›</a:t>
            </a:fld>
            <a:endParaRPr lang="fr-FR"/>
          </a:p>
        </p:txBody>
      </p:sp>
    </p:spTree>
    <p:extLst>
      <p:ext uri="{BB962C8B-B14F-4D97-AF65-F5344CB8AC3E}">
        <p14:creationId xmlns:p14="http://schemas.microsoft.com/office/powerpoint/2010/main" val="4259816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Thibault44/P6-T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5A20D1B-9F44-4792-B710-5D0D2C4D6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a:extLst>
              <a:ext uri="{FF2B5EF4-FFF2-40B4-BE49-F238E27FC236}">
                <a16:creationId xmlns:a16="http://schemas.microsoft.com/office/drawing/2014/main" id="{799C5007-CC9E-4592-A66E-EE1B0D23393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354324" y="-2665475"/>
            <a:ext cx="5486400" cy="12188952"/>
          </a:xfrm>
          <a:prstGeom prst="rect">
            <a:avLst/>
          </a:prstGeom>
        </p:spPr>
      </p:pic>
      <p:sp>
        <p:nvSpPr>
          <p:cNvPr id="2" name="Titre 1">
            <a:extLst>
              <a:ext uri="{FF2B5EF4-FFF2-40B4-BE49-F238E27FC236}">
                <a16:creationId xmlns:a16="http://schemas.microsoft.com/office/drawing/2014/main" id="{C17C1F2A-3506-48A4-B6AA-FC43C0EA3837}"/>
              </a:ext>
            </a:extLst>
          </p:cNvPr>
          <p:cNvSpPr>
            <a:spLocks noGrp="1"/>
          </p:cNvSpPr>
          <p:nvPr>
            <p:ph type="ctrTitle"/>
          </p:nvPr>
        </p:nvSpPr>
        <p:spPr>
          <a:xfrm>
            <a:off x="0" y="988344"/>
            <a:ext cx="12141560" cy="3831143"/>
          </a:xfrm>
        </p:spPr>
        <p:txBody>
          <a:bodyPr>
            <a:normAutofit/>
          </a:bodyPr>
          <a:lstStyle/>
          <a:p>
            <a:pPr>
              <a:spcAft>
                <a:spcPts val="800"/>
              </a:spcAft>
            </a:pPr>
            <a:r>
              <a:rPr lang="fr-FR" sz="9600" b="1" i="1" dirty="0">
                <a:effectLst/>
                <a:latin typeface="Calibri" panose="020F0502020204030204" pitchFamily="34" charset="0"/>
                <a:ea typeface="Calibri" panose="020F0502020204030204" pitchFamily="34" charset="0"/>
                <a:cs typeface="Times New Roman" panose="02020603050405020304" pitchFamily="18" charset="0"/>
              </a:rPr>
              <a:t>Projet 5 IML</a:t>
            </a:r>
            <a:br>
              <a:rPr lang="fr-FR" sz="4800" dirty="0">
                <a:effectLst/>
                <a:latin typeface="Calibri" panose="020F0502020204030204" pitchFamily="34" charset="0"/>
                <a:ea typeface="Calibri" panose="020F0502020204030204" pitchFamily="34" charset="0"/>
                <a:cs typeface="Times New Roman" panose="02020603050405020304" pitchFamily="18" charset="0"/>
              </a:rPr>
            </a:br>
            <a:r>
              <a:rPr lang="fr-FR" sz="4800" b="1" dirty="0">
                <a:effectLst/>
                <a:latin typeface="Calibri" panose="020F0502020204030204" pitchFamily="34" charset="0"/>
                <a:ea typeface="Calibri" panose="020F0502020204030204" pitchFamily="34" charset="0"/>
                <a:cs typeface="Times New Roman" panose="02020603050405020304" pitchFamily="18" charset="0"/>
              </a:rPr>
              <a:t>Catégorisez automatiquement des questions</a:t>
            </a:r>
            <a:br>
              <a:rPr lang="fr-FR" sz="4800" dirty="0">
                <a:effectLst/>
                <a:latin typeface="Calibri" panose="020F0502020204030204" pitchFamily="34" charset="0"/>
                <a:ea typeface="Calibri" panose="020F0502020204030204" pitchFamily="34" charset="0"/>
                <a:cs typeface="Times New Roman" panose="02020603050405020304" pitchFamily="18" charset="0"/>
              </a:rPr>
            </a:br>
            <a:endParaRPr lang="fr-FR" sz="4800" dirty="0"/>
          </a:p>
        </p:txBody>
      </p:sp>
      <p:pic>
        <p:nvPicPr>
          <p:cNvPr id="7" name="Image 6" descr="OpenClassrooms - Audit de recrutement - 1to1PROGRESS">
            <a:extLst>
              <a:ext uri="{FF2B5EF4-FFF2-40B4-BE49-F238E27FC236}">
                <a16:creationId xmlns:a16="http://schemas.microsoft.com/office/drawing/2014/main" id="{16E265E7-6525-4C32-8719-96B9383D1B98}"/>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3050" y="5830845"/>
            <a:ext cx="5151191" cy="1287797"/>
          </a:xfrm>
          <a:prstGeom prst="rect">
            <a:avLst/>
          </a:prstGeom>
          <a:noFill/>
        </p:spPr>
      </p:pic>
      <p:pic>
        <p:nvPicPr>
          <p:cNvPr id="8" name="Image 7">
            <a:extLst>
              <a:ext uri="{FF2B5EF4-FFF2-40B4-BE49-F238E27FC236}">
                <a16:creationId xmlns:a16="http://schemas.microsoft.com/office/drawing/2014/main" id="{8A998078-EA6D-4620-83EC-41BF3ADB6CC0}"/>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3508173" y="425159"/>
            <a:ext cx="5172604" cy="1228492"/>
          </a:xfrm>
          <a:prstGeom prst="rect">
            <a:avLst/>
          </a:prstGeom>
          <a:noFill/>
        </p:spPr>
      </p:pic>
      <p:sp>
        <p:nvSpPr>
          <p:cNvPr id="17" name="Rectangle 16">
            <a:extLst>
              <a:ext uri="{FF2B5EF4-FFF2-40B4-BE49-F238E27FC236}">
                <a16:creationId xmlns:a16="http://schemas.microsoft.com/office/drawing/2014/main" id="{17CF6793-23B8-45C5-8C50-09D5F1F54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oneTexte 2">
            <a:extLst>
              <a:ext uri="{FF2B5EF4-FFF2-40B4-BE49-F238E27FC236}">
                <a16:creationId xmlns:a16="http://schemas.microsoft.com/office/drawing/2014/main" id="{0B734A84-FDA4-492A-AA3E-DBD60741D58C}"/>
              </a:ext>
            </a:extLst>
          </p:cNvPr>
          <p:cNvSpPr txBox="1"/>
          <p:nvPr/>
        </p:nvSpPr>
        <p:spPr>
          <a:xfrm>
            <a:off x="10209320" y="6330435"/>
            <a:ext cx="1932240" cy="369332"/>
          </a:xfrm>
          <a:prstGeom prst="rect">
            <a:avLst/>
          </a:prstGeom>
          <a:noFill/>
        </p:spPr>
        <p:txBody>
          <a:bodyPr wrap="square" rtlCol="0">
            <a:spAutoFit/>
          </a:bodyPr>
          <a:lstStyle/>
          <a:p>
            <a:r>
              <a:rPr lang="fr-FR" b="1" dirty="0"/>
              <a:t>Thibault ROUSSEL</a:t>
            </a:r>
          </a:p>
        </p:txBody>
      </p:sp>
    </p:spTree>
    <p:extLst>
      <p:ext uri="{BB962C8B-B14F-4D97-AF65-F5344CB8AC3E}">
        <p14:creationId xmlns:p14="http://schemas.microsoft.com/office/powerpoint/2010/main" val="448413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253DA3-5B84-46B3-8F47-62B0E3BB4040}"/>
              </a:ext>
            </a:extLst>
          </p:cNvPr>
          <p:cNvSpPr>
            <a:spLocks noGrp="1"/>
          </p:cNvSpPr>
          <p:nvPr>
            <p:ph type="title"/>
          </p:nvPr>
        </p:nvSpPr>
        <p:spPr/>
        <p:txBody>
          <a:bodyPr>
            <a:normAutofit/>
          </a:bodyPr>
          <a:lstStyle/>
          <a:p>
            <a:r>
              <a:rPr lang="fr-FR" b="1" dirty="0"/>
              <a:t>4.	Les modélisations effectuées</a:t>
            </a:r>
            <a:br>
              <a:rPr lang="fr-FR" b="1" dirty="0"/>
            </a:br>
            <a:r>
              <a:rPr lang="fr-FR" dirty="0"/>
              <a:t>	Approche non supervisée</a:t>
            </a:r>
            <a:endParaRPr lang="fr-FR" b="1" dirty="0"/>
          </a:p>
        </p:txBody>
      </p:sp>
      <p:sp>
        <p:nvSpPr>
          <p:cNvPr id="3" name="Espace réservé du contenu 2">
            <a:extLst>
              <a:ext uri="{FF2B5EF4-FFF2-40B4-BE49-F238E27FC236}">
                <a16:creationId xmlns:a16="http://schemas.microsoft.com/office/drawing/2014/main" id="{DABA03A8-5E3B-45B2-B75A-39C2D6760F01}"/>
              </a:ext>
            </a:extLst>
          </p:cNvPr>
          <p:cNvSpPr>
            <a:spLocks noGrp="1"/>
          </p:cNvSpPr>
          <p:nvPr>
            <p:ph idx="1"/>
          </p:nvPr>
        </p:nvSpPr>
        <p:spPr/>
        <p:txBody>
          <a:bodyPr/>
          <a:lstStyle/>
          <a:p>
            <a:r>
              <a:rPr lang="fr-FR" dirty="0"/>
              <a:t>Vectorisation de </a:t>
            </a:r>
            <a:r>
              <a:rPr lang="fr-FR" dirty="0" err="1"/>
              <a:t>df.Document</a:t>
            </a:r>
            <a:r>
              <a:rPr lang="fr-FR" dirty="0"/>
              <a:t> (</a:t>
            </a:r>
            <a:r>
              <a:rPr lang="fr-FR" dirty="0" err="1"/>
              <a:t>df.Title+df.Body</a:t>
            </a:r>
            <a:r>
              <a:rPr lang="fr-FR" dirty="0"/>
              <a:t>) </a:t>
            </a:r>
          </a:p>
          <a:p>
            <a:pPr marL="0" indent="0">
              <a:buNone/>
            </a:pPr>
            <a:r>
              <a:rPr lang="fr-FR" sz="3600" b="1" dirty="0" err="1">
                <a:effectLst/>
                <a:latin typeface="Calibri" panose="020F0502020204030204" pitchFamily="34" charset="0"/>
                <a:ea typeface="Calibri" panose="020F0502020204030204" pitchFamily="34" charset="0"/>
              </a:rPr>
              <a:t>MiniBatchKMeans</a:t>
            </a:r>
            <a:r>
              <a:rPr lang="fr-FR" sz="3600" b="1" dirty="0">
                <a:effectLst/>
                <a:latin typeface="Calibri" panose="020F0502020204030204" pitchFamily="34" charset="0"/>
                <a:ea typeface="Calibri" panose="020F0502020204030204" pitchFamily="34" charset="0"/>
              </a:rPr>
              <a:t>() et Reduction dimensionnelle</a:t>
            </a:r>
            <a:endParaRPr lang="fr-FR" sz="3600" b="1" u="sng" dirty="0"/>
          </a:p>
          <a:p>
            <a:pPr marL="0" indent="0">
              <a:buNone/>
            </a:pPr>
            <a:endParaRPr lang="fr-FR" dirty="0"/>
          </a:p>
        </p:txBody>
      </p:sp>
      <p:pic>
        <p:nvPicPr>
          <p:cNvPr id="5" name="Image 4">
            <a:extLst>
              <a:ext uri="{FF2B5EF4-FFF2-40B4-BE49-F238E27FC236}">
                <a16:creationId xmlns:a16="http://schemas.microsoft.com/office/drawing/2014/main" id="{42D8D8D0-5048-4416-B8D6-C60C9C85B70A}"/>
              </a:ext>
            </a:extLst>
          </p:cNvPr>
          <p:cNvPicPr>
            <a:picLocks noChangeAspect="1"/>
          </p:cNvPicPr>
          <p:nvPr/>
        </p:nvPicPr>
        <p:blipFill>
          <a:blip r:embed="rId2"/>
          <a:stretch>
            <a:fillRect/>
          </a:stretch>
        </p:blipFill>
        <p:spPr>
          <a:xfrm>
            <a:off x="1097280" y="3139440"/>
            <a:ext cx="10653539" cy="3718560"/>
          </a:xfrm>
          <a:prstGeom prst="rect">
            <a:avLst/>
          </a:prstGeom>
        </p:spPr>
      </p:pic>
    </p:spTree>
    <p:extLst>
      <p:ext uri="{BB962C8B-B14F-4D97-AF65-F5344CB8AC3E}">
        <p14:creationId xmlns:p14="http://schemas.microsoft.com/office/powerpoint/2010/main" val="1859119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6253DA3-5B84-46B3-8F47-62B0E3BB4040}"/>
              </a:ext>
            </a:extLst>
          </p:cNvPr>
          <p:cNvSpPr>
            <a:spLocks noGrp="1"/>
          </p:cNvSpPr>
          <p:nvPr>
            <p:ph type="title"/>
          </p:nvPr>
        </p:nvSpPr>
        <p:spPr>
          <a:xfrm>
            <a:off x="630936" y="639520"/>
            <a:ext cx="3429000" cy="1719072"/>
          </a:xfrm>
        </p:spPr>
        <p:txBody>
          <a:bodyPr anchor="b">
            <a:normAutofit/>
          </a:bodyPr>
          <a:lstStyle/>
          <a:p>
            <a:r>
              <a:rPr lang="fr-FR" sz="2600" b="1" dirty="0"/>
              <a:t>4. Les modélisations effectuées</a:t>
            </a:r>
            <a:br>
              <a:rPr lang="fr-FR" sz="2600" b="1" dirty="0"/>
            </a:br>
            <a:r>
              <a:rPr lang="fr-FR" sz="2600" dirty="0"/>
              <a:t>Approche non supervisée</a:t>
            </a:r>
            <a:endParaRPr lang="fr-FR" sz="2600" b="1" dirty="0"/>
          </a:p>
        </p:txBody>
      </p:sp>
      <p:sp>
        <p:nvSpPr>
          <p:cNvPr id="2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DABA03A8-5E3B-45B2-B75A-39C2D6760F01}"/>
              </a:ext>
            </a:extLst>
          </p:cNvPr>
          <p:cNvSpPr>
            <a:spLocks noGrp="1"/>
          </p:cNvSpPr>
          <p:nvPr>
            <p:ph idx="1"/>
          </p:nvPr>
        </p:nvSpPr>
        <p:spPr>
          <a:xfrm>
            <a:off x="630936" y="2807208"/>
            <a:ext cx="3429000" cy="3410712"/>
          </a:xfrm>
        </p:spPr>
        <p:txBody>
          <a:bodyPr anchor="t">
            <a:normAutofit/>
          </a:bodyPr>
          <a:lstStyle/>
          <a:p>
            <a:r>
              <a:rPr lang="fr-FR" sz="2200" b="1" u="sng">
                <a:latin typeface="Calibri" panose="020F0502020204030204" pitchFamily="34" charset="0"/>
              </a:rPr>
              <a:t>Optimisation du LDA:</a:t>
            </a:r>
          </a:p>
          <a:p>
            <a:r>
              <a:rPr lang="fr-FR" sz="2200" b="1">
                <a:latin typeface="Calibri" panose="020F0502020204030204" pitchFamily="34" charset="0"/>
              </a:rPr>
              <a:t>Sklearn : </a:t>
            </a:r>
            <a:r>
              <a:rPr lang="fr-FR" sz="2200">
                <a:latin typeface="Calibri" panose="020F0502020204030204" pitchFamily="34" charset="0"/>
              </a:rPr>
              <a:t>Boucle sur le nombre de « n_components en comparants les perplexités</a:t>
            </a:r>
          </a:p>
          <a:p>
            <a:r>
              <a:rPr lang="fr-FR" sz="2200" b="1">
                <a:latin typeface="Calibri" panose="020F0502020204030204" pitchFamily="34" charset="0"/>
              </a:rPr>
              <a:t>Gensim : </a:t>
            </a:r>
            <a:r>
              <a:rPr lang="fr-FR" sz="2200">
                <a:latin typeface="Calibri" panose="020F0502020204030204" pitchFamily="34" charset="0"/>
              </a:rPr>
              <a:t>Boucle sur les LdaMultiscore en comparant la cohérence des différents modèles</a:t>
            </a:r>
            <a:endParaRPr lang="fr-FR" sz="2200" b="1" u="sng"/>
          </a:p>
          <a:p>
            <a:pPr marL="0" indent="0">
              <a:buNone/>
            </a:pPr>
            <a:endParaRPr lang="fr-FR" sz="2200"/>
          </a:p>
        </p:txBody>
      </p:sp>
      <p:pic>
        <p:nvPicPr>
          <p:cNvPr id="6" name="Image 5">
            <a:extLst>
              <a:ext uri="{FF2B5EF4-FFF2-40B4-BE49-F238E27FC236}">
                <a16:creationId xmlns:a16="http://schemas.microsoft.com/office/drawing/2014/main" id="{E3A69E0D-1B37-4C01-A924-1155108B5425}"/>
              </a:ext>
            </a:extLst>
          </p:cNvPr>
          <p:cNvPicPr>
            <a:picLocks noChangeAspect="1"/>
          </p:cNvPicPr>
          <p:nvPr/>
        </p:nvPicPr>
        <p:blipFill>
          <a:blip r:embed="rId2"/>
          <a:stretch>
            <a:fillRect/>
          </a:stretch>
        </p:blipFill>
        <p:spPr>
          <a:xfrm>
            <a:off x="4690872" y="1264293"/>
            <a:ext cx="7436168" cy="4329413"/>
          </a:xfrm>
          <a:prstGeom prst="rect">
            <a:avLst/>
          </a:prstGeom>
        </p:spPr>
      </p:pic>
    </p:spTree>
    <p:extLst>
      <p:ext uri="{BB962C8B-B14F-4D97-AF65-F5344CB8AC3E}">
        <p14:creationId xmlns:p14="http://schemas.microsoft.com/office/powerpoint/2010/main" val="2795262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5">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6253DA3-5B84-46B3-8F47-62B0E3BB4040}"/>
              </a:ext>
            </a:extLst>
          </p:cNvPr>
          <p:cNvSpPr>
            <a:spLocks noGrp="1"/>
          </p:cNvSpPr>
          <p:nvPr>
            <p:ph type="title"/>
          </p:nvPr>
        </p:nvSpPr>
        <p:spPr>
          <a:xfrm>
            <a:off x="793662" y="386930"/>
            <a:ext cx="10066122" cy="1298448"/>
          </a:xfrm>
        </p:spPr>
        <p:txBody>
          <a:bodyPr anchor="b">
            <a:normAutofit/>
          </a:bodyPr>
          <a:lstStyle/>
          <a:p>
            <a:r>
              <a:rPr lang="fr-FR" b="1" dirty="0"/>
              <a:t>4. Les modélisations effectuées</a:t>
            </a:r>
            <a:br>
              <a:rPr lang="fr-FR" b="1" dirty="0"/>
            </a:br>
            <a:r>
              <a:rPr lang="fr-FR" dirty="0"/>
              <a:t>Approche non supervisée</a:t>
            </a:r>
            <a:endParaRPr lang="fr-FR" b="1" dirty="0"/>
          </a:p>
        </p:txBody>
      </p:sp>
      <p:sp>
        <p:nvSpPr>
          <p:cNvPr id="39"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DABA03A8-5E3B-45B2-B75A-39C2D6760F01}"/>
              </a:ext>
            </a:extLst>
          </p:cNvPr>
          <p:cNvSpPr>
            <a:spLocks noGrp="1"/>
          </p:cNvSpPr>
          <p:nvPr>
            <p:ph idx="1"/>
          </p:nvPr>
        </p:nvSpPr>
        <p:spPr>
          <a:xfrm>
            <a:off x="793661" y="2599509"/>
            <a:ext cx="4530898" cy="3639450"/>
          </a:xfrm>
        </p:spPr>
        <p:txBody>
          <a:bodyPr anchor="ctr">
            <a:normAutofit/>
          </a:bodyPr>
          <a:lstStyle/>
          <a:p>
            <a:r>
              <a:rPr lang="fr-FR" sz="2000" b="1" u="sng" dirty="0">
                <a:latin typeface="Calibri" panose="020F0502020204030204" pitchFamily="34" charset="0"/>
              </a:rPr>
              <a:t>Optimisation du LDA:</a:t>
            </a:r>
          </a:p>
          <a:p>
            <a:pPr marL="0" indent="0">
              <a:buNone/>
            </a:pPr>
            <a:r>
              <a:rPr lang="fr-FR" sz="2000"/>
              <a:t>Gensim </a:t>
            </a:r>
            <a:r>
              <a:rPr lang="fr-FR" sz="2000" dirty="0"/>
              <a:t>avec 8 topics</a:t>
            </a:r>
          </a:p>
        </p:txBody>
      </p:sp>
      <p:sp>
        <p:nvSpPr>
          <p:cNvPr id="41"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EA1530FC-247B-4683-8F1E-63F050BBB6C7}"/>
              </a:ext>
            </a:extLst>
          </p:cNvPr>
          <p:cNvPicPr>
            <a:picLocks noChangeAspect="1"/>
          </p:cNvPicPr>
          <p:nvPr/>
        </p:nvPicPr>
        <p:blipFill>
          <a:blip r:embed="rId2"/>
          <a:stretch>
            <a:fillRect/>
          </a:stretch>
        </p:blipFill>
        <p:spPr>
          <a:xfrm>
            <a:off x="5171441" y="2240815"/>
            <a:ext cx="6136639" cy="4211762"/>
          </a:xfrm>
          <a:prstGeom prst="rect">
            <a:avLst/>
          </a:prstGeom>
        </p:spPr>
      </p:pic>
    </p:spTree>
    <p:extLst>
      <p:ext uri="{BB962C8B-B14F-4D97-AF65-F5344CB8AC3E}">
        <p14:creationId xmlns:p14="http://schemas.microsoft.com/office/powerpoint/2010/main" val="656547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BD19B05-B558-4E6A-82A0-483F032E764A}"/>
              </a:ext>
            </a:extLst>
          </p:cNvPr>
          <p:cNvSpPr>
            <a:spLocks noGrp="1"/>
          </p:cNvSpPr>
          <p:nvPr>
            <p:ph type="title"/>
          </p:nvPr>
        </p:nvSpPr>
        <p:spPr>
          <a:xfrm>
            <a:off x="686834" y="1153572"/>
            <a:ext cx="3200400" cy="4461163"/>
          </a:xfrm>
        </p:spPr>
        <p:txBody>
          <a:bodyPr>
            <a:normAutofit/>
          </a:bodyPr>
          <a:lstStyle/>
          <a:p>
            <a:r>
              <a:rPr lang="fr-FR" sz="4100" b="1" dirty="0">
                <a:solidFill>
                  <a:srgbClr val="FFFFFF"/>
                </a:solidFill>
              </a:rPr>
              <a:t>5.	Les modélisations effectuées </a:t>
            </a:r>
            <a:br>
              <a:rPr lang="fr-FR" sz="4100" b="1" dirty="0">
                <a:solidFill>
                  <a:srgbClr val="FFFFFF"/>
                </a:solidFill>
              </a:rPr>
            </a:br>
            <a:r>
              <a:rPr lang="fr-FR" sz="4100" dirty="0">
                <a:solidFill>
                  <a:srgbClr val="FFFFFF"/>
                </a:solidFill>
              </a:rPr>
              <a:t>Approche supervisée</a:t>
            </a:r>
            <a:endParaRPr lang="fr-FR" sz="4100" b="1"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 name="Espace réservé du contenu 2">
            <a:extLst>
              <a:ext uri="{FF2B5EF4-FFF2-40B4-BE49-F238E27FC236}">
                <a16:creationId xmlns:a16="http://schemas.microsoft.com/office/drawing/2014/main" id="{D5778CD9-9A93-4BF3-8C7A-29C33A1EB6A0}"/>
              </a:ext>
            </a:extLst>
          </p:cNvPr>
          <p:cNvSpPr>
            <a:spLocks noGrp="1"/>
          </p:cNvSpPr>
          <p:nvPr>
            <p:ph idx="1"/>
          </p:nvPr>
        </p:nvSpPr>
        <p:spPr>
          <a:xfrm>
            <a:off x="4447308" y="591344"/>
            <a:ext cx="6906491" cy="5585619"/>
          </a:xfrm>
        </p:spPr>
        <p:txBody>
          <a:bodyPr anchor="ctr">
            <a:normAutofit/>
          </a:bodyPr>
          <a:lstStyle/>
          <a:p>
            <a:r>
              <a:rPr lang="fr-FR" b="1" dirty="0"/>
              <a:t>Préparation du texte :</a:t>
            </a:r>
          </a:p>
          <a:p>
            <a:pPr lvl="1"/>
            <a:r>
              <a:rPr lang="fr-FR" dirty="0" err="1"/>
              <a:t>Multilabel_binarizer</a:t>
            </a:r>
            <a:r>
              <a:rPr lang="fr-FR" dirty="0"/>
              <a:t> sur les Tags</a:t>
            </a:r>
          </a:p>
          <a:p>
            <a:pPr lvl="1"/>
            <a:r>
              <a:rPr lang="fr-FR" dirty="0" err="1"/>
              <a:t>Tfidf</a:t>
            </a:r>
            <a:r>
              <a:rPr lang="fr-FR" dirty="0"/>
              <a:t> </a:t>
            </a:r>
            <a:r>
              <a:rPr lang="fr-FR" dirty="0" err="1"/>
              <a:t>Vectorizer</a:t>
            </a:r>
            <a:r>
              <a:rPr lang="fr-FR" dirty="0"/>
              <a:t> sur les Documents</a:t>
            </a:r>
          </a:p>
          <a:p>
            <a:pPr lvl="1"/>
            <a:r>
              <a:rPr lang="fr-FR" dirty="0" err="1"/>
              <a:t>Train_test_split</a:t>
            </a:r>
            <a:endParaRPr lang="fr-FR" dirty="0"/>
          </a:p>
          <a:p>
            <a:r>
              <a:rPr lang="fr-FR" b="1" dirty="0"/>
              <a:t>Modèles étudiés :</a:t>
            </a:r>
          </a:p>
          <a:p>
            <a:pPr marL="800100" lvl="1" indent="-342900">
              <a:buFont typeface="Symbol" panose="05050102010706020507" pitchFamily="18" charset="2"/>
              <a:buChar char=""/>
            </a:pPr>
            <a:r>
              <a:rPr lang="en-US" dirty="0" err="1">
                <a:effectLst/>
                <a:latin typeface="Calibri" panose="020F0502020204030204" pitchFamily="34" charset="0"/>
                <a:ea typeface="Calibri" panose="020F0502020204030204" pitchFamily="34" charset="0"/>
                <a:cs typeface="Calibri" panose="020F0502020204030204" pitchFamily="34" charset="0"/>
              </a:rPr>
              <a:t>LinearSVC</a:t>
            </a:r>
            <a:r>
              <a:rPr lang="en-US" dirty="0">
                <a:effectLst/>
                <a:latin typeface="Calibri" panose="020F0502020204030204" pitchFamily="34" charset="0"/>
                <a:ea typeface="Calibri" panose="020F0502020204030204" pitchFamily="34" charset="0"/>
                <a:cs typeface="Calibri" panose="020F0502020204030204" pitchFamily="34" charset="0"/>
              </a:rPr>
              <a:t>(</a:t>
            </a:r>
            <a:r>
              <a:rPr lang="en-US" dirty="0" err="1">
                <a:effectLst/>
                <a:latin typeface="Calibri" panose="020F0502020204030204" pitchFamily="34" charset="0"/>
                <a:ea typeface="Calibri" panose="020F0502020204030204" pitchFamily="34" charset="0"/>
                <a:cs typeface="Calibri" panose="020F0502020204030204" pitchFamily="34" charset="0"/>
              </a:rPr>
              <a:t>random_state</a:t>
            </a:r>
            <a:r>
              <a:rPr lang="en-US" dirty="0">
                <a:effectLst/>
                <a:latin typeface="Calibri" panose="020F0502020204030204" pitchFamily="34" charset="0"/>
                <a:ea typeface="Calibri" panose="020F0502020204030204" pitchFamily="34" charset="0"/>
                <a:cs typeface="Calibri" panose="020F0502020204030204" pitchFamily="34" charset="0"/>
              </a:rPr>
              <a:t>=0)</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r>
              <a:rPr lang="en-US" dirty="0" err="1">
                <a:effectLst/>
                <a:latin typeface="Calibri" panose="020F0502020204030204" pitchFamily="34" charset="0"/>
                <a:ea typeface="Calibri" panose="020F0502020204030204" pitchFamily="34" charset="0"/>
                <a:cs typeface="Calibri" panose="020F0502020204030204" pitchFamily="34" charset="0"/>
              </a:rPr>
              <a:t>RandomForestClassifier</a:t>
            </a:r>
            <a:r>
              <a:rPr lang="en-US" dirty="0">
                <a:effectLst/>
                <a:latin typeface="Calibri" panose="020F0502020204030204" pitchFamily="34" charset="0"/>
                <a:ea typeface="Calibri" panose="020F0502020204030204" pitchFamily="34" charset="0"/>
                <a:cs typeface="Calibri" panose="020F0502020204030204" pitchFamily="34" charset="0"/>
              </a:rPr>
              <a:t>(</a:t>
            </a:r>
            <a:r>
              <a:rPr lang="en-US" dirty="0" err="1">
                <a:effectLst/>
                <a:latin typeface="Calibri" panose="020F0502020204030204" pitchFamily="34" charset="0"/>
                <a:ea typeface="Calibri" panose="020F0502020204030204" pitchFamily="34" charset="0"/>
                <a:cs typeface="Calibri" panose="020F0502020204030204" pitchFamily="34" charset="0"/>
              </a:rPr>
              <a:t>random_state</a:t>
            </a:r>
            <a:r>
              <a:rPr lang="en-US" dirty="0">
                <a:effectLst/>
                <a:latin typeface="Calibri" panose="020F0502020204030204" pitchFamily="34" charset="0"/>
                <a:ea typeface="Calibri" panose="020F0502020204030204" pitchFamily="34" charset="0"/>
                <a:cs typeface="Calibri" panose="020F0502020204030204" pitchFamily="34" charset="0"/>
              </a:rPr>
              <a:t>=0)</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Perceptron(</a:t>
            </a:r>
            <a:r>
              <a:rPr lang="en-US" dirty="0" err="1">
                <a:effectLst/>
                <a:latin typeface="Calibri" panose="020F0502020204030204" pitchFamily="34" charset="0"/>
                <a:ea typeface="Calibri" panose="020F0502020204030204" pitchFamily="34" charset="0"/>
                <a:cs typeface="Calibri" panose="020F0502020204030204" pitchFamily="34" charset="0"/>
              </a:rPr>
              <a:t>random_state</a:t>
            </a:r>
            <a:r>
              <a:rPr lang="en-US" dirty="0">
                <a:effectLst/>
                <a:latin typeface="Calibri" panose="020F0502020204030204" pitchFamily="34" charset="0"/>
                <a:ea typeface="Calibri" panose="020F0502020204030204" pitchFamily="34" charset="0"/>
                <a:cs typeface="Calibri" panose="020F0502020204030204" pitchFamily="34" charset="0"/>
              </a:rPr>
              <a:t>=0)</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r>
              <a:rPr lang="en-US" dirty="0" err="1">
                <a:effectLst/>
                <a:latin typeface="Calibri" panose="020F0502020204030204" pitchFamily="34" charset="0"/>
                <a:ea typeface="Calibri" panose="020F0502020204030204" pitchFamily="34" charset="0"/>
                <a:cs typeface="Calibri" panose="020F0502020204030204" pitchFamily="34" charset="0"/>
              </a:rPr>
              <a:t>LogisticRegression</a:t>
            </a:r>
            <a:r>
              <a:rPr lang="en-US" dirty="0">
                <a:effectLst/>
                <a:latin typeface="Calibri" panose="020F0502020204030204" pitchFamily="34" charset="0"/>
                <a:ea typeface="Calibri" panose="020F0502020204030204" pitchFamily="34" charset="0"/>
                <a:cs typeface="Calibri" panose="020F0502020204030204" pitchFamily="34" charset="0"/>
              </a:rPr>
              <a:t>(</a:t>
            </a:r>
            <a:r>
              <a:rPr lang="en-US" dirty="0" err="1">
                <a:effectLst/>
                <a:latin typeface="Calibri" panose="020F0502020204030204" pitchFamily="34" charset="0"/>
                <a:ea typeface="Calibri" panose="020F0502020204030204" pitchFamily="34" charset="0"/>
                <a:cs typeface="Calibri" panose="020F0502020204030204" pitchFamily="34" charset="0"/>
              </a:rPr>
              <a:t>random_state</a:t>
            </a:r>
            <a:r>
              <a:rPr lang="en-US" dirty="0">
                <a:effectLst/>
                <a:latin typeface="Calibri" panose="020F0502020204030204" pitchFamily="34" charset="0"/>
                <a:ea typeface="Calibri" panose="020F0502020204030204" pitchFamily="34" charset="0"/>
                <a:cs typeface="Calibri" panose="020F0502020204030204" pitchFamily="34" charset="0"/>
              </a:rPr>
              <a:t>=0)</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r>
              <a:rPr lang="en-US" dirty="0" err="1">
                <a:effectLst/>
                <a:latin typeface="Calibri" panose="020F0502020204030204" pitchFamily="34" charset="0"/>
                <a:ea typeface="Calibri" panose="020F0502020204030204" pitchFamily="34" charset="0"/>
                <a:cs typeface="Calibri" panose="020F0502020204030204" pitchFamily="34" charset="0"/>
              </a:rPr>
              <a:t>SGDClassifier</a:t>
            </a:r>
            <a:r>
              <a:rPr lang="en-US" dirty="0">
                <a:effectLst/>
                <a:latin typeface="Calibri" panose="020F0502020204030204" pitchFamily="34" charset="0"/>
                <a:ea typeface="Calibri" panose="020F0502020204030204" pitchFamily="34" charset="0"/>
                <a:cs typeface="Calibri" panose="020F0502020204030204" pitchFamily="34" charset="0"/>
              </a:rPr>
              <a:t>(</a:t>
            </a:r>
            <a:r>
              <a:rPr lang="en-US" dirty="0" err="1">
                <a:effectLst/>
                <a:latin typeface="Calibri" panose="020F0502020204030204" pitchFamily="34" charset="0"/>
                <a:ea typeface="Calibri" panose="020F0502020204030204" pitchFamily="34" charset="0"/>
                <a:cs typeface="Calibri" panose="020F0502020204030204" pitchFamily="34" charset="0"/>
              </a:rPr>
              <a:t>random_state</a:t>
            </a:r>
            <a:r>
              <a:rPr lang="en-US" dirty="0">
                <a:effectLst/>
                <a:latin typeface="Calibri" panose="020F0502020204030204" pitchFamily="34" charset="0"/>
                <a:ea typeface="Calibri" panose="020F0502020204030204" pitchFamily="34" charset="0"/>
                <a:cs typeface="Calibri" panose="020F0502020204030204" pitchFamily="34" charset="0"/>
              </a:rPr>
              <a:t>=0)</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800"/>
              </a:spcAft>
              <a:buFont typeface="Symbol" panose="05050102010706020507" pitchFamily="18" charset="2"/>
              <a:buChar char=""/>
            </a:pPr>
            <a:r>
              <a:rPr lang="en-US" dirty="0" err="1">
                <a:effectLst/>
                <a:latin typeface="Calibri" panose="020F0502020204030204" pitchFamily="34" charset="0"/>
                <a:ea typeface="Calibri" panose="020F0502020204030204" pitchFamily="34" charset="0"/>
                <a:cs typeface="Calibri" panose="020F0502020204030204" pitchFamily="34" charset="0"/>
              </a:rPr>
              <a:t>GradientBoostingClassifier</a:t>
            </a:r>
            <a:r>
              <a:rPr lang="en-US" dirty="0">
                <a:effectLst/>
                <a:latin typeface="Calibri" panose="020F0502020204030204" pitchFamily="34" charset="0"/>
                <a:ea typeface="Calibri" panose="020F0502020204030204" pitchFamily="34" charset="0"/>
                <a:cs typeface="Calibri" panose="020F0502020204030204" pitchFamily="34" charset="0"/>
              </a:rPr>
              <a:t>(</a:t>
            </a:r>
            <a:r>
              <a:rPr lang="en-US" dirty="0" err="1">
                <a:effectLst/>
                <a:latin typeface="Calibri" panose="020F0502020204030204" pitchFamily="34" charset="0"/>
                <a:ea typeface="Calibri" panose="020F0502020204030204" pitchFamily="34" charset="0"/>
                <a:cs typeface="Calibri" panose="020F0502020204030204" pitchFamily="34" charset="0"/>
              </a:rPr>
              <a:t>random_state</a:t>
            </a:r>
            <a:r>
              <a:rPr lang="en-US" dirty="0">
                <a:effectLst/>
                <a:latin typeface="Calibri" panose="020F0502020204030204" pitchFamily="34" charset="0"/>
                <a:ea typeface="Calibri" panose="020F0502020204030204" pitchFamily="34" charset="0"/>
                <a:cs typeface="Calibri" panose="020F0502020204030204" pitchFamily="34" charset="0"/>
              </a:rPr>
              <a:t>=0)</a:t>
            </a:r>
          </a:p>
          <a:p>
            <a:pPr marL="342900" indent="-342900">
              <a:spcAft>
                <a:spcPts val="800"/>
              </a:spcAft>
              <a:buFont typeface="Symbol" panose="05050102010706020507" pitchFamily="18" charset="2"/>
              <a:buChar char=""/>
            </a:pPr>
            <a:r>
              <a:rPr lang="fr-FR" sz="2400" b="1" dirty="0">
                <a:latin typeface="Calibri" panose="020F0502020204030204" pitchFamily="34" charset="0"/>
                <a:ea typeface="Calibri" panose="020F0502020204030204" pitchFamily="34" charset="0"/>
                <a:cs typeface="Times New Roman" panose="02020603050405020304" pitchFamily="18" charset="0"/>
              </a:rPr>
              <a:t>Passages des modèles dans la fonction </a:t>
            </a:r>
            <a:r>
              <a:rPr lang="fr-FR" sz="2400" b="1" dirty="0" err="1">
                <a:latin typeface="Calibri" panose="020F0502020204030204" pitchFamily="34" charset="0"/>
                <a:ea typeface="Calibri" panose="020F0502020204030204" pitchFamily="34" charset="0"/>
                <a:cs typeface="Times New Roman" panose="02020603050405020304" pitchFamily="18" charset="0"/>
              </a:rPr>
              <a:t>MultiOutputClassifier</a:t>
            </a:r>
            <a:r>
              <a:rPr lang="fr-FR" sz="2400" b="1" dirty="0">
                <a:latin typeface="Calibri" panose="020F0502020204030204" pitchFamily="34" charset="0"/>
                <a:ea typeface="Calibri" panose="020F0502020204030204" pitchFamily="34" charset="0"/>
                <a:cs typeface="Times New Roman" panose="02020603050405020304" pitchFamily="18" charset="0"/>
              </a:rPr>
              <a:t>()</a:t>
            </a:r>
            <a:endParaRPr lang="fr-FR" sz="24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p:spTree>
    <p:extLst>
      <p:ext uri="{BB962C8B-B14F-4D97-AF65-F5344CB8AC3E}">
        <p14:creationId xmlns:p14="http://schemas.microsoft.com/office/powerpoint/2010/main" val="39841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BD19B05-B558-4E6A-82A0-483F032E764A}"/>
              </a:ext>
            </a:extLst>
          </p:cNvPr>
          <p:cNvSpPr>
            <a:spLocks noGrp="1"/>
          </p:cNvSpPr>
          <p:nvPr>
            <p:ph type="title"/>
          </p:nvPr>
        </p:nvSpPr>
        <p:spPr>
          <a:xfrm>
            <a:off x="686834" y="1153572"/>
            <a:ext cx="3200400" cy="4461163"/>
          </a:xfrm>
        </p:spPr>
        <p:txBody>
          <a:bodyPr>
            <a:normAutofit/>
          </a:bodyPr>
          <a:lstStyle/>
          <a:p>
            <a:r>
              <a:rPr lang="fr-FR" sz="4100" b="1" dirty="0">
                <a:solidFill>
                  <a:srgbClr val="FFFFFF"/>
                </a:solidFill>
              </a:rPr>
              <a:t>5.	Les modélisations effectuées </a:t>
            </a:r>
            <a:br>
              <a:rPr lang="fr-FR" sz="4100" b="1" dirty="0">
                <a:solidFill>
                  <a:srgbClr val="FFFFFF"/>
                </a:solidFill>
              </a:rPr>
            </a:br>
            <a:r>
              <a:rPr lang="fr-FR" sz="4100" dirty="0">
                <a:solidFill>
                  <a:srgbClr val="FFFFFF"/>
                </a:solidFill>
              </a:rPr>
              <a:t>Approche supervisée</a:t>
            </a:r>
            <a:endParaRPr lang="fr-FR" sz="4100" b="1"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Espace réservé du contenu 2">
            <a:extLst>
              <a:ext uri="{FF2B5EF4-FFF2-40B4-BE49-F238E27FC236}">
                <a16:creationId xmlns:a16="http://schemas.microsoft.com/office/drawing/2014/main" id="{D5778CD9-9A93-4BF3-8C7A-29C33A1EB6A0}"/>
              </a:ext>
            </a:extLst>
          </p:cNvPr>
          <p:cNvSpPr>
            <a:spLocks noGrp="1"/>
          </p:cNvSpPr>
          <p:nvPr>
            <p:ph idx="1"/>
          </p:nvPr>
        </p:nvSpPr>
        <p:spPr>
          <a:xfrm>
            <a:off x="4447308" y="591344"/>
            <a:ext cx="6906491" cy="5585619"/>
          </a:xfrm>
        </p:spPr>
        <p:txBody>
          <a:bodyPr anchor="ctr">
            <a:normAutofit/>
          </a:bodyPr>
          <a:lstStyle/>
          <a:p>
            <a:r>
              <a:rPr lang="fr-FR" sz="2400" dirty="0"/>
              <a:t>Métriques :</a:t>
            </a:r>
          </a:p>
          <a:p>
            <a:pPr marL="1257300" lvl="2" indent="-342900">
              <a:lnSpc>
                <a:spcPct val="107000"/>
              </a:lnSpc>
              <a:buFont typeface="Symbol" panose="05050102010706020507" pitchFamily="18" charset="2"/>
              <a:buChar char=""/>
            </a:pPr>
            <a:r>
              <a:rPr lang="fr-FR" sz="2400" dirty="0" err="1">
                <a:effectLst/>
                <a:latin typeface="Calibri" panose="020F0502020204030204" pitchFamily="34" charset="0"/>
                <a:ea typeface="Calibri" panose="020F0502020204030204" pitchFamily="34" charset="0"/>
                <a:cs typeface="Calibri" panose="020F0502020204030204" pitchFamily="34" charset="0"/>
              </a:rPr>
              <a:t>Hamming_loss</a:t>
            </a:r>
            <a:r>
              <a:rPr lang="fr-FR" sz="2400" dirty="0">
                <a:effectLst/>
                <a:latin typeface="Calibri" panose="020F0502020204030204" pitchFamily="34" charset="0"/>
                <a:ea typeface="Calibri" panose="020F0502020204030204" pitchFamily="34" charset="0"/>
                <a:cs typeface="Calibri" panose="020F0502020204030204" pitchFamily="34" charset="0"/>
              </a:rPr>
              <a:t> </a:t>
            </a:r>
          </a:p>
          <a:p>
            <a:pPr marL="1257300" lvl="2" indent="-342900">
              <a:lnSpc>
                <a:spcPct val="107000"/>
              </a:lnSpc>
              <a:buFont typeface="Symbol" panose="05050102010706020507" pitchFamily="18" charset="2"/>
              <a:buChar char=""/>
            </a:pPr>
            <a:r>
              <a:rPr lang="fr-FR" sz="2400" dirty="0" err="1">
                <a:effectLst/>
                <a:latin typeface="Calibri" panose="020F0502020204030204" pitchFamily="34" charset="0"/>
                <a:ea typeface="Calibri" panose="020F0502020204030204" pitchFamily="34" charset="0"/>
                <a:cs typeface="Calibri" panose="020F0502020204030204" pitchFamily="34" charset="0"/>
              </a:rPr>
              <a:t>Jaccard_score</a:t>
            </a:r>
            <a:r>
              <a:rPr lang="fr-FR" sz="2400" dirty="0">
                <a:effectLst/>
                <a:latin typeface="Calibri" panose="020F0502020204030204" pitchFamily="34" charset="0"/>
                <a:ea typeface="Calibri" panose="020F0502020204030204" pitchFamily="34" charset="0"/>
                <a:cs typeface="Calibri" panose="020F0502020204030204" pitchFamily="34" charset="0"/>
              </a:rPr>
              <a:t> </a:t>
            </a:r>
          </a:p>
          <a:p>
            <a:pPr marL="1257300" lvl="2" indent="-342900">
              <a:lnSpc>
                <a:spcPct val="107000"/>
              </a:lnSpc>
              <a:buFont typeface="Symbol" panose="05050102010706020507" pitchFamily="18" charset="2"/>
              <a:buChar char=""/>
            </a:pPr>
            <a:r>
              <a:rPr lang="en-US" sz="2400" dirty="0" err="1">
                <a:effectLst/>
                <a:latin typeface="Calibri" panose="020F0502020204030204" pitchFamily="34" charset="0"/>
                <a:ea typeface="Calibri" panose="020F0502020204030204" pitchFamily="34" charset="0"/>
                <a:cs typeface="Calibri" panose="020F0502020204030204" pitchFamily="34" charset="0"/>
              </a:rPr>
              <a:t>Accuracy_score</a:t>
            </a:r>
            <a:r>
              <a:rPr lang="en-US" sz="2400" dirty="0">
                <a:effectLst/>
                <a:latin typeface="Calibri" panose="020F0502020204030204" pitchFamily="34" charset="0"/>
                <a:ea typeface="Calibri" panose="020F0502020204030204" pitchFamily="34" charset="0"/>
                <a:cs typeface="Calibri" panose="020F0502020204030204" pitchFamily="34" charset="0"/>
              </a:rPr>
              <a:t> </a:t>
            </a:r>
          </a:p>
          <a:p>
            <a:pPr marL="1257300" lvl="2" indent="-342900">
              <a:lnSpc>
                <a:spcPct val="107000"/>
              </a:lnSpc>
              <a:buFont typeface="Symbol" panose="05050102010706020507" pitchFamily="18" charset="2"/>
              <a:buChar char=""/>
            </a:pPr>
            <a:r>
              <a:rPr lang="fr-FR" sz="2400" dirty="0">
                <a:effectLst/>
                <a:latin typeface="Calibri" panose="020F0502020204030204" pitchFamily="34" charset="0"/>
                <a:ea typeface="Calibri" panose="020F0502020204030204" pitchFamily="34" charset="0"/>
                <a:cs typeface="Calibri" panose="020F0502020204030204" pitchFamily="34" charset="0"/>
              </a:rPr>
              <a:t>F1_score </a:t>
            </a:r>
          </a:p>
          <a:p>
            <a:pPr marL="1257300" lvl="2" indent="-342900">
              <a:lnSpc>
                <a:spcPct val="107000"/>
              </a:lnSpc>
              <a:buFont typeface="Symbol" panose="05050102010706020507" pitchFamily="18" charset="2"/>
              <a:buChar char=""/>
            </a:pPr>
            <a:r>
              <a:rPr lang="fr-FR" sz="2400" dirty="0">
                <a:effectLst/>
                <a:latin typeface="Calibri" panose="020F0502020204030204" pitchFamily="34" charset="0"/>
                <a:ea typeface="Calibri" panose="020F0502020204030204" pitchFamily="34" charset="0"/>
                <a:cs typeface="Calibri" panose="020F0502020204030204" pitchFamily="34" charset="0"/>
              </a:rPr>
              <a:t>Macro_f1_score </a:t>
            </a:r>
          </a:p>
          <a:p>
            <a:pPr marL="1257300" lvl="2" indent="-342900">
              <a:lnSpc>
                <a:spcPct val="107000"/>
              </a:lnSpc>
              <a:buFont typeface="Symbol" panose="05050102010706020507" pitchFamily="18" charset="2"/>
              <a:buChar char=""/>
            </a:pPr>
            <a:r>
              <a:rPr lang="it-IT" sz="2400" dirty="0">
                <a:effectLst/>
                <a:latin typeface="Calibri" panose="020F0502020204030204" pitchFamily="34" charset="0"/>
                <a:ea typeface="Calibri" panose="020F0502020204030204" pitchFamily="34" charset="0"/>
                <a:cs typeface="Calibri" panose="020F0502020204030204" pitchFamily="34" charset="0"/>
              </a:rPr>
              <a:t>Micro_f1_score </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7671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CBD19B05-B558-4E6A-82A0-483F032E764A}"/>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5100" b="1" dirty="0">
                <a:solidFill>
                  <a:srgbClr val="FFFFFF"/>
                </a:solidFill>
              </a:rPr>
              <a:t>5</a:t>
            </a:r>
            <a:r>
              <a:rPr lang="en-US" sz="5100" b="1" kern="1200" dirty="0">
                <a:solidFill>
                  <a:srgbClr val="FFFFFF"/>
                </a:solidFill>
                <a:latin typeface="+mj-lt"/>
                <a:ea typeface="+mj-ea"/>
                <a:cs typeface="+mj-cs"/>
              </a:rPr>
              <a:t>.	Les </a:t>
            </a:r>
            <a:r>
              <a:rPr lang="en-US" sz="5100" b="1" kern="1200" dirty="0" err="1">
                <a:solidFill>
                  <a:srgbClr val="FFFFFF"/>
                </a:solidFill>
                <a:latin typeface="+mj-lt"/>
                <a:ea typeface="+mj-ea"/>
                <a:cs typeface="+mj-cs"/>
              </a:rPr>
              <a:t>modélisations</a:t>
            </a:r>
            <a:r>
              <a:rPr lang="en-US" sz="5100" b="1" kern="1200" dirty="0">
                <a:solidFill>
                  <a:srgbClr val="FFFFFF"/>
                </a:solidFill>
                <a:latin typeface="+mj-lt"/>
                <a:ea typeface="+mj-ea"/>
                <a:cs typeface="+mj-cs"/>
              </a:rPr>
              <a:t> </a:t>
            </a:r>
            <a:r>
              <a:rPr lang="en-US" sz="5100" b="1" kern="1200" dirty="0" err="1">
                <a:solidFill>
                  <a:srgbClr val="FFFFFF"/>
                </a:solidFill>
                <a:latin typeface="+mj-lt"/>
                <a:ea typeface="+mj-ea"/>
                <a:cs typeface="+mj-cs"/>
              </a:rPr>
              <a:t>effectuées</a:t>
            </a:r>
            <a:r>
              <a:rPr lang="en-US" sz="5100" b="1" kern="1200" dirty="0">
                <a:solidFill>
                  <a:srgbClr val="FFFFFF"/>
                </a:solidFill>
                <a:latin typeface="+mj-lt"/>
                <a:ea typeface="+mj-ea"/>
                <a:cs typeface="+mj-cs"/>
              </a:rPr>
              <a:t> </a:t>
            </a:r>
            <a:br>
              <a:rPr lang="en-US" sz="5100" b="1" kern="1200" dirty="0">
                <a:solidFill>
                  <a:srgbClr val="FFFFFF"/>
                </a:solidFill>
                <a:latin typeface="+mj-lt"/>
                <a:ea typeface="+mj-ea"/>
                <a:cs typeface="+mj-cs"/>
              </a:rPr>
            </a:br>
            <a:r>
              <a:rPr lang="en-US" sz="5100" kern="1200" dirty="0" err="1">
                <a:solidFill>
                  <a:srgbClr val="FFFFFF"/>
                </a:solidFill>
                <a:latin typeface="+mj-lt"/>
                <a:ea typeface="+mj-ea"/>
                <a:cs typeface="+mj-cs"/>
              </a:rPr>
              <a:t>Approche</a:t>
            </a:r>
            <a:r>
              <a:rPr lang="en-US" sz="5100" kern="1200" dirty="0">
                <a:solidFill>
                  <a:srgbClr val="FFFFFF"/>
                </a:solidFill>
                <a:latin typeface="+mj-lt"/>
                <a:ea typeface="+mj-ea"/>
                <a:cs typeface="+mj-cs"/>
              </a:rPr>
              <a:t> </a:t>
            </a:r>
            <a:r>
              <a:rPr lang="en-US" sz="5100" kern="1200" dirty="0" err="1">
                <a:solidFill>
                  <a:srgbClr val="FFFFFF"/>
                </a:solidFill>
                <a:latin typeface="+mj-lt"/>
                <a:ea typeface="+mj-ea"/>
                <a:cs typeface="+mj-cs"/>
              </a:rPr>
              <a:t>supervisée</a:t>
            </a:r>
            <a:endParaRPr lang="en-US" sz="5100" b="1" kern="1200" dirty="0">
              <a:solidFill>
                <a:srgbClr val="FFFFFF"/>
              </a:solidFill>
              <a:latin typeface="+mj-lt"/>
              <a:ea typeface="+mj-ea"/>
              <a:cs typeface="+mj-cs"/>
            </a:endParaRPr>
          </a:p>
        </p:txBody>
      </p:sp>
      <p:sp>
        <p:nvSpPr>
          <p:cNvPr id="54"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2CC4FF65-CD15-407E-84B6-C1E43F18D39C}"/>
              </a:ext>
            </a:extLst>
          </p:cNvPr>
          <p:cNvPicPr>
            <a:picLocks noChangeAspect="1"/>
          </p:cNvPicPr>
          <p:nvPr/>
        </p:nvPicPr>
        <p:blipFill>
          <a:blip r:embed="rId2"/>
          <a:stretch>
            <a:fillRect/>
          </a:stretch>
        </p:blipFill>
        <p:spPr>
          <a:xfrm>
            <a:off x="0" y="3718561"/>
            <a:ext cx="12293553" cy="3041516"/>
          </a:xfrm>
          <a:prstGeom prst="rect">
            <a:avLst/>
          </a:prstGeom>
        </p:spPr>
      </p:pic>
      <p:sp>
        <p:nvSpPr>
          <p:cNvPr id="3" name="Rectangle : coins arrondis 2">
            <a:extLst>
              <a:ext uri="{FF2B5EF4-FFF2-40B4-BE49-F238E27FC236}">
                <a16:creationId xmlns:a16="http://schemas.microsoft.com/office/drawing/2014/main" id="{6186EDEA-2FBC-4D7A-8A46-328C0A5478D3}"/>
              </a:ext>
            </a:extLst>
          </p:cNvPr>
          <p:cNvSpPr/>
          <p:nvPr/>
        </p:nvSpPr>
        <p:spPr>
          <a:xfrm>
            <a:off x="4617345" y="4318324"/>
            <a:ext cx="7200900" cy="295275"/>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8069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9A16839-F0FB-48E1-B872-0626391FA714}"/>
              </a:ext>
            </a:extLst>
          </p:cNvPr>
          <p:cNvSpPr>
            <a:spLocks noGrp="1"/>
          </p:cNvSpPr>
          <p:nvPr>
            <p:ph type="title"/>
          </p:nvPr>
        </p:nvSpPr>
        <p:spPr>
          <a:xfrm>
            <a:off x="686834" y="1153572"/>
            <a:ext cx="3200400" cy="4461163"/>
          </a:xfrm>
        </p:spPr>
        <p:txBody>
          <a:bodyPr>
            <a:normAutofit/>
          </a:bodyPr>
          <a:lstStyle/>
          <a:p>
            <a:r>
              <a:rPr lang="fr-FR" b="1" dirty="0">
                <a:solidFill>
                  <a:srgbClr val="FFFFFF"/>
                </a:solidFill>
              </a:rPr>
              <a:t>6.	La modélisation choisie pour la mise en production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2DCA9A46-F111-4704-91FC-C7C5A24BC6D3}"/>
              </a:ext>
            </a:extLst>
          </p:cNvPr>
          <p:cNvSpPr>
            <a:spLocks noGrp="1"/>
          </p:cNvSpPr>
          <p:nvPr>
            <p:ph idx="1"/>
          </p:nvPr>
        </p:nvSpPr>
        <p:spPr>
          <a:xfrm>
            <a:off x="4447308" y="591344"/>
            <a:ext cx="6906491" cy="5585619"/>
          </a:xfrm>
        </p:spPr>
        <p:txBody>
          <a:bodyPr anchor="ctr">
            <a:normAutofit/>
          </a:bodyPr>
          <a:lstStyle/>
          <a:p>
            <a:r>
              <a:rPr lang="fr-FR" b="1" err="1"/>
              <a:t>GridsearchCV</a:t>
            </a:r>
            <a:r>
              <a:rPr lang="fr-FR" b="1"/>
              <a:t>() pour optimiser les hyperparamètres de notre meilleur modèle : </a:t>
            </a:r>
            <a:r>
              <a:rPr lang="fr-FR" b="1" err="1"/>
              <a:t>Linear_svc</a:t>
            </a:r>
            <a:r>
              <a:rPr lang="fr-FR" b="1"/>
              <a:t>().</a:t>
            </a:r>
          </a:p>
          <a:p>
            <a:pPr marL="220980" indent="0">
              <a:spcAft>
                <a:spcPts val="800"/>
              </a:spcAft>
              <a:buNone/>
            </a:pPr>
            <a:r>
              <a:rPr lang="en-US">
                <a:effectLst/>
                <a:ea typeface="Calibri" panose="020F0502020204030204" pitchFamily="34" charset="0"/>
                <a:cs typeface="Calibri" panose="020F0502020204030204" pitchFamily="34" charset="0"/>
              </a:rPr>
              <a:t>parameters = {</a:t>
            </a:r>
            <a:endParaRPr lang="fr-FR">
              <a:effectLst/>
              <a:ea typeface="Calibri" panose="020F0502020204030204" pitchFamily="34" charset="0"/>
              <a:cs typeface="Times New Roman" panose="02020603050405020304" pitchFamily="18" charset="0"/>
            </a:endParaRPr>
          </a:p>
          <a:p>
            <a:pPr marL="220980" indent="0">
              <a:spcAft>
                <a:spcPts val="800"/>
              </a:spcAft>
              <a:buNone/>
            </a:pPr>
            <a:r>
              <a:rPr lang="en-US">
                <a:effectLst/>
                <a:ea typeface="Calibri" panose="020F0502020204030204" pitchFamily="34" charset="0"/>
                <a:cs typeface="Calibri" panose="020F0502020204030204" pitchFamily="34" charset="0"/>
              </a:rPr>
              <a:t>     "</a:t>
            </a:r>
            <a:r>
              <a:rPr lang="en-US" err="1">
                <a:effectLst/>
                <a:ea typeface="Calibri" panose="020F0502020204030204" pitchFamily="34" charset="0"/>
                <a:cs typeface="Calibri" panose="020F0502020204030204" pitchFamily="34" charset="0"/>
              </a:rPr>
              <a:t>clf</a:t>
            </a:r>
            <a:r>
              <a:rPr lang="en-US">
                <a:effectLst/>
                <a:ea typeface="Calibri" panose="020F0502020204030204" pitchFamily="34" charset="0"/>
                <a:cs typeface="Calibri" panose="020F0502020204030204" pitchFamily="34" charset="0"/>
              </a:rPr>
              <a:t>__</a:t>
            </a:r>
            <a:r>
              <a:rPr lang="en-US" err="1">
                <a:effectLst/>
                <a:ea typeface="Calibri" panose="020F0502020204030204" pitchFamily="34" charset="0"/>
                <a:cs typeface="Calibri" panose="020F0502020204030204" pitchFamily="34" charset="0"/>
              </a:rPr>
              <a:t>estimator__C</a:t>
            </a:r>
            <a:r>
              <a:rPr lang="en-US">
                <a:effectLst/>
                <a:ea typeface="Calibri" panose="020F0502020204030204" pitchFamily="34" charset="0"/>
                <a:cs typeface="Calibri" panose="020F0502020204030204" pitchFamily="34" charset="0"/>
              </a:rPr>
              <a:t>": </a:t>
            </a:r>
            <a:r>
              <a:rPr lang="en-US" err="1">
                <a:effectLst/>
                <a:ea typeface="Calibri" panose="020F0502020204030204" pitchFamily="34" charset="0"/>
                <a:cs typeface="Calibri" panose="020F0502020204030204" pitchFamily="34" charset="0"/>
              </a:rPr>
              <a:t>np.arange</a:t>
            </a:r>
            <a:r>
              <a:rPr lang="en-US">
                <a:effectLst/>
                <a:ea typeface="Calibri" panose="020F0502020204030204" pitchFamily="34" charset="0"/>
                <a:cs typeface="Calibri" panose="020F0502020204030204" pitchFamily="34" charset="0"/>
              </a:rPr>
              <a:t>(1,20,2),     </a:t>
            </a:r>
            <a:endParaRPr lang="fr-FR">
              <a:effectLst/>
              <a:ea typeface="Calibri" panose="020F0502020204030204" pitchFamily="34" charset="0"/>
              <a:cs typeface="Times New Roman" panose="02020603050405020304" pitchFamily="18" charset="0"/>
            </a:endParaRPr>
          </a:p>
          <a:p>
            <a:pPr marL="220980" indent="0">
              <a:spcAft>
                <a:spcPts val="800"/>
              </a:spcAft>
              <a:buNone/>
            </a:pPr>
            <a:r>
              <a:rPr lang="en-US">
                <a:effectLst/>
                <a:ea typeface="Calibri" panose="020F0502020204030204" pitchFamily="34" charset="0"/>
                <a:cs typeface="Calibri" panose="020F0502020204030204" pitchFamily="34" charset="0"/>
              </a:rPr>
              <a:t>     </a:t>
            </a:r>
            <a:r>
              <a:rPr lang="fr-FR">
                <a:effectLst/>
                <a:ea typeface="Calibri" panose="020F0502020204030204" pitchFamily="34" charset="0"/>
                <a:cs typeface="Calibri" panose="020F0502020204030204" pitchFamily="34" charset="0"/>
              </a:rPr>
              <a:t>"</a:t>
            </a:r>
            <a:r>
              <a:rPr lang="fr-FR" err="1">
                <a:effectLst/>
                <a:ea typeface="Calibri" panose="020F0502020204030204" pitchFamily="34" charset="0"/>
                <a:cs typeface="Calibri" panose="020F0502020204030204" pitchFamily="34" charset="0"/>
              </a:rPr>
              <a:t>clf</a:t>
            </a:r>
            <a:r>
              <a:rPr lang="fr-FR">
                <a:effectLst/>
                <a:ea typeface="Calibri" panose="020F0502020204030204" pitchFamily="34" charset="0"/>
                <a:cs typeface="Calibri" panose="020F0502020204030204" pitchFamily="34" charset="0"/>
              </a:rPr>
              <a:t>__</a:t>
            </a:r>
            <a:r>
              <a:rPr lang="fr-FR" err="1">
                <a:effectLst/>
                <a:ea typeface="Calibri" panose="020F0502020204030204" pitchFamily="34" charset="0"/>
                <a:cs typeface="Calibri" panose="020F0502020204030204" pitchFamily="34" charset="0"/>
              </a:rPr>
              <a:t>estimator</a:t>
            </a:r>
            <a:r>
              <a:rPr lang="fr-FR">
                <a:effectLst/>
                <a:ea typeface="Calibri" panose="020F0502020204030204" pitchFamily="34" charset="0"/>
                <a:cs typeface="Calibri" panose="020F0502020204030204" pitchFamily="34" charset="0"/>
              </a:rPr>
              <a:t>__</a:t>
            </a:r>
            <a:r>
              <a:rPr lang="fr-FR" err="1">
                <a:effectLst/>
                <a:ea typeface="Calibri" panose="020F0502020204030204" pitchFamily="34" charset="0"/>
                <a:cs typeface="Calibri" panose="020F0502020204030204" pitchFamily="34" charset="0"/>
              </a:rPr>
              <a:t>max_iter</a:t>
            </a:r>
            <a:r>
              <a:rPr lang="fr-FR">
                <a:effectLst/>
                <a:ea typeface="Calibri" panose="020F0502020204030204" pitchFamily="34" charset="0"/>
                <a:cs typeface="Calibri" panose="020F0502020204030204" pitchFamily="34" charset="0"/>
              </a:rPr>
              <a:t>":[1000, 10000, 20000]</a:t>
            </a:r>
            <a:r>
              <a:rPr lang="fr-FR">
                <a:ea typeface="Calibri" panose="020F0502020204030204" pitchFamily="34" charset="0"/>
                <a:cs typeface="Times New Roman" panose="02020603050405020304" pitchFamily="18" charset="0"/>
              </a:rPr>
              <a:t> }</a:t>
            </a:r>
          </a:p>
          <a:p>
            <a:r>
              <a:rPr lang="fr-FR" b="1"/>
              <a:t>Hyperparamètres du meilleur modèle : </a:t>
            </a:r>
          </a:p>
          <a:p>
            <a:pPr marL="0" indent="0">
              <a:buNone/>
            </a:pPr>
            <a:r>
              <a:rPr lang="fr-FR">
                <a:effectLst/>
                <a:latin typeface="Calibri" panose="020F0502020204030204" pitchFamily="34" charset="0"/>
                <a:ea typeface="Calibri" panose="020F0502020204030204" pitchFamily="34" charset="0"/>
                <a:cs typeface="Calibri" panose="020F0502020204030204" pitchFamily="34" charset="0"/>
              </a:rPr>
              <a:t>{'</a:t>
            </a:r>
            <a:r>
              <a:rPr lang="fr-FR" err="1">
                <a:effectLst/>
                <a:latin typeface="Calibri" panose="020F0502020204030204" pitchFamily="34" charset="0"/>
                <a:ea typeface="Calibri" panose="020F0502020204030204" pitchFamily="34" charset="0"/>
                <a:cs typeface="Calibri" panose="020F0502020204030204" pitchFamily="34" charset="0"/>
              </a:rPr>
              <a:t>clf</a:t>
            </a:r>
            <a:r>
              <a:rPr lang="fr-FR">
                <a:effectLst/>
                <a:latin typeface="Calibri" panose="020F0502020204030204" pitchFamily="34" charset="0"/>
                <a:ea typeface="Calibri" panose="020F0502020204030204" pitchFamily="34" charset="0"/>
                <a:cs typeface="Calibri" panose="020F0502020204030204" pitchFamily="34" charset="0"/>
              </a:rPr>
              <a:t>__</a:t>
            </a:r>
            <a:r>
              <a:rPr lang="fr-FR" err="1">
                <a:effectLst/>
                <a:latin typeface="Calibri" panose="020F0502020204030204" pitchFamily="34" charset="0"/>
                <a:ea typeface="Calibri" panose="020F0502020204030204" pitchFamily="34" charset="0"/>
                <a:cs typeface="Calibri" panose="020F0502020204030204" pitchFamily="34" charset="0"/>
              </a:rPr>
              <a:t>estimator</a:t>
            </a:r>
            <a:r>
              <a:rPr lang="fr-FR">
                <a:effectLst/>
                <a:latin typeface="Calibri" panose="020F0502020204030204" pitchFamily="34" charset="0"/>
                <a:ea typeface="Calibri" panose="020F0502020204030204" pitchFamily="34" charset="0"/>
                <a:cs typeface="Calibri" panose="020F0502020204030204" pitchFamily="34" charset="0"/>
              </a:rPr>
              <a:t>__C': 1, '</a:t>
            </a:r>
            <a:r>
              <a:rPr lang="fr-FR" err="1">
                <a:effectLst/>
                <a:latin typeface="Calibri" panose="020F0502020204030204" pitchFamily="34" charset="0"/>
                <a:ea typeface="Calibri" panose="020F0502020204030204" pitchFamily="34" charset="0"/>
                <a:cs typeface="Calibri" panose="020F0502020204030204" pitchFamily="34" charset="0"/>
              </a:rPr>
              <a:t>clf</a:t>
            </a:r>
            <a:r>
              <a:rPr lang="fr-FR">
                <a:effectLst/>
                <a:latin typeface="Calibri" panose="020F0502020204030204" pitchFamily="34" charset="0"/>
                <a:ea typeface="Calibri" panose="020F0502020204030204" pitchFamily="34" charset="0"/>
                <a:cs typeface="Calibri" panose="020F0502020204030204" pitchFamily="34" charset="0"/>
              </a:rPr>
              <a:t>__</a:t>
            </a:r>
            <a:r>
              <a:rPr lang="fr-FR" err="1">
                <a:effectLst/>
                <a:latin typeface="Calibri" panose="020F0502020204030204" pitchFamily="34" charset="0"/>
                <a:ea typeface="Calibri" panose="020F0502020204030204" pitchFamily="34" charset="0"/>
                <a:cs typeface="Calibri" panose="020F0502020204030204" pitchFamily="34" charset="0"/>
              </a:rPr>
              <a:t>estimator</a:t>
            </a:r>
            <a:r>
              <a:rPr lang="fr-FR">
                <a:effectLst/>
                <a:latin typeface="Calibri" panose="020F0502020204030204" pitchFamily="34" charset="0"/>
                <a:ea typeface="Calibri" panose="020F0502020204030204" pitchFamily="34" charset="0"/>
                <a:cs typeface="Calibri" panose="020F0502020204030204" pitchFamily="34" charset="0"/>
              </a:rPr>
              <a:t>__</a:t>
            </a:r>
            <a:r>
              <a:rPr lang="fr-FR" err="1">
                <a:effectLst/>
                <a:latin typeface="Calibri" panose="020F0502020204030204" pitchFamily="34" charset="0"/>
                <a:ea typeface="Calibri" panose="020F0502020204030204" pitchFamily="34" charset="0"/>
                <a:cs typeface="Calibri" panose="020F0502020204030204" pitchFamily="34" charset="0"/>
              </a:rPr>
              <a:t>max_iter</a:t>
            </a:r>
            <a:r>
              <a:rPr lang="fr-FR">
                <a:effectLst/>
                <a:latin typeface="Calibri" panose="020F0502020204030204" pitchFamily="34" charset="0"/>
                <a:ea typeface="Calibri" panose="020F0502020204030204" pitchFamily="34" charset="0"/>
                <a:cs typeface="Calibri" panose="020F0502020204030204" pitchFamily="34" charset="0"/>
              </a:rPr>
              <a:t>': 1000}</a:t>
            </a:r>
            <a:endParaRPr lang="fr-FR">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1946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E9676C-E731-4495-BEDB-A1E44449329F}"/>
              </a:ext>
            </a:extLst>
          </p:cNvPr>
          <p:cNvSpPr>
            <a:spLocks noGrp="1"/>
          </p:cNvSpPr>
          <p:nvPr>
            <p:ph type="title"/>
          </p:nvPr>
        </p:nvSpPr>
        <p:spPr>
          <a:xfrm>
            <a:off x="524741" y="620392"/>
            <a:ext cx="3808268" cy="5504688"/>
          </a:xfrm>
        </p:spPr>
        <p:txBody>
          <a:bodyPr>
            <a:normAutofit/>
          </a:bodyPr>
          <a:lstStyle/>
          <a:p>
            <a:r>
              <a:rPr lang="fr-FR" sz="6000" b="1" dirty="0"/>
              <a:t>7.	Mon API</a:t>
            </a:r>
          </a:p>
        </p:txBody>
      </p:sp>
      <p:sp>
        <p:nvSpPr>
          <p:cNvPr id="9" name="Rectangle 8">
            <a:extLst>
              <a:ext uri="{FF2B5EF4-FFF2-40B4-BE49-F238E27FC236}">
                <a16:creationId xmlns:a16="http://schemas.microsoft.com/office/drawing/2014/main" id="{5D84EFE8-C53A-44C4-B289-D1B42CF69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Espace réservé du contenu 2">
            <a:extLst>
              <a:ext uri="{FF2B5EF4-FFF2-40B4-BE49-F238E27FC236}">
                <a16:creationId xmlns:a16="http://schemas.microsoft.com/office/drawing/2014/main" id="{FDC05D05-C5FF-4E4F-9A6D-311DAE3F5ED4}"/>
              </a:ext>
            </a:extLst>
          </p:cNvPr>
          <p:cNvGraphicFramePr>
            <a:graphicFrameLocks noGrp="1"/>
          </p:cNvGraphicFramePr>
          <p:nvPr>
            <p:ph idx="1"/>
            <p:extLst>
              <p:ext uri="{D42A27DB-BD31-4B8C-83A1-F6EECF244321}">
                <p14:modId xmlns:p14="http://schemas.microsoft.com/office/powerpoint/2010/main" val="160293078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7049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A5515DB-D10B-4E2B-A82C-ABD430A8AC6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7. Mon API</a:t>
            </a:r>
          </a:p>
        </p:txBody>
      </p:sp>
      <p:pic>
        <p:nvPicPr>
          <p:cNvPr id="8" name="Espace réservé du contenu 7" descr="Une image contenant texte&#10;&#10;Description générée automatiquement">
            <a:extLst>
              <a:ext uri="{FF2B5EF4-FFF2-40B4-BE49-F238E27FC236}">
                <a16:creationId xmlns:a16="http://schemas.microsoft.com/office/drawing/2014/main" id="{F7482481-059C-4204-AD93-0BE415846D8D}"/>
              </a:ext>
            </a:extLst>
          </p:cNvPr>
          <p:cNvPicPr>
            <a:picLocks noGrp="1" noChangeAspect="1"/>
          </p:cNvPicPr>
          <p:nvPr>
            <p:ph idx="1"/>
          </p:nvPr>
        </p:nvPicPr>
        <p:blipFill>
          <a:blip r:embed="rId2"/>
          <a:stretch>
            <a:fillRect/>
          </a:stretch>
        </p:blipFill>
        <p:spPr>
          <a:xfrm>
            <a:off x="4852941" y="643466"/>
            <a:ext cx="6629450" cy="5568739"/>
          </a:xfrm>
          <a:prstGeom prst="rect">
            <a:avLst/>
          </a:prstGeom>
        </p:spPr>
      </p:pic>
    </p:spTree>
    <p:extLst>
      <p:ext uri="{BB962C8B-B14F-4D97-AF65-F5344CB8AC3E}">
        <p14:creationId xmlns:p14="http://schemas.microsoft.com/office/powerpoint/2010/main" val="2018635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5515DB-D10B-4E2B-A82C-ABD430A8AC67}"/>
              </a:ext>
            </a:extLst>
          </p:cNvPr>
          <p:cNvSpPr>
            <a:spLocks noGrp="1"/>
          </p:cNvSpPr>
          <p:nvPr>
            <p:ph type="title"/>
          </p:nvPr>
        </p:nvSpPr>
        <p:spPr/>
        <p:txBody>
          <a:bodyPr/>
          <a:lstStyle/>
          <a:p>
            <a:r>
              <a:rPr lang="fr-FR" b="1" dirty="0"/>
              <a:t>7. Mon API</a:t>
            </a:r>
          </a:p>
        </p:txBody>
      </p:sp>
      <p:pic>
        <p:nvPicPr>
          <p:cNvPr id="4" name="Espace réservé du contenu 3">
            <a:extLst>
              <a:ext uri="{FF2B5EF4-FFF2-40B4-BE49-F238E27FC236}">
                <a16:creationId xmlns:a16="http://schemas.microsoft.com/office/drawing/2014/main" id="{E4FA81F9-67EF-4CF5-91D8-DCC71A2BCCA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88856" y="1542770"/>
            <a:ext cx="10353675" cy="2400300"/>
          </a:xfrm>
          <a:prstGeom prst="rect">
            <a:avLst/>
          </a:prstGeom>
        </p:spPr>
      </p:pic>
      <p:pic>
        <p:nvPicPr>
          <p:cNvPr id="5" name="Image 4">
            <a:extLst>
              <a:ext uri="{FF2B5EF4-FFF2-40B4-BE49-F238E27FC236}">
                <a16:creationId xmlns:a16="http://schemas.microsoft.com/office/drawing/2014/main" id="{DE0057B1-2E60-458E-9BEB-628571568E4D}"/>
              </a:ext>
            </a:extLst>
          </p:cNvPr>
          <p:cNvPicPr/>
          <p:nvPr/>
        </p:nvPicPr>
        <p:blipFill>
          <a:blip r:embed="rId3">
            <a:extLst>
              <a:ext uri="{28A0092B-C50C-407E-A947-70E740481C1C}">
                <a14:useLocalDpi xmlns:a14="http://schemas.microsoft.com/office/drawing/2010/main" val="0"/>
              </a:ext>
            </a:extLst>
          </a:blip>
          <a:stretch>
            <a:fillRect/>
          </a:stretch>
        </p:blipFill>
        <p:spPr>
          <a:xfrm>
            <a:off x="488856" y="3968395"/>
            <a:ext cx="6534150" cy="1318260"/>
          </a:xfrm>
          <a:prstGeom prst="rect">
            <a:avLst/>
          </a:prstGeom>
        </p:spPr>
      </p:pic>
    </p:spTree>
    <p:extLst>
      <p:ext uri="{BB962C8B-B14F-4D97-AF65-F5344CB8AC3E}">
        <p14:creationId xmlns:p14="http://schemas.microsoft.com/office/powerpoint/2010/main" val="446269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44A0265-1E25-4735-812F-A0B740C92F8E}"/>
              </a:ext>
            </a:extLst>
          </p:cNvPr>
          <p:cNvSpPr>
            <a:spLocks noGrp="1"/>
          </p:cNvSpPr>
          <p:nvPr>
            <p:ph type="title"/>
          </p:nvPr>
        </p:nvSpPr>
        <p:spPr>
          <a:xfrm>
            <a:off x="635000" y="640823"/>
            <a:ext cx="3418659" cy="5583148"/>
          </a:xfrm>
        </p:spPr>
        <p:txBody>
          <a:bodyPr anchor="ctr">
            <a:normAutofit/>
          </a:bodyPr>
          <a:lstStyle/>
          <a:p>
            <a:r>
              <a:rPr lang="fr-FR" sz="5400" b="1" u="sng" dirty="0"/>
              <a:t>SOMMAIRE</a:t>
            </a:r>
          </a:p>
        </p:txBody>
      </p:sp>
      <p:sp>
        <p:nvSpPr>
          <p:cNvPr id="15"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Espace réservé du contenu 6">
            <a:extLst>
              <a:ext uri="{FF2B5EF4-FFF2-40B4-BE49-F238E27FC236}">
                <a16:creationId xmlns:a16="http://schemas.microsoft.com/office/drawing/2014/main" id="{31A019B3-642D-4565-8133-4F91EBCDB7E2}"/>
              </a:ext>
            </a:extLst>
          </p:cNvPr>
          <p:cNvGraphicFramePr>
            <a:graphicFrameLocks noGrp="1"/>
          </p:cNvGraphicFramePr>
          <p:nvPr>
            <p:ph idx="1"/>
            <p:extLst>
              <p:ext uri="{D42A27DB-BD31-4B8C-83A1-F6EECF244321}">
                <p14:modId xmlns:p14="http://schemas.microsoft.com/office/powerpoint/2010/main" val="165079219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77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8D43AD-3B70-4585-805E-5DA3E2BCA7BE}"/>
              </a:ext>
            </a:extLst>
          </p:cNvPr>
          <p:cNvSpPr>
            <a:spLocks noGrp="1"/>
          </p:cNvSpPr>
          <p:nvPr>
            <p:ph type="title"/>
          </p:nvPr>
        </p:nvSpPr>
        <p:spPr/>
        <p:txBody>
          <a:bodyPr/>
          <a:lstStyle/>
          <a:p>
            <a:r>
              <a:rPr lang="fr-FR" dirty="0"/>
              <a:t>8. Les livrables</a:t>
            </a:r>
          </a:p>
        </p:txBody>
      </p:sp>
      <p:sp>
        <p:nvSpPr>
          <p:cNvPr id="3" name="Espace réservé du contenu 2">
            <a:extLst>
              <a:ext uri="{FF2B5EF4-FFF2-40B4-BE49-F238E27FC236}">
                <a16:creationId xmlns:a16="http://schemas.microsoft.com/office/drawing/2014/main" id="{BA8E292C-148D-4B69-9A05-51DDDD310E93}"/>
              </a:ext>
            </a:extLst>
          </p:cNvPr>
          <p:cNvSpPr>
            <a:spLocks noGrp="1"/>
          </p:cNvSpPr>
          <p:nvPr>
            <p:ph idx="1"/>
          </p:nvPr>
        </p:nvSpPr>
        <p:spPr/>
        <p:txBody>
          <a:bodyPr/>
          <a:lstStyle/>
          <a:p>
            <a:r>
              <a:rPr lang="fr-FR" b="1" i="0" dirty="0">
                <a:effectLst/>
                <a:latin typeface="Montserrat"/>
              </a:rPr>
              <a:t>Le code final à déployer</a:t>
            </a:r>
            <a:r>
              <a:rPr lang="fr-FR" b="0" i="0" dirty="0">
                <a:effectLst/>
                <a:latin typeface="Montserrat"/>
              </a:rPr>
              <a:t> présenté dans un répertoire et développé progressivement à l’aide d’un logiciel de gestion de version</a:t>
            </a:r>
          </a:p>
          <a:p>
            <a:pPr marL="457200" lvl="1" indent="0">
              <a:buNone/>
            </a:pPr>
            <a:r>
              <a:rPr lang="fr-FR" dirty="0">
                <a:hlinkClick r:id="rId2"/>
              </a:rPr>
              <a:t>https://github.com/Thibault44/P6-TR</a:t>
            </a:r>
            <a:endParaRPr lang="fr-FR" dirty="0"/>
          </a:p>
          <a:p>
            <a:r>
              <a:rPr lang="fr-FR" dirty="0"/>
              <a:t>API</a:t>
            </a:r>
          </a:p>
          <a:p>
            <a:pPr marL="457200" lvl="1" indent="0">
              <a:buNone/>
            </a:pPr>
            <a:r>
              <a:rPr lang="fr-FR" dirty="0"/>
              <a:t>https://github.com/Thibault44/P6-TR/tree/main/API</a:t>
            </a:r>
          </a:p>
        </p:txBody>
      </p:sp>
    </p:spTree>
    <p:extLst>
      <p:ext uri="{BB962C8B-B14F-4D97-AF65-F5344CB8AC3E}">
        <p14:creationId xmlns:p14="http://schemas.microsoft.com/office/powerpoint/2010/main" val="711926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0EED18-CBD1-4BFE-80CB-A086DFE3DA79}"/>
              </a:ext>
            </a:extLst>
          </p:cNvPr>
          <p:cNvSpPr>
            <a:spLocks noGrp="1"/>
          </p:cNvSpPr>
          <p:nvPr>
            <p:ph type="title"/>
          </p:nvPr>
        </p:nvSpPr>
        <p:spPr>
          <a:xfrm>
            <a:off x="4965430" y="629268"/>
            <a:ext cx="6586491" cy="1286160"/>
          </a:xfrm>
        </p:spPr>
        <p:txBody>
          <a:bodyPr anchor="b">
            <a:normAutofit/>
          </a:bodyPr>
          <a:lstStyle/>
          <a:p>
            <a:r>
              <a:rPr lang="fr-FR" b="1" dirty="0"/>
              <a:t>9.	Synthèse</a:t>
            </a:r>
          </a:p>
        </p:txBody>
      </p:sp>
      <p:sp>
        <p:nvSpPr>
          <p:cNvPr id="3" name="Espace réservé du contenu 2">
            <a:extLst>
              <a:ext uri="{FF2B5EF4-FFF2-40B4-BE49-F238E27FC236}">
                <a16:creationId xmlns:a16="http://schemas.microsoft.com/office/drawing/2014/main" id="{889E3867-09F2-4D63-88C9-F471DBCA624A}"/>
              </a:ext>
            </a:extLst>
          </p:cNvPr>
          <p:cNvSpPr>
            <a:spLocks noGrp="1"/>
          </p:cNvSpPr>
          <p:nvPr>
            <p:ph idx="1"/>
          </p:nvPr>
        </p:nvSpPr>
        <p:spPr>
          <a:xfrm>
            <a:off x="4965431" y="2438400"/>
            <a:ext cx="6586489" cy="3785419"/>
          </a:xfrm>
        </p:spPr>
        <p:txBody>
          <a:bodyPr>
            <a:normAutofit/>
          </a:bodyPr>
          <a:lstStyle/>
          <a:p>
            <a:r>
              <a:rPr lang="fr-FR" sz="2000" dirty="0"/>
              <a:t>Meilleur modèle : </a:t>
            </a:r>
            <a:r>
              <a:rPr lang="fr-FR" sz="2000" dirty="0" err="1"/>
              <a:t>LinearSVC</a:t>
            </a:r>
            <a:r>
              <a:rPr lang="fr-FR" sz="2000" dirty="0"/>
              <a:t>()</a:t>
            </a:r>
          </a:p>
          <a:p>
            <a:r>
              <a:rPr lang="fr-FR" sz="2000" dirty="0"/>
              <a:t>On peut associer des tags à du texte (API)</a:t>
            </a:r>
          </a:p>
          <a:p>
            <a:endParaRPr lang="fr-FR" sz="2000" dirty="0"/>
          </a:p>
          <a:p>
            <a:endParaRPr lang="fr-FR" sz="2000" dirty="0"/>
          </a:p>
          <a:p>
            <a:endParaRPr lang="fr-FR" sz="2000" dirty="0"/>
          </a:p>
          <a:p>
            <a:endParaRPr lang="fr-FR" sz="2000" dirty="0"/>
          </a:p>
        </p:txBody>
      </p:sp>
      <p:pic>
        <p:nvPicPr>
          <p:cNvPr id="5" name="Picture 4" descr="Plusieurs points d’interrogation sur fond noir">
            <a:extLst>
              <a:ext uri="{FF2B5EF4-FFF2-40B4-BE49-F238E27FC236}">
                <a16:creationId xmlns:a16="http://schemas.microsoft.com/office/drawing/2014/main" id="{5D991AFE-E6D9-421C-AF29-4455EF365C05}"/>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043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389281E-8C7B-46E8-B7D7-B503CAB9BC0B}"/>
              </a:ext>
            </a:extLst>
          </p:cNvPr>
          <p:cNvSpPr>
            <a:spLocks noGrp="1"/>
          </p:cNvSpPr>
          <p:nvPr>
            <p:ph type="title"/>
          </p:nvPr>
        </p:nvSpPr>
        <p:spPr>
          <a:xfrm>
            <a:off x="635000" y="640823"/>
            <a:ext cx="3418659" cy="5583148"/>
          </a:xfrm>
        </p:spPr>
        <p:txBody>
          <a:bodyPr anchor="ctr">
            <a:normAutofit/>
          </a:bodyPr>
          <a:lstStyle/>
          <a:p>
            <a:r>
              <a:rPr lang="fr-FR" sz="3400" b="1"/>
              <a:t>1.	Présentation des objectifs du projet</a:t>
            </a:r>
          </a:p>
        </p:txBody>
      </p:sp>
      <p:sp>
        <p:nvSpPr>
          <p:cNvPr id="1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Espace réservé du contenu 2">
            <a:extLst>
              <a:ext uri="{FF2B5EF4-FFF2-40B4-BE49-F238E27FC236}">
                <a16:creationId xmlns:a16="http://schemas.microsoft.com/office/drawing/2014/main" id="{282EA824-3D98-4C6E-8E8C-388562EF8AF6}"/>
              </a:ext>
            </a:extLst>
          </p:cNvPr>
          <p:cNvGraphicFramePr>
            <a:graphicFrameLocks noGrp="1"/>
          </p:cNvGraphicFramePr>
          <p:nvPr>
            <p:ph idx="1"/>
            <p:extLst>
              <p:ext uri="{D42A27DB-BD31-4B8C-83A1-F6EECF244321}">
                <p14:modId xmlns:p14="http://schemas.microsoft.com/office/powerpoint/2010/main" val="265564428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650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7469536-C48A-4EB9-BE8F-7603DD8A2EF6}"/>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4200" b="1" kern="1200">
                <a:solidFill>
                  <a:schemeClr val="tx1"/>
                </a:solidFill>
                <a:latin typeface="+mj-lt"/>
                <a:ea typeface="+mj-ea"/>
                <a:cs typeface="+mj-cs"/>
              </a:rPr>
              <a:t>2.	Les différents traitements effectués</a:t>
            </a:r>
          </a:p>
        </p:txBody>
      </p:sp>
      <p:sp>
        <p:nvSpPr>
          <p:cNvPr id="2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4">
            <a:extLst>
              <a:ext uri="{FF2B5EF4-FFF2-40B4-BE49-F238E27FC236}">
                <a16:creationId xmlns:a16="http://schemas.microsoft.com/office/drawing/2014/main" id="{BADB41C5-12A9-4E3F-A09E-301758CE60A7}"/>
              </a:ext>
            </a:extLst>
          </p:cNvPr>
          <p:cNvSpPr txBox="1"/>
          <p:nvPr/>
        </p:nvSpPr>
        <p:spPr>
          <a:xfrm>
            <a:off x="630936" y="2660904"/>
            <a:ext cx="4818888" cy="3547872"/>
          </a:xfrm>
          <a:prstGeom prst="rect">
            <a:avLst/>
          </a:prstGeom>
        </p:spPr>
        <p:txBody>
          <a:bodyPr vert="horz" lIns="91440" tIns="45720" rIns="91440" bIns="45720" rtlCol="0" anchor="t">
            <a:normAutofit/>
          </a:bodyPr>
          <a:lstStyle/>
          <a:p>
            <a:pPr>
              <a:lnSpc>
                <a:spcPct val="90000"/>
              </a:lnSpc>
              <a:spcAft>
                <a:spcPts val="600"/>
              </a:spcAft>
            </a:pPr>
            <a:r>
              <a:rPr lang="fr-FR" sz="2200" dirty="0"/>
              <a:t>Récupération</a:t>
            </a:r>
            <a:r>
              <a:rPr lang="en-US" sz="2200" dirty="0"/>
              <a:t> des </a:t>
            </a:r>
            <a:r>
              <a:rPr lang="en-US" sz="2200" dirty="0" err="1"/>
              <a:t>données</a:t>
            </a:r>
            <a:r>
              <a:rPr lang="en-US" sz="2200" dirty="0"/>
              <a:t> avec « </a:t>
            </a:r>
            <a:r>
              <a:rPr lang="en-US" sz="2200" dirty="0" err="1"/>
              <a:t>stackexchange</a:t>
            </a:r>
            <a:r>
              <a:rPr lang="en-US" sz="2200" dirty="0"/>
              <a:t> explorer »  et premiers </a:t>
            </a:r>
            <a:r>
              <a:rPr lang="en-US" sz="2200" dirty="0" err="1"/>
              <a:t>filtres</a:t>
            </a:r>
            <a:r>
              <a:rPr lang="en-US" sz="2200" dirty="0"/>
              <a:t>.</a:t>
            </a:r>
          </a:p>
          <a:p>
            <a:pPr>
              <a:lnSpc>
                <a:spcPct val="90000"/>
              </a:lnSpc>
              <a:spcAft>
                <a:spcPts val="600"/>
              </a:spcAft>
            </a:pPr>
            <a:endParaRPr lang="en-US" sz="2200" dirty="0"/>
          </a:p>
          <a:p>
            <a:pPr>
              <a:lnSpc>
                <a:spcPct val="90000"/>
              </a:lnSpc>
              <a:spcAft>
                <a:spcPts val="600"/>
              </a:spcAft>
            </a:pPr>
            <a:r>
              <a:rPr lang="en-US" sz="2200" dirty="0"/>
              <a:t>On </a:t>
            </a:r>
            <a:r>
              <a:rPr lang="en-US" sz="2200" dirty="0" err="1"/>
              <a:t>obtient</a:t>
            </a:r>
            <a:r>
              <a:rPr lang="en-US" sz="2200" dirty="0"/>
              <a:t> un dataset </a:t>
            </a:r>
            <a:r>
              <a:rPr lang="en-US" sz="2200" dirty="0" err="1"/>
              <a:t>composé</a:t>
            </a:r>
            <a:r>
              <a:rPr lang="en-US" sz="2200" dirty="0"/>
              <a:t> de 59.903 questions.</a:t>
            </a:r>
          </a:p>
          <a:p>
            <a:pPr>
              <a:lnSpc>
                <a:spcPct val="90000"/>
              </a:lnSpc>
              <a:spcAft>
                <a:spcPts val="600"/>
              </a:spcAft>
            </a:pPr>
            <a:endParaRPr lang="en-US" sz="2200" dirty="0"/>
          </a:p>
          <a:p>
            <a:pPr>
              <a:lnSpc>
                <a:spcPct val="90000"/>
              </a:lnSpc>
              <a:spcAft>
                <a:spcPts val="600"/>
              </a:spcAft>
            </a:pPr>
            <a:r>
              <a:rPr lang="en-US" sz="2200" dirty="0"/>
              <a:t>Il y a 5 </a:t>
            </a:r>
            <a:r>
              <a:rPr lang="en-US" sz="2200" dirty="0" err="1"/>
              <a:t>doublons</a:t>
            </a:r>
            <a:r>
              <a:rPr lang="en-US" sz="2200" dirty="0"/>
              <a:t> dans Title et 0 dans Body.</a:t>
            </a:r>
          </a:p>
        </p:txBody>
      </p:sp>
      <p:pic>
        <p:nvPicPr>
          <p:cNvPr id="4" name="Espace réservé du contenu 3">
            <a:extLst>
              <a:ext uri="{FF2B5EF4-FFF2-40B4-BE49-F238E27FC236}">
                <a16:creationId xmlns:a16="http://schemas.microsoft.com/office/drawing/2014/main" id="{6F2B33D1-F8D3-4021-9116-D127BCDA251C}"/>
              </a:ext>
            </a:extLst>
          </p:cNvPr>
          <p:cNvPicPr>
            <a:picLocks noGrp="1"/>
          </p:cNvPicPr>
          <p:nvPr>
            <p:ph idx="1"/>
          </p:nvPr>
        </p:nvPicPr>
        <p:blipFill rotWithShape="1">
          <a:blip r:embed="rId2"/>
          <a:srcRect r="9140" b="1"/>
          <a:stretch/>
        </p:blipFill>
        <p:spPr>
          <a:xfrm>
            <a:off x="6099048" y="783071"/>
            <a:ext cx="5458968" cy="5291857"/>
          </a:xfrm>
          <a:prstGeom prst="rect">
            <a:avLst/>
          </a:prstGeom>
        </p:spPr>
      </p:pic>
    </p:spTree>
    <p:extLst>
      <p:ext uri="{BB962C8B-B14F-4D97-AF65-F5344CB8AC3E}">
        <p14:creationId xmlns:p14="http://schemas.microsoft.com/office/powerpoint/2010/main" val="116840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7469536-C48A-4EB9-BE8F-7603DD8A2EF6}"/>
              </a:ext>
            </a:extLst>
          </p:cNvPr>
          <p:cNvSpPr>
            <a:spLocks noGrp="1"/>
          </p:cNvSpPr>
          <p:nvPr>
            <p:ph type="title"/>
          </p:nvPr>
        </p:nvSpPr>
        <p:spPr>
          <a:xfrm>
            <a:off x="635000" y="640823"/>
            <a:ext cx="3418659" cy="5583148"/>
          </a:xfrm>
        </p:spPr>
        <p:txBody>
          <a:bodyPr anchor="ctr">
            <a:normAutofit/>
          </a:bodyPr>
          <a:lstStyle/>
          <a:p>
            <a:r>
              <a:rPr lang="fr-FR" sz="5400" b="1"/>
              <a:t>2.	Les différents traitements effectués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ce réservé du contenu 2">
            <a:extLst>
              <a:ext uri="{FF2B5EF4-FFF2-40B4-BE49-F238E27FC236}">
                <a16:creationId xmlns:a16="http://schemas.microsoft.com/office/drawing/2014/main" id="{7A9F2AAC-1022-4835-A339-E8BF5E59DA70}"/>
              </a:ext>
            </a:extLst>
          </p:cNvPr>
          <p:cNvGraphicFramePr>
            <a:graphicFrameLocks noGrp="1"/>
          </p:cNvGraphicFramePr>
          <p:nvPr>
            <p:ph idx="1"/>
            <p:extLst>
              <p:ext uri="{D42A27DB-BD31-4B8C-83A1-F6EECF244321}">
                <p14:modId xmlns:p14="http://schemas.microsoft.com/office/powerpoint/2010/main" val="617489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44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7469536-C48A-4EB9-BE8F-7603DD8A2EF6}"/>
              </a:ext>
            </a:extLst>
          </p:cNvPr>
          <p:cNvSpPr>
            <a:spLocks noGrp="1"/>
          </p:cNvSpPr>
          <p:nvPr>
            <p:ph type="title"/>
          </p:nvPr>
        </p:nvSpPr>
        <p:spPr>
          <a:xfrm>
            <a:off x="640080" y="325369"/>
            <a:ext cx="4368602" cy="1956841"/>
          </a:xfrm>
        </p:spPr>
        <p:txBody>
          <a:bodyPr anchor="b">
            <a:normAutofit/>
          </a:bodyPr>
          <a:lstStyle/>
          <a:p>
            <a:r>
              <a:rPr lang="fr-FR" sz="4200" b="1" dirty="0"/>
              <a:t>3. Analyses Univariées</a:t>
            </a:r>
          </a:p>
        </p:txBody>
      </p:sp>
      <p:sp>
        <p:nvSpPr>
          <p:cNvPr id="4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3ABBCC74-F3B1-431B-820E-E1409979DF4A}"/>
              </a:ext>
            </a:extLst>
          </p:cNvPr>
          <p:cNvSpPr>
            <a:spLocks noGrp="1"/>
          </p:cNvSpPr>
          <p:nvPr>
            <p:ph idx="1"/>
          </p:nvPr>
        </p:nvSpPr>
        <p:spPr>
          <a:xfrm>
            <a:off x="640080" y="2872899"/>
            <a:ext cx="4243589" cy="3320668"/>
          </a:xfrm>
        </p:spPr>
        <p:txBody>
          <a:bodyPr>
            <a:normAutofit/>
          </a:bodyPr>
          <a:lstStyle/>
          <a:p>
            <a:pPr marL="0" indent="0">
              <a:buNone/>
            </a:pPr>
            <a:r>
              <a:rPr lang="fr-FR" sz="2200" b="1" u="sng" dirty="0"/>
              <a:t>Analyse et gestion des Tags</a:t>
            </a:r>
          </a:p>
          <a:p>
            <a:r>
              <a:rPr lang="fr-FR" sz="2200" dirty="0"/>
              <a:t>On conserve les 47 tags apparaissant plus de 500 fois</a:t>
            </a:r>
          </a:p>
          <a:p>
            <a:pPr marL="0" indent="0">
              <a:buNone/>
            </a:pPr>
            <a:endParaRPr lang="fr-FR" sz="2200" dirty="0"/>
          </a:p>
        </p:txBody>
      </p:sp>
      <p:pic>
        <p:nvPicPr>
          <p:cNvPr id="6" name="Image 5">
            <a:extLst>
              <a:ext uri="{FF2B5EF4-FFF2-40B4-BE49-F238E27FC236}">
                <a16:creationId xmlns:a16="http://schemas.microsoft.com/office/drawing/2014/main" id="{04EAB737-DBA9-4A0C-B024-FF87F7B4A8B3}"/>
              </a:ext>
            </a:extLst>
          </p:cNvPr>
          <p:cNvPicPr>
            <a:picLocks noChangeAspect="1"/>
          </p:cNvPicPr>
          <p:nvPr/>
        </p:nvPicPr>
        <p:blipFill>
          <a:blip r:embed="rId2"/>
          <a:stretch>
            <a:fillRect/>
          </a:stretch>
        </p:blipFill>
        <p:spPr>
          <a:xfrm>
            <a:off x="4450080" y="361944"/>
            <a:ext cx="7460594" cy="6496056"/>
          </a:xfrm>
          <a:prstGeom prst="rect">
            <a:avLst/>
          </a:prstGeom>
        </p:spPr>
      </p:pic>
    </p:spTree>
    <p:extLst>
      <p:ext uri="{BB962C8B-B14F-4D97-AF65-F5344CB8AC3E}">
        <p14:creationId xmlns:p14="http://schemas.microsoft.com/office/powerpoint/2010/main" val="2959086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5A5F1D7-F0D0-4687-9BD3-CA6A0714C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33" name="Rectangle 3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7469536-C48A-4EB9-BE8F-7603DD8A2EF6}"/>
              </a:ext>
            </a:extLst>
          </p:cNvPr>
          <p:cNvSpPr>
            <a:spLocks noGrp="1"/>
          </p:cNvSpPr>
          <p:nvPr>
            <p:ph type="title"/>
          </p:nvPr>
        </p:nvSpPr>
        <p:spPr>
          <a:xfrm>
            <a:off x="1043631" y="873940"/>
            <a:ext cx="4928291" cy="1035781"/>
          </a:xfrm>
        </p:spPr>
        <p:txBody>
          <a:bodyPr anchor="ctr">
            <a:normAutofit/>
          </a:bodyPr>
          <a:lstStyle/>
          <a:p>
            <a:r>
              <a:rPr lang="fr-FR" sz="3600" b="1" dirty="0"/>
              <a:t>3. Analyses Univariées</a:t>
            </a:r>
            <a:endParaRPr lang="fr-FR" sz="3300" b="1" dirty="0"/>
          </a:p>
        </p:txBody>
      </p:sp>
      <p:sp>
        <p:nvSpPr>
          <p:cNvPr id="3" name="Espace réservé du contenu 2">
            <a:extLst>
              <a:ext uri="{FF2B5EF4-FFF2-40B4-BE49-F238E27FC236}">
                <a16:creationId xmlns:a16="http://schemas.microsoft.com/office/drawing/2014/main" id="{3ABBCC74-F3B1-431B-820E-E1409979DF4A}"/>
              </a:ext>
            </a:extLst>
          </p:cNvPr>
          <p:cNvSpPr>
            <a:spLocks noGrp="1"/>
          </p:cNvSpPr>
          <p:nvPr>
            <p:ph idx="1"/>
          </p:nvPr>
        </p:nvSpPr>
        <p:spPr>
          <a:xfrm>
            <a:off x="1045029" y="2524721"/>
            <a:ext cx="4991629" cy="3677123"/>
          </a:xfrm>
        </p:spPr>
        <p:txBody>
          <a:bodyPr anchor="ctr">
            <a:normAutofit/>
          </a:bodyPr>
          <a:lstStyle/>
          <a:p>
            <a:pPr marL="0" indent="0">
              <a:buNone/>
            </a:pPr>
            <a:r>
              <a:rPr lang="fr-FR" sz="1800" b="1" u="sng"/>
              <a:t>Analyse et gestion des Tags</a:t>
            </a:r>
          </a:p>
          <a:p>
            <a:pPr marL="0" indent="0">
              <a:buNone/>
            </a:pPr>
            <a:endParaRPr lang="fr-FR" sz="1800"/>
          </a:p>
        </p:txBody>
      </p:sp>
      <p:pic>
        <p:nvPicPr>
          <p:cNvPr id="7" name="Image 6">
            <a:extLst>
              <a:ext uri="{FF2B5EF4-FFF2-40B4-BE49-F238E27FC236}">
                <a16:creationId xmlns:a16="http://schemas.microsoft.com/office/drawing/2014/main" id="{39883A06-A009-41AF-82D1-737C29EDF87E}"/>
              </a:ext>
            </a:extLst>
          </p:cNvPr>
          <p:cNvPicPr/>
          <p:nvPr/>
        </p:nvPicPr>
        <p:blipFill rotWithShape="1">
          <a:blip r:embed="rId2"/>
          <a:srcRect b="4205"/>
          <a:stretch/>
        </p:blipFill>
        <p:spPr bwMode="auto">
          <a:xfrm>
            <a:off x="6788383" y="613147"/>
            <a:ext cx="4565417" cy="2915605"/>
          </a:xfrm>
          <a:prstGeom prst="rect">
            <a:avLst/>
          </a:prstGeom>
          <a:extLst>
            <a:ext uri="{53640926-AAD7-44D8-BBD7-CCE9431645EC}">
              <a14:shadowObscured xmlns:a14="http://schemas.microsoft.com/office/drawing/2010/main"/>
            </a:ext>
          </a:extLst>
        </p:spPr>
      </p:pic>
      <p:pic>
        <p:nvPicPr>
          <p:cNvPr id="8" name="Image 7">
            <a:extLst>
              <a:ext uri="{FF2B5EF4-FFF2-40B4-BE49-F238E27FC236}">
                <a16:creationId xmlns:a16="http://schemas.microsoft.com/office/drawing/2014/main" id="{41099D98-9F21-4D93-88B7-478F37B3AD38}"/>
              </a:ext>
            </a:extLst>
          </p:cNvPr>
          <p:cNvPicPr/>
          <p:nvPr/>
        </p:nvPicPr>
        <p:blipFill rotWithShape="1">
          <a:blip r:embed="rId3">
            <a:extLst>
              <a:ext uri="{28A0092B-C50C-407E-A947-70E740481C1C}">
                <a14:useLocalDpi xmlns:a14="http://schemas.microsoft.com/office/drawing/2010/main" val="0"/>
              </a:ext>
            </a:extLst>
          </a:blip>
          <a:srcRect r="4" b="-1404"/>
          <a:stretch/>
        </p:blipFill>
        <p:spPr>
          <a:xfrm>
            <a:off x="6788383" y="3528752"/>
            <a:ext cx="4565417" cy="3115105"/>
          </a:xfrm>
          <a:prstGeom prst="rect">
            <a:avLst/>
          </a:prstGeom>
        </p:spPr>
      </p:pic>
      <p:cxnSp>
        <p:nvCxnSpPr>
          <p:cNvPr id="39" name="Straight Connector 3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388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7469536-C48A-4EB9-BE8F-7603DD8A2EF6}"/>
              </a:ext>
            </a:extLst>
          </p:cNvPr>
          <p:cNvSpPr>
            <a:spLocks noGrp="1"/>
          </p:cNvSpPr>
          <p:nvPr>
            <p:ph type="title"/>
          </p:nvPr>
        </p:nvSpPr>
        <p:spPr>
          <a:xfrm>
            <a:off x="589560" y="856180"/>
            <a:ext cx="4560584" cy="1128068"/>
          </a:xfrm>
        </p:spPr>
        <p:txBody>
          <a:bodyPr anchor="ctr">
            <a:normAutofit fontScale="90000"/>
          </a:bodyPr>
          <a:lstStyle/>
          <a:p>
            <a:r>
              <a:rPr lang="fr-FR" sz="4000" b="1" dirty="0"/>
              <a:t>3. Analyses Univariées</a:t>
            </a:r>
          </a:p>
        </p:txBody>
      </p:sp>
      <p:grpSp>
        <p:nvGrpSpPr>
          <p:cNvPr id="27"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8">
            <a:extLst>
              <a:ext uri="{FF2B5EF4-FFF2-40B4-BE49-F238E27FC236}">
                <a16:creationId xmlns:a16="http://schemas.microsoft.com/office/drawing/2014/main" id="{C82A644B-378E-4C98-A609-4C196C5FD84A}"/>
              </a:ext>
            </a:extLst>
          </p:cNvPr>
          <p:cNvPicPr>
            <a:picLocks noChangeAspect="1"/>
          </p:cNvPicPr>
          <p:nvPr/>
        </p:nvPicPr>
        <p:blipFill rotWithShape="1">
          <a:blip r:embed="rId2"/>
          <a:srcRect r="4321"/>
          <a:stretch/>
        </p:blipFill>
        <p:spPr>
          <a:xfrm>
            <a:off x="5685809" y="509570"/>
            <a:ext cx="6009366" cy="5834577"/>
          </a:xfrm>
          <a:prstGeom prst="rect">
            <a:avLst/>
          </a:prstGeom>
        </p:spPr>
      </p:pic>
      <p:sp>
        <p:nvSpPr>
          <p:cNvPr id="17" name="Espace réservé du contenu 16">
            <a:extLst>
              <a:ext uri="{FF2B5EF4-FFF2-40B4-BE49-F238E27FC236}">
                <a16:creationId xmlns:a16="http://schemas.microsoft.com/office/drawing/2014/main" id="{34253AB3-8D67-40B8-BC6F-A649CB627764}"/>
              </a:ext>
            </a:extLst>
          </p:cNvPr>
          <p:cNvSpPr>
            <a:spLocks noGrp="1"/>
          </p:cNvSpPr>
          <p:nvPr>
            <p:ph idx="1"/>
          </p:nvPr>
        </p:nvSpPr>
        <p:spPr>
          <a:xfrm>
            <a:off x="1406572" y="2210598"/>
            <a:ext cx="2926560" cy="4351338"/>
          </a:xfrm>
        </p:spPr>
        <p:txBody>
          <a:bodyPr>
            <a:normAutofit/>
          </a:bodyPr>
          <a:lstStyle/>
          <a:p>
            <a:pPr marL="0" indent="0">
              <a:buNone/>
            </a:pPr>
            <a:r>
              <a:rPr lang="fr-FR" sz="2000" dirty="0"/>
              <a:t>Analyse de </a:t>
            </a:r>
            <a:r>
              <a:rPr lang="fr-FR" sz="2000" dirty="0" err="1"/>
              <a:t>df.Document</a:t>
            </a:r>
            <a:r>
              <a:rPr lang="fr-FR" sz="2000" dirty="0"/>
              <a:t> (</a:t>
            </a:r>
            <a:r>
              <a:rPr lang="fr-FR" sz="2000" dirty="0" err="1"/>
              <a:t>df.Title+df.Body</a:t>
            </a:r>
            <a:r>
              <a:rPr lang="fr-FR" sz="2000" dirty="0"/>
              <a:t>) </a:t>
            </a:r>
          </a:p>
          <a:p>
            <a:endParaRPr lang="fr-FR" dirty="0"/>
          </a:p>
        </p:txBody>
      </p:sp>
    </p:spTree>
    <p:extLst>
      <p:ext uri="{BB962C8B-B14F-4D97-AF65-F5344CB8AC3E}">
        <p14:creationId xmlns:p14="http://schemas.microsoft.com/office/powerpoint/2010/main" val="138559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253DA3-5B84-46B3-8F47-62B0E3BB4040}"/>
              </a:ext>
            </a:extLst>
          </p:cNvPr>
          <p:cNvSpPr>
            <a:spLocks noGrp="1"/>
          </p:cNvSpPr>
          <p:nvPr>
            <p:ph type="title"/>
          </p:nvPr>
        </p:nvSpPr>
        <p:spPr/>
        <p:txBody>
          <a:bodyPr>
            <a:normAutofit/>
          </a:bodyPr>
          <a:lstStyle/>
          <a:p>
            <a:r>
              <a:rPr lang="fr-FR" b="1" dirty="0"/>
              <a:t>4.	Les modélisations effectuées</a:t>
            </a:r>
            <a:br>
              <a:rPr lang="fr-FR" b="1" dirty="0"/>
            </a:br>
            <a:r>
              <a:rPr lang="fr-FR" dirty="0"/>
              <a:t>	Approche non supervisée</a:t>
            </a:r>
            <a:endParaRPr lang="fr-FR" b="1" dirty="0"/>
          </a:p>
        </p:txBody>
      </p:sp>
      <p:sp>
        <p:nvSpPr>
          <p:cNvPr id="3" name="Espace réservé du contenu 2">
            <a:extLst>
              <a:ext uri="{FF2B5EF4-FFF2-40B4-BE49-F238E27FC236}">
                <a16:creationId xmlns:a16="http://schemas.microsoft.com/office/drawing/2014/main" id="{DABA03A8-5E3B-45B2-B75A-39C2D6760F01}"/>
              </a:ext>
            </a:extLst>
          </p:cNvPr>
          <p:cNvSpPr>
            <a:spLocks noGrp="1"/>
          </p:cNvSpPr>
          <p:nvPr>
            <p:ph idx="1"/>
          </p:nvPr>
        </p:nvSpPr>
        <p:spPr/>
        <p:txBody>
          <a:bodyPr/>
          <a:lstStyle/>
          <a:p>
            <a:r>
              <a:rPr lang="fr-FR" dirty="0"/>
              <a:t>Vectorisation de </a:t>
            </a:r>
            <a:r>
              <a:rPr lang="fr-FR" dirty="0" err="1"/>
              <a:t>df.Document</a:t>
            </a:r>
            <a:r>
              <a:rPr lang="fr-FR" dirty="0"/>
              <a:t> (</a:t>
            </a:r>
            <a:r>
              <a:rPr lang="fr-FR" dirty="0" err="1"/>
              <a:t>df.Title+df.Body</a:t>
            </a:r>
            <a:r>
              <a:rPr lang="fr-FR" dirty="0"/>
              <a:t>) </a:t>
            </a:r>
          </a:p>
          <a:p>
            <a:pPr marL="0" indent="0">
              <a:buNone/>
            </a:pPr>
            <a:r>
              <a:rPr lang="fr-FR" dirty="0"/>
              <a:t>                                                                                </a:t>
            </a:r>
            <a:r>
              <a:rPr lang="fr-FR" sz="4000" b="1" u="sng" dirty="0"/>
              <a:t>LDA</a:t>
            </a:r>
          </a:p>
          <a:p>
            <a:pPr marL="0" indent="0">
              <a:buNone/>
            </a:pPr>
            <a:endParaRPr lang="fr-FR" dirty="0"/>
          </a:p>
        </p:txBody>
      </p:sp>
      <mc:AlternateContent xmlns:mc="http://schemas.openxmlformats.org/markup-compatibility/2006">
        <mc:Choice xmlns:a14="http://schemas.microsoft.com/office/drawing/2010/main" Requires="a14">
          <p:sp>
            <p:nvSpPr>
              <p:cNvPr id="6" name="ZoneTexte 5">
                <a:extLst>
                  <a:ext uri="{FF2B5EF4-FFF2-40B4-BE49-F238E27FC236}">
                    <a16:creationId xmlns:a16="http://schemas.microsoft.com/office/drawing/2014/main" id="{840C9514-EFC7-4F0D-925D-B345BFA8D4BB}"/>
                  </a:ext>
                </a:extLst>
              </p:cNvPr>
              <p:cNvSpPr txBox="1"/>
              <p:nvPr/>
            </p:nvSpPr>
            <p:spPr>
              <a:xfrm>
                <a:off x="5881377" y="3261650"/>
                <a:ext cx="425387" cy="3404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fr-FR" i="1" smtClean="0">
                              <a:latin typeface="Cambria Math" panose="02040503050406030204" pitchFamily="18" charset="0"/>
                            </a:rPr>
                          </m:ctrlPr>
                        </m:sSupPr>
                        <m:e/>
                        <m:sup/>
                      </m:sSup>
                    </m:oMath>
                  </m:oMathPara>
                </a14:m>
                <a:endParaRPr lang="fr-FR" dirty="0"/>
              </a:p>
            </p:txBody>
          </p:sp>
        </mc:Choice>
        <mc:Fallback>
          <p:sp>
            <p:nvSpPr>
              <p:cNvPr id="6" name="ZoneTexte 5">
                <a:extLst>
                  <a:ext uri="{FF2B5EF4-FFF2-40B4-BE49-F238E27FC236}">
                    <a16:creationId xmlns:a16="http://schemas.microsoft.com/office/drawing/2014/main" id="{840C9514-EFC7-4F0D-925D-B345BFA8D4BB}"/>
                  </a:ext>
                </a:extLst>
              </p:cNvPr>
              <p:cNvSpPr txBox="1">
                <a:spLocks noRot="1" noChangeAspect="1" noMove="1" noResize="1" noEditPoints="1" noAdjustHandles="1" noChangeArrowheads="1" noChangeShapeType="1" noTextEdit="1"/>
              </p:cNvSpPr>
              <p:nvPr/>
            </p:nvSpPr>
            <p:spPr>
              <a:xfrm>
                <a:off x="5881377" y="3261650"/>
                <a:ext cx="425387" cy="340487"/>
              </a:xfrm>
              <a:prstGeom prst="rect">
                <a:avLst/>
              </a:prstGeom>
              <a:blipFill>
                <a:blip r:embed="rId3"/>
                <a:stretch>
                  <a:fillRect/>
                </a:stretch>
              </a:blipFill>
            </p:spPr>
            <p:txBody>
              <a:bodyPr/>
              <a:lstStyle/>
              <a:p>
                <a:r>
                  <a:rPr lang="fr-FR">
                    <a:noFill/>
                  </a:rPr>
                  <a:t> </a:t>
                </a:r>
              </a:p>
            </p:txBody>
          </p:sp>
        </mc:Fallback>
      </mc:AlternateContent>
      <p:pic>
        <p:nvPicPr>
          <p:cNvPr id="8" name="Image 7">
            <a:extLst>
              <a:ext uri="{FF2B5EF4-FFF2-40B4-BE49-F238E27FC236}">
                <a16:creationId xmlns:a16="http://schemas.microsoft.com/office/drawing/2014/main" id="{5232A3B5-6A05-4B50-B5B5-F43E4C51B93C}"/>
              </a:ext>
            </a:extLst>
          </p:cNvPr>
          <p:cNvPicPr>
            <a:picLocks noChangeAspect="1"/>
          </p:cNvPicPr>
          <p:nvPr/>
        </p:nvPicPr>
        <p:blipFill>
          <a:blip r:embed="rId4"/>
          <a:stretch>
            <a:fillRect/>
          </a:stretch>
        </p:blipFill>
        <p:spPr>
          <a:xfrm>
            <a:off x="605929" y="2619209"/>
            <a:ext cx="6514961" cy="4422471"/>
          </a:xfrm>
          <a:prstGeom prst="rect">
            <a:avLst/>
          </a:prstGeom>
        </p:spPr>
      </p:pic>
      <p:pic>
        <p:nvPicPr>
          <p:cNvPr id="10" name="Image 9">
            <a:extLst>
              <a:ext uri="{FF2B5EF4-FFF2-40B4-BE49-F238E27FC236}">
                <a16:creationId xmlns:a16="http://schemas.microsoft.com/office/drawing/2014/main" id="{13AB1686-8295-42EC-B23C-6C9D2F7C9442}"/>
              </a:ext>
            </a:extLst>
          </p:cNvPr>
          <p:cNvPicPr>
            <a:picLocks noChangeAspect="1"/>
          </p:cNvPicPr>
          <p:nvPr/>
        </p:nvPicPr>
        <p:blipFill>
          <a:blip r:embed="rId5"/>
          <a:stretch>
            <a:fillRect/>
          </a:stretch>
        </p:blipFill>
        <p:spPr>
          <a:xfrm>
            <a:off x="7120890" y="3602137"/>
            <a:ext cx="4810906" cy="2228581"/>
          </a:xfrm>
          <a:prstGeom prst="rect">
            <a:avLst/>
          </a:prstGeom>
        </p:spPr>
      </p:pic>
    </p:spTree>
    <p:extLst>
      <p:ext uri="{BB962C8B-B14F-4D97-AF65-F5344CB8AC3E}">
        <p14:creationId xmlns:p14="http://schemas.microsoft.com/office/powerpoint/2010/main" val="247741180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946</Words>
  <Application>Microsoft Office PowerPoint</Application>
  <PresentationFormat>Grand écran</PresentationFormat>
  <Paragraphs>127</Paragraphs>
  <Slides>21</Slides>
  <Notes>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21</vt:i4>
      </vt:variant>
    </vt:vector>
  </HeadingPairs>
  <TitlesOfParts>
    <vt:vector size="29" baseType="lpstr">
      <vt:lpstr>Arial</vt:lpstr>
      <vt:lpstr>Calibri</vt:lpstr>
      <vt:lpstr>Calibri Light</vt:lpstr>
      <vt:lpstr>Cambria Math</vt:lpstr>
      <vt:lpstr>Montserrat</vt:lpstr>
      <vt:lpstr>Segoe UI</vt:lpstr>
      <vt:lpstr>Symbol</vt:lpstr>
      <vt:lpstr>Thème Office</vt:lpstr>
      <vt:lpstr>Projet 5 IML Catégorisez automatiquement des questions </vt:lpstr>
      <vt:lpstr>SOMMAIRE</vt:lpstr>
      <vt:lpstr>1. Présentation des objectifs du projet</vt:lpstr>
      <vt:lpstr>2. Les différents traitements effectués</vt:lpstr>
      <vt:lpstr>2. Les différents traitements effectués</vt:lpstr>
      <vt:lpstr>3. Analyses Univariées</vt:lpstr>
      <vt:lpstr>3. Analyses Univariées</vt:lpstr>
      <vt:lpstr>3. Analyses Univariées</vt:lpstr>
      <vt:lpstr>4. Les modélisations effectuées  Approche non supervisée</vt:lpstr>
      <vt:lpstr>4. Les modélisations effectuées  Approche non supervisée</vt:lpstr>
      <vt:lpstr>4. Les modélisations effectuées Approche non supervisée</vt:lpstr>
      <vt:lpstr>4. Les modélisations effectuées Approche non supervisée</vt:lpstr>
      <vt:lpstr>5. Les modélisations effectuées  Approche supervisée</vt:lpstr>
      <vt:lpstr>5. Les modélisations effectuées  Approche supervisée</vt:lpstr>
      <vt:lpstr>5. Les modélisations effectuées  Approche supervisée</vt:lpstr>
      <vt:lpstr>6. La modélisation choisie pour la mise en production</vt:lpstr>
      <vt:lpstr>7. Mon API</vt:lpstr>
      <vt:lpstr>7. Mon API</vt:lpstr>
      <vt:lpstr>7. Mon API</vt:lpstr>
      <vt:lpstr>8. Les livrables</vt:lpstr>
      <vt:lpstr>9. Synthèse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5 IML Catégorisez automatiquement des questions </dc:title>
  <dc:creator>Thibault Roussel</dc:creator>
  <cp:lastModifiedBy>Thibault Roussel</cp:lastModifiedBy>
  <cp:revision>11</cp:revision>
  <dcterms:created xsi:type="dcterms:W3CDTF">2021-04-23T12:19:55Z</dcterms:created>
  <dcterms:modified xsi:type="dcterms:W3CDTF">2021-04-27T17:54:42Z</dcterms:modified>
</cp:coreProperties>
</file>