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55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1 - Polyglotte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Formation ingénieur </a:t>
            </a:r>
            <a:r>
              <a:rPr lang="fr-FR" dirty="0" err="1" smtClean="0"/>
              <a:t>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15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04" y="906010"/>
            <a:ext cx="9404723" cy="1400530"/>
          </a:xfrm>
        </p:spPr>
        <p:txBody>
          <a:bodyPr/>
          <a:lstStyle/>
          <a:p>
            <a:r>
              <a:rPr lang="fr-FR" dirty="0"/>
              <a:t>Réinventons l’expérience </a:t>
            </a:r>
            <a:r>
              <a:rPr lang="fr-FR" dirty="0" smtClean="0"/>
              <a:t>client:</a:t>
            </a:r>
            <a:br>
              <a:rPr lang="fr-FR" dirty="0" smtClean="0"/>
            </a:br>
            <a:r>
              <a:rPr lang="fr-FR" dirty="0" smtClean="0"/>
              <a:t>    Conception </a:t>
            </a:r>
            <a:r>
              <a:rPr lang="fr-FR" dirty="0"/>
              <a:t>d’un </a:t>
            </a:r>
            <a:r>
              <a:rPr lang="fr-FR" dirty="0" err="1" smtClean="0"/>
              <a:t>chatbot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420" y="3022025"/>
            <a:ext cx="8946541" cy="4195481"/>
          </a:xfrm>
        </p:spPr>
        <p:txBody>
          <a:bodyPr/>
          <a:lstStyle/>
          <a:p>
            <a:r>
              <a:rPr lang="fr-FR" dirty="0" smtClean="0"/>
              <a:t>Polyglotte</a:t>
            </a:r>
          </a:p>
          <a:p>
            <a:endParaRPr lang="fr-FR" dirty="0" smtClean="0"/>
          </a:p>
          <a:p>
            <a:r>
              <a:rPr lang="fr-FR" dirty="0" smtClean="0"/>
              <a:t>Fiable</a:t>
            </a:r>
          </a:p>
          <a:p>
            <a:endParaRPr lang="fr-FR" dirty="0" smtClean="0"/>
          </a:p>
          <a:p>
            <a:r>
              <a:rPr lang="fr-FR" dirty="0" smtClean="0"/>
              <a:t>Pertinent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4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service cognitif Azure pour la détection de langue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7" y="2524857"/>
            <a:ext cx="3213071" cy="28130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4653986" y="3634153"/>
            <a:ext cx="2074985" cy="68775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49" y="1889980"/>
            <a:ext cx="1806637" cy="4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73" y="2590226"/>
            <a:ext cx="9404723" cy="1400530"/>
          </a:xfrm>
        </p:spPr>
        <p:txBody>
          <a:bodyPr/>
          <a:lstStyle/>
          <a:p>
            <a:r>
              <a:rPr lang="fr-FR" dirty="0" smtClean="0"/>
              <a:t>Démonstration des scripts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1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8" y="808318"/>
            <a:ext cx="9404723" cy="140053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18" y="1966545"/>
            <a:ext cx="6736862" cy="37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Projet 1 - Polyglotte</vt:lpstr>
      <vt:lpstr>Réinventons l’expérience client:     Conception d’un chatbot </vt:lpstr>
      <vt:lpstr>Présentation du service cognitif Azure pour la détection de langue</vt:lpstr>
      <vt:lpstr>Démonstration des scripts</vt:lpstr>
      <vt:lpstr>Résultats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Polyglotte</dc:title>
  <dc:creator>SKR</dc:creator>
  <cp:lastModifiedBy>SKR</cp:lastModifiedBy>
  <cp:revision>5</cp:revision>
  <dcterms:created xsi:type="dcterms:W3CDTF">2020-10-06T17:36:38Z</dcterms:created>
  <dcterms:modified xsi:type="dcterms:W3CDTF">2020-10-06T17:58:07Z</dcterms:modified>
</cp:coreProperties>
</file>