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7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5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64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3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4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2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4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1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1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A8C9C5-6D7F-4B5C-BE61-488D4003D576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69F4-ABCF-422A-A4E1-B14A7339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18" y="1319676"/>
            <a:ext cx="10576234" cy="2677648"/>
          </a:xfrm>
        </p:spPr>
        <p:txBody>
          <a:bodyPr/>
          <a:lstStyle/>
          <a:p>
            <a:r>
              <a:rPr lang="fr-FR" dirty="0"/>
              <a:t>Réalisez une application mobile de recommandation de contenu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05CDE-9745-4533-ADA1-F0B42C2C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618" y="4517361"/>
            <a:ext cx="8825658" cy="861420"/>
          </a:xfrm>
        </p:spPr>
        <p:txBody>
          <a:bodyPr/>
          <a:lstStyle/>
          <a:p>
            <a:r>
              <a:rPr lang="fr-FR" dirty="0"/>
              <a:t>Formation ingénieur IA – Projet 9</a:t>
            </a:r>
          </a:p>
        </p:txBody>
      </p:sp>
    </p:spTree>
    <p:extLst>
      <p:ext uri="{BB962C8B-B14F-4D97-AF65-F5344CB8AC3E}">
        <p14:creationId xmlns:p14="http://schemas.microsoft.com/office/powerpoint/2010/main" val="182591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71A9-C243-4B60-BAF1-514BD3B5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552BB-8DB8-4B61-8585-32313D74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58" y="2346235"/>
            <a:ext cx="6783031" cy="39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D32A-C826-4641-8112-5F6A7992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 &amp; 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76FC-F4CB-4C55-AEF8-1B265C9A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12" y="2455806"/>
            <a:ext cx="7506224" cy="21370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Il n’existe pas de meilleure métrique, car on ne peut pas caractériser uniformément les goût humains</a:t>
            </a:r>
          </a:p>
          <a:p>
            <a:r>
              <a:rPr lang="fr-FR" dirty="0"/>
              <a:t>J’ai donc choisi d’utiliser une des seules informations disponibles sur les articles: leur catégorie.</a:t>
            </a:r>
          </a:p>
          <a:p>
            <a:r>
              <a:rPr lang="fr-FR" dirty="0"/>
              <a:t>Le score est la fréquence d’articles suggérés dont la catégorie a déjà été consultée par l’utilisateur.</a:t>
            </a:r>
          </a:p>
          <a:p>
            <a:r>
              <a:rPr lang="fr-FR" dirty="0"/>
              <a:t>En pratique, cela donne une indication de la diversité des thèmes des articles suggérés</a:t>
            </a:r>
          </a:p>
          <a:p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30DFC2-A380-425D-9970-3160984CC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2338"/>
              </p:ext>
            </p:extLst>
          </p:nvPr>
        </p:nvGraphicFramePr>
        <p:xfrm>
          <a:off x="1788367" y="489730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77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260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3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7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Custom content-</a:t>
                      </a:r>
                      <a:r>
                        <a:rPr lang="fr-FR" dirty="0" err="1"/>
                        <a:t>based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6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33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CF-2180-4BF0-ACEA-49C2D6AE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79709-E5E0-44C3-BFA1-EA0681305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66" y="2546440"/>
            <a:ext cx="7974795" cy="34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4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69F4-ABCF-422A-A4E1-B14A7339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18" y="1319676"/>
            <a:ext cx="10576234" cy="267764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785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69F4-ABCF-422A-A4E1-B14A7339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18" y="1319676"/>
            <a:ext cx="10576234" cy="2677648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9192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704C-B477-4F8B-8EB3-6439D47D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57A74F-E101-43BD-8D0B-3D32C9761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61" y="3068224"/>
            <a:ext cx="4523038" cy="215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6D74A-3A6F-4965-82ED-AD931E89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34" y="3397582"/>
            <a:ext cx="4271153" cy="13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CCA-893B-45EE-A90D-BE86D4C1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20E81-B716-4E75-827E-78B18184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68" y="3499535"/>
            <a:ext cx="5584565" cy="1979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A518F-AA1E-46AC-B6DB-ED1FDC27BC80}"/>
              </a:ext>
            </a:extLst>
          </p:cNvPr>
          <p:cNvSpPr txBox="1"/>
          <p:nvPr/>
        </p:nvSpPr>
        <p:spPr>
          <a:xfrm>
            <a:off x="7820793" y="3008274"/>
            <a:ext cx="43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3D369-6591-43AE-9109-4B493116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793" y="3429000"/>
            <a:ext cx="2384952" cy="2120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80E7D6-846B-4576-888C-B088E9A90672}"/>
              </a:ext>
            </a:extLst>
          </p:cNvPr>
          <p:cNvSpPr txBox="1"/>
          <p:nvPr/>
        </p:nvSpPr>
        <p:spPr>
          <a:xfrm>
            <a:off x="847988" y="3008274"/>
            <a:ext cx="43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Articles:</a:t>
            </a:r>
          </a:p>
        </p:txBody>
      </p:sp>
    </p:spTree>
    <p:extLst>
      <p:ext uri="{BB962C8B-B14F-4D97-AF65-F5344CB8AC3E}">
        <p14:creationId xmlns:p14="http://schemas.microsoft.com/office/powerpoint/2010/main" val="18265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A4B-C22A-4E66-8D95-F2EB1607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78BC2-8EB5-4944-A577-89AFBD67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19" y="2685637"/>
            <a:ext cx="7569001" cy="30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C818-2FDD-42E8-8F0B-47158054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MVP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76226-9C5B-4095-B4B9-F6C0EC94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489794"/>
            <a:ext cx="7915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E928-504F-451B-BD95-96E24D6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modèles</a:t>
            </a:r>
          </a:p>
        </p:txBody>
      </p:sp>
      <p:pic>
        <p:nvPicPr>
          <p:cNvPr id="2050" name="Picture 2" descr="How do Netflix and Amazon know what I want? | by Arthur Mello | Towards  Data Science">
            <a:extLst>
              <a:ext uri="{FF2B5EF4-FFF2-40B4-BE49-F238E27FC236}">
                <a16:creationId xmlns:a16="http://schemas.microsoft.com/office/drawing/2014/main" id="{B9B339CF-5D1E-417A-85E1-688D99F7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78" y="2309248"/>
            <a:ext cx="6860167" cy="383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E7C6-AFBB-4BCA-981C-0C7E2509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Baseline: SVD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7C579FD-9DBE-4B8F-82E5-38130D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91" y="3024527"/>
            <a:ext cx="6701970" cy="34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6F783-915C-4FBF-A29D-E30A7B555A3C}"/>
              </a:ext>
            </a:extLst>
          </p:cNvPr>
          <p:cNvSpPr txBox="1"/>
          <p:nvPr/>
        </p:nvSpPr>
        <p:spPr>
          <a:xfrm>
            <a:off x="871063" y="2504849"/>
            <a:ext cx="962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popularisé par Simon Funk durant un concours organisé par Netflix.</a:t>
            </a:r>
          </a:p>
          <a:p>
            <a:r>
              <a:rPr lang="fr-FR" dirty="0"/>
              <a:t>Il repose sur la factorisation de matrices.</a:t>
            </a:r>
          </a:p>
        </p:txBody>
      </p:sp>
      <p:pic>
        <p:nvPicPr>
          <p:cNvPr id="4106" name="Picture 10" descr="Surprise · A simple recommender system library for Python 2.7 - 3.5. |  Recommender system, Development, Library">
            <a:extLst>
              <a:ext uri="{FF2B5EF4-FFF2-40B4-BE49-F238E27FC236}">
                <a16:creationId xmlns:a16="http://schemas.microsoft.com/office/drawing/2014/main" id="{5FE33CC7-FBF8-4A28-98DA-574CCEAD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1" y="3340881"/>
            <a:ext cx="2997441" cy="29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8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EAC3-478D-48FD-87DF-15A3E38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filtering: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76298-43D6-41AD-9655-E541DAA3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63" y="3207624"/>
            <a:ext cx="3971068" cy="301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D357A-B12F-4A7D-8FE1-BF931F7BB8DF}"/>
              </a:ext>
            </a:extLst>
          </p:cNvPr>
          <p:cNvSpPr txBox="1"/>
          <p:nvPr/>
        </p:nvSpPr>
        <p:spPr>
          <a:xfrm>
            <a:off x="6634411" y="2695505"/>
            <a:ext cx="44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Métrique du KNN: Similarité cosinus</a:t>
            </a:r>
          </a:p>
        </p:txBody>
      </p:sp>
      <p:pic>
        <p:nvPicPr>
          <p:cNvPr id="3074" name="Picture 2" descr="MachineX: Cosine Similarity for Item-Based Collaborative Filtering -  Knoldus Blogs">
            <a:extLst>
              <a:ext uri="{FF2B5EF4-FFF2-40B4-BE49-F238E27FC236}">
                <a16:creationId xmlns:a16="http://schemas.microsoft.com/office/drawing/2014/main" id="{16FA67E8-DA8A-4B38-9361-3CE72F215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11" y="3624986"/>
            <a:ext cx="4019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CECD9-74F9-4B69-81FF-C8CD423C6E43}"/>
              </a:ext>
            </a:extLst>
          </p:cNvPr>
          <p:cNvSpPr txBox="1"/>
          <p:nvPr/>
        </p:nvSpPr>
        <p:spPr>
          <a:xfrm>
            <a:off x="964959" y="2695505"/>
            <a:ext cx="44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clustering avec KNN:</a:t>
            </a:r>
          </a:p>
        </p:txBody>
      </p:sp>
    </p:spTree>
    <p:extLst>
      <p:ext uri="{BB962C8B-B14F-4D97-AF65-F5344CB8AC3E}">
        <p14:creationId xmlns:p14="http://schemas.microsoft.com/office/powerpoint/2010/main" val="28355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406-3AF1-4541-9F89-74074FB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Content-</a:t>
            </a:r>
            <a:r>
              <a:rPr lang="fr-FR" dirty="0" err="1"/>
              <a:t>based</a:t>
            </a:r>
            <a:r>
              <a:rPr lang="fr-FR" dirty="0"/>
              <a:t>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3A718-860B-44E4-A213-A1D5E73254BA}"/>
              </a:ext>
            </a:extLst>
          </p:cNvPr>
          <p:cNvSpPr txBox="1"/>
          <p:nvPr/>
        </p:nvSpPr>
        <p:spPr>
          <a:xfrm>
            <a:off x="1589005" y="3628945"/>
            <a:ext cx="123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F6232D-461B-459B-AC47-D3D04C0543F0}"/>
              </a:ext>
            </a:extLst>
          </p:cNvPr>
          <p:cNvSpPr/>
          <p:nvPr/>
        </p:nvSpPr>
        <p:spPr>
          <a:xfrm>
            <a:off x="2698420" y="3551071"/>
            <a:ext cx="1707457" cy="608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Embedding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E8D65-0719-42BF-9A30-90ADCABF5835}"/>
              </a:ext>
            </a:extLst>
          </p:cNvPr>
          <p:cNvSpPr txBox="1"/>
          <p:nvPr/>
        </p:nvSpPr>
        <p:spPr>
          <a:xfrm>
            <a:off x="4558276" y="3628945"/>
            <a:ext cx="134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Vecteurs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26F31B-F3AD-4B58-A3AC-E314CF3DF9AC}"/>
              </a:ext>
            </a:extLst>
          </p:cNvPr>
          <p:cNvSpPr/>
          <p:nvPr/>
        </p:nvSpPr>
        <p:spPr>
          <a:xfrm>
            <a:off x="5934931" y="3551071"/>
            <a:ext cx="2416731" cy="608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Similarité cosinus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DC891-7404-4B86-A427-F9A7FA38D843}"/>
              </a:ext>
            </a:extLst>
          </p:cNvPr>
          <p:cNvSpPr txBox="1"/>
          <p:nvPr/>
        </p:nvSpPr>
        <p:spPr>
          <a:xfrm>
            <a:off x="8429670" y="3628945"/>
            <a:ext cx="235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de similarité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DBE7A-FDC1-4406-8C14-AD32B6961D24}"/>
              </a:ext>
            </a:extLst>
          </p:cNvPr>
          <p:cNvSpPr txBox="1"/>
          <p:nvPr/>
        </p:nvSpPr>
        <p:spPr>
          <a:xfrm>
            <a:off x="1320318" y="2743554"/>
            <a:ext cx="871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implémenté mon propre algorithme de recommandations. Il consiste à construire une table de similarité entre les articles: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6339-78F7-44E3-ABEB-44964DFF37FA}"/>
              </a:ext>
            </a:extLst>
          </p:cNvPr>
          <p:cNvSpPr txBox="1"/>
          <p:nvPr/>
        </p:nvSpPr>
        <p:spPr>
          <a:xfrm>
            <a:off x="1320318" y="4493995"/>
            <a:ext cx="9551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chaque article qui n’a pas encore été lu par l’utilisateur, on fait la moyenne des coefficients de similarité avec chaque article déjà lu.</a:t>
            </a:r>
          </a:p>
          <a:p>
            <a:endParaRPr lang="fr-FR" dirty="0"/>
          </a:p>
          <a:p>
            <a:r>
              <a:rPr lang="fr-FR" dirty="0"/>
              <a:t>Les articles recommandés sont simplement ceux qui possèdent le plus haut score moyen.</a:t>
            </a:r>
          </a:p>
        </p:txBody>
      </p:sp>
    </p:spTree>
    <p:extLst>
      <p:ext uri="{BB962C8B-B14F-4D97-AF65-F5344CB8AC3E}">
        <p14:creationId xmlns:p14="http://schemas.microsoft.com/office/powerpoint/2010/main" val="3814910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224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Réalisez une application mobile de recommandation de contenu</vt:lpstr>
      <vt:lpstr>Présentation du projet</vt:lpstr>
      <vt:lpstr>Présentation des données</vt:lpstr>
      <vt:lpstr>Préparation des données</vt:lpstr>
      <vt:lpstr>Architecture du MVP</vt:lpstr>
      <vt:lpstr>Types de modèles</vt:lpstr>
      <vt:lpstr>Baseline: SVD</vt:lpstr>
      <vt:lpstr>Collaborative filtering: KNN</vt:lpstr>
      <vt:lpstr>Content-based filtering</vt:lpstr>
      <vt:lpstr>Tests</vt:lpstr>
      <vt:lpstr>Métrique &amp; Résultats</vt:lpstr>
      <vt:lpstr>Architecture cible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Réalisez une application mobile de recommandation de contenu</dc:title>
  <dc:creator>Skrell</dc:creator>
  <cp:lastModifiedBy>Skrell</cp:lastModifiedBy>
  <cp:revision>22</cp:revision>
  <dcterms:created xsi:type="dcterms:W3CDTF">2022-04-01T15:02:22Z</dcterms:created>
  <dcterms:modified xsi:type="dcterms:W3CDTF">2022-04-01T16:45:09Z</dcterms:modified>
</cp:coreProperties>
</file>