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CFA2-408E-4311-A32F-58663974EE23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9EBAF-4C3D-4F99-992E-2BDA7C22E7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C43A22-221A-439A-AD7A-1CADAAD8CF60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4105-26EA-4AEC-B20E-6BEEBC728581}" type="datetime1">
              <a:rPr lang="fr-FR" smtClean="0"/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7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E75F-1159-4C38-94D0-2B5D9248A9B8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7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FDCC-C29F-43D9-A72C-221947F18DB4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75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6F88-318B-424A-8873-D097DCBB6236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6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7C12-0E30-4A91-8719-9E0C91E8A9DD}" type="datetime1">
              <a:rPr lang="fr-FR" smtClean="0"/>
              <a:t>06/04/2022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3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7410-8C81-45D6-9B9A-B6DA10EC9B70}" type="datetime1">
              <a:rPr lang="fr-FR" smtClean="0"/>
              <a:t>06/04/2022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45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26AC98-14DF-49AF-8FC8-7D478A986F02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92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E263FF-1357-4FE9-B323-8ACE73D96D55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4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356D-7E80-4505-85E8-77E93E184977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ECB5-7842-41BC-BB85-D1BFE38786C0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88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8356-A280-495E-BB7C-CF0A20306147}" type="datetime1">
              <a:rPr lang="fr-FR" smtClean="0"/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44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7EE1-1D92-42BA-84BE-721FB0DC9DA8}" type="datetime1">
              <a:rPr lang="fr-FR" smtClean="0"/>
              <a:t>06/04/2022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DC0-E341-47FF-9B8B-42CF6FBE8C92}" type="datetime1">
              <a:rPr lang="fr-FR" smtClean="0"/>
              <a:t>06/04/2022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1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0B19-4F8D-4B9D-832B-CB54A921F142}" type="datetime1">
              <a:rPr lang="fr-FR" smtClean="0"/>
              <a:t>06/04/2022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1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9414-18F2-4616-AE7F-1056D2DD86A2}" type="datetime1">
              <a:rPr lang="fr-FR" smtClean="0"/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1DBE-FA12-4190-BC42-AFDBE26B70DD}" type="datetime1">
              <a:rPr lang="fr-FR" smtClean="0"/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040A0A-9B58-4270-890E-6D372D8A6D55}" type="datetime1">
              <a:rPr lang="fr-FR" smtClean="0"/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138024-0710-43A6-8E45-4871BCC26D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4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Réalisez une application mobile de recommandation de contenu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05CDE-9745-4533-ADA1-F0B42C2C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618" y="4517361"/>
            <a:ext cx="8825658" cy="861420"/>
          </a:xfrm>
        </p:spPr>
        <p:txBody>
          <a:bodyPr/>
          <a:lstStyle/>
          <a:p>
            <a:r>
              <a:rPr lang="fr-FR" dirty="0"/>
              <a:t>Formation ingénieur IA – Projet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3270D-5AAF-48FC-8FF6-20F21BD8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91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71A9-C243-4B60-BAF1-514BD3B5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552BB-8DB8-4B61-8585-32313D74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58" y="2346235"/>
            <a:ext cx="6783031" cy="3909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27C46-120A-436F-9813-E4978C45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90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D32A-C826-4641-8112-5F6A7992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 &amp; 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76FC-F4CB-4C55-AEF8-1B265C9A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12" y="2455806"/>
            <a:ext cx="7506224" cy="21370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Il n’existe pas de meilleure métrique, car on ne peut pas caractériser uniformément les goût humains</a:t>
            </a:r>
          </a:p>
          <a:p>
            <a:r>
              <a:rPr lang="fr-FR" dirty="0"/>
              <a:t>J’ai donc choisi d’utiliser une des seules informations disponibles sur les articles: leur catégorie.</a:t>
            </a:r>
          </a:p>
          <a:p>
            <a:r>
              <a:rPr lang="fr-FR" dirty="0"/>
              <a:t>Le score est la fréquence d’articles suggérés dont la catégorie a déjà été consultée par l’utilisateur.</a:t>
            </a:r>
          </a:p>
          <a:p>
            <a:r>
              <a:rPr lang="fr-FR" dirty="0"/>
              <a:t>En pratique, cela donne une indication de la diversité des thèmes des articles suggérés</a:t>
            </a:r>
          </a:p>
          <a:p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30DFC2-A380-425D-9970-3160984CC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12338"/>
              </p:ext>
            </p:extLst>
          </p:nvPr>
        </p:nvGraphicFramePr>
        <p:xfrm>
          <a:off x="1788367" y="489730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277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52602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Modèle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3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87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Custom content-</a:t>
                      </a:r>
                      <a:r>
                        <a:rPr lang="fr-FR" dirty="0" err="1"/>
                        <a:t>based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6569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19953-4AF3-486A-9552-46DE10F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D8CF-2180-4BF0-ACEA-49C2D6AE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79709-E5E0-44C3-BFA1-EA0681305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6" y="2546440"/>
            <a:ext cx="7974795" cy="34505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5BE08-D2C8-40E8-B573-B14559D7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F4F3E-6BFD-4B58-A9B0-643EE81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85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69F4-ABCF-422A-A4E1-B14A7339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618" y="1319676"/>
            <a:ext cx="10576234" cy="2677648"/>
          </a:xfrm>
        </p:spPr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FB66C-CB22-4A20-BA2F-DF0961C8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2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704C-B477-4F8B-8EB3-6439D47D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57A74F-E101-43BD-8D0B-3D32C9761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61" y="3068224"/>
            <a:ext cx="4523038" cy="215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6D74A-3A6F-4965-82ED-AD931E891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34" y="3397582"/>
            <a:ext cx="4271153" cy="13102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C5774-7884-43A6-B76D-7F2757DB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6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2CCA-893B-45EE-A90D-BE86D4C1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20E81-B716-4E75-827E-78B18184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68" y="3499535"/>
            <a:ext cx="5584565" cy="19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A518F-AA1E-46AC-B6DB-ED1FDC27BC80}"/>
              </a:ext>
            </a:extLst>
          </p:cNvPr>
          <p:cNvSpPr txBox="1"/>
          <p:nvPr/>
        </p:nvSpPr>
        <p:spPr>
          <a:xfrm>
            <a:off x="7820793" y="3008274"/>
            <a:ext cx="43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Historique: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3D369-6591-43AE-9109-4B493116E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793" y="3429000"/>
            <a:ext cx="2384952" cy="2120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0E7D6-846B-4576-888C-B088E9A90672}"/>
              </a:ext>
            </a:extLst>
          </p:cNvPr>
          <p:cNvSpPr txBox="1"/>
          <p:nvPr/>
        </p:nvSpPr>
        <p:spPr>
          <a:xfrm>
            <a:off x="847988" y="3008274"/>
            <a:ext cx="434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CD4E5-E1C2-4500-80C4-86780CA3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5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A4B-C22A-4E66-8D95-F2EB1607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78BC2-8EB5-4944-A577-89AFBD67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19" y="2685637"/>
            <a:ext cx="7569001" cy="30127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0B08E-1AFD-469A-B7AB-13C7616C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9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C818-2FDD-42E8-8F0B-47158054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du MVP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76226-9C5B-4095-B4B9-F6C0EC94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62" y="2489794"/>
            <a:ext cx="7915275" cy="34385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759A0-C062-4DE1-800F-AE8F78CB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34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E928-504F-451B-BD95-96E24D6E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76308" cy="706964"/>
          </a:xfrm>
        </p:spPr>
        <p:txBody>
          <a:bodyPr/>
          <a:lstStyle/>
          <a:p>
            <a:r>
              <a:rPr lang="fr-FR" dirty="0"/>
              <a:t>Types de modèles de recommandations</a:t>
            </a:r>
          </a:p>
        </p:txBody>
      </p:sp>
      <p:pic>
        <p:nvPicPr>
          <p:cNvPr id="2050" name="Picture 2" descr="How do Netflix and Amazon know what I want? | by Arthur Mello | Towards  Data Science">
            <a:extLst>
              <a:ext uri="{FF2B5EF4-FFF2-40B4-BE49-F238E27FC236}">
                <a16:creationId xmlns:a16="http://schemas.microsoft.com/office/drawing/2014/main" id="{B9B339CF-5D1E-417A-85E1-688D99F7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78" y="2309248"/>
            <a:ext cx="6860167" cy="383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B92B2-31C5-474F-A77A-E4304740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7C6-AFBB-4BCA-981C-0C7E2509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Baseline: SVD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7C579FD-9DBE-4B8F-82E5-38130D47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3" y="2937854"/>
            <a:ext cx="6701970" cy="34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6F783-915C-4FBF-A29D-E30A7B555A3C}"/>
              </a:ext>
            </a:extLst>
          </p:cNvPr>
          <p:cNvSpPr txBox="1"/>
          <p:nvPr/>
        </p:nvSpPr>
        <p:spPr>
          <a:xfrm>
            <a:off x="871063" y="2504849"/>
            <a:ext cx="962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Algorithme popularisé par Simon Funk durant un concours organisé par Netflix.</a:t>
            </a:r>
          </a:p>
          <a:p>
            <a:r>
              <a:rPr lang="fr-FR" dirty="0"/>
              <a:t>Il repose sur la factorisation de matrices.</a:t>
            </a:r>
          </a:p>
        </p:txBody>
      </p:sp>
      <p:pic>
        <p:nvPicPr>
          <p:cNvPr id="4106" name="Picture 10" descr="Surprise · A simple recommender system library for Python 2.7 - 3.5. |  Recommender system, Development, Library">
            <a:extLst>
              <a:ext uri="{FF2B5EF4-FFF2-40B4-BE49-F238E27FC236}">
                <a16:creationId xmlns:a16="http://schemas.microsoft.com/office/drawing/2014/main" id="{5FE33CC7-FBF8-4A28-98DA-574CCEAD5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76" y="3438029"/>
            <a:ext cx="2997441" cy="29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30E35-EE0C-4E70-B1CF-4FD1497E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58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EAC3-478D-48FD-87DF-15A3E389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Collaborative filtering: KNN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76298-43D6-41AD-9655-E541DAA3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3" y="3207624"/>
            <a:ext cx="3971068" cy="301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D357A-B12F-4A7D-8FE1-BF931F7BB8DF}"/>
              </a:ext>
            </a:extLst>
          </p:cNvPr>
          <p:cNvSpPr txBox="1"/>
          <p:nvPr/>
        </p:nvSpPr>
        <p:spPr>
          <a:xfrm>
            <a:off x="6634411" y="2695505"/>
            <a:ext cx="44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Métrique du KNN: Similarité cosinus</a:t>
            </a:r>
          </a:p>
        </p:txBody>
      </p:sp>
      <p:pic>
        <p:nvPicPr>
          <p:cNvPr id="3074" name="Picture 2" descr="MachineX: Cosine Similarity for Item-Based Collaborative Filtering -  Knoldus Blogs">
            <a:extLst>
              <a:ext uri="{FF2B5EF4-FFF2-40B4-BE49-F238E27FC236}">
                <a16:creationId xmlns:a16="http://schemas.microsoft.com/office/drawing/2014/main" id="{16FA67E8-DA8A-4B38-9361-3CE72F21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11" y="3624986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CECD9-74F9-4B69-81FF-C8CD423C6E43}"/>
              </a:ext>
            </a:extLst>
          </p:cNvPr>
          <p:cNvSpPr txBox="1"/>
          <p:nvPr/>
        </p:nvSpPr>
        <p:spPr>
          <a:xfrm>
            <a:off x="964959" y="2695505"/>
            <a:ext cx="44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de clustering avec KNN: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E75A0-A626-4D14-B9AC-E8DE1F0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5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4406-3AF1-4541-9F89-74074FB5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Content-</a:t>
            </a:r>
            <a:r>
              <a:rPr lang="fr-FR" dirty="0" err="1"/>
              <a:t>based</a:t>
            </a:r>
            <a:r>
              <a:rPr lang="fr-FR" dirty="0"/>
              <a:t>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3A718-860B-44E4-A213-A1D5E73254BA}"/>
              </a:ext>
            </a:extLst>
          </p:cNvPr>
          <p:cNvSpPr txBox="1"/>
          <p:nvPr/>
        </p:nvSpPr>
        <p:spPr>
          <a:xfrm>
            <a:off x="1589005" y="3628945"/>
            <a:ext cx="123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Articles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F6232D-461B-459B-AC47-D3D04C0543F0}"/>
              </a:ext>
            </a:extLst>
          </p:cNvPr>
          <p:cNvSpPr/>
          <p:nvPr/>
        </p:nvSpPr>
        <p:spPr>
          <a:xfrm>
            <a:off x="2698420" y="3551071"/>
            <a:ext cx="1707457" cy="608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Embedding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E8D65-0719-42BF-9A30-90ADCABF5835}"/>
              </a:ext>
            </a:extLst>
          </p:cNvPr>
          <p:cNvSpPr txBox="1"/>
          <p:nvPr/>
        </p:nvSpPr>
        <p:spPr>
          <a:xfrm>
            <a:off x="4558276" y="3628945"/>
            <a:ext cx="134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Vecteurs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26F31B-F3AD-4B58-A3AC-E314CF3DF9AC}"/>
              </a:ext>
            </a:extLst>
          </p:cNvPr>
          <p:cNvSpPr/>
          <p:nvPr/>
        </p:nvSpPr>
        <p:spPr>
          <a:xfrm>
            <a:off x="5934931" y="3551071"/>
            <a:ext cx="2416731" cy="608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Similarité cosinus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DC891-7404-4B86-A427-F9A7FA38D843}"/>
              </a:ext>
            </a:extLst>
          </p:cNvPr>
          <p:cNvSpPr txBox="1"/>
          <p:nvPr/>
        </p:nvSpPr>
        <p:spPr>
          <a:xfrm>
            <a:off x="8429670" y="3628945"/>
            <a:ext cx="235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 de similarité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DBE7A-FDC1-4406-8C14-AD32B6961D24}"/>
              </a:ext>
            </a:extLst>
          </p:cNvPr>
          <p:cNvSpPr txBox="1"/>
          <p:nvPr/>
        </p:nvSpPr>
        <p:spPr>
          <a:xfrm>
            <a:off x="1320318" y="2743554"/>
            <a:ext cx="871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J’ai implémenté mon propre algorithme de recommandations. Il consiste à construire une table de similarité entre les articles: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6339-78F7-44E3-ABEB-44964DFF37FA}"/>
              </a:ext>
            </a:extLst>
          </p:cNvPr>
          <p:cNvSpPr txBox="1"/>
          <p:nvPr/>
        </p:nvSpPr>
        <p:spPr>
          <a:xfrm>
            <a:off x="1320318" y="4493995"/>
            <a:ext cx="9551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chaque article qui n’a pas encore été lu par l’utilisateur, on fait la moyenne des coefficients de similarité avec chaque article déjà lu.</a:t>
            </a:r>
          </a:p>
          <a:p>
            <a:endParaRPr lang="fr-FR" dirty="0"/>
          </a:p>
          <a:p>
            <a:r>
              <a:rPr lang="fr-FR" dirty="0"/>
              <a:t>Les articles recommandés sont simplement ceux qui possèdent le plus haut score moyen.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3F0AD-451A-44E9-B56A-D25636EF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38024-0710-43A6-8E45-4871BCC26DF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1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240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 Boardroom</vt:lpstr>
      <vt:lpstr>Réalisez une application mobile de recommandation de contenu</vt:lpstr>
      <vt:lpstr>Présentation du projet</vt:lpstr>
      <vt:lpstr>Présentation des données</vt:lpstr>
      <vt:lpstr>Préparation des données</vt:lpstr>
      <vt:lpstr>Architecture du MVP</vt:lpstr>
      <vt:lpstr>Types de modèles de recommandations</vt:lpstr>
      <vt:lpstr>Baseline: SVD</vt:lpstr>
      <vt:lpstr>Collaborative filtering: KNN</vt:lpstr>
      <vt:lpstr>Content-based filtering</vt:lpstr>
      <vt:lpstr>Tests</vt:lpstr>
      <vt:lpstr>Métrique &amp; Résultats</vt:lpstr>
      <vt:lpstr>Architecture cible</vt:lpstr>
      <vt:lpstr>Conclusion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Réalisez une application mobile de recommandation de contenu</dc:title>
  <dc:creator>Skrell</dc:creator>
  <cp:lastModifiedBy>Skrell</cp:lastModifiedBy>
  <cp:revision>24</cp:revision>
  <dcterms:created xsi:type="dcterms:W3CDTF">2022-04-01T15:02:22Z</dcterms:created>
  <dcterms:modified xsi:type="dcterms:W3CDTF">2022-04-06T10:59:17Z</dcterms:modified>
</cp:coreProperties>
</file>