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81" r:id="rId5"/>
    <p:sldId id="271" r:id="rId6"/>
    <p:sldId id="272" r:id="rId7"/>
    <p:sldId id="273" r:id="rId8"/>
    <p:sldId id="274" r:id="rId9"/>
    <p:sldId id="282" r:id="rId10"/>
    <p:sldId id="283" r:id="rId11"/>
    <p:sldId id="275" r:id="rId12"/>
    <p:sldId id="276" r:id="rId13"/>
    <p:sldId id="277" r:id="rId14"/>
    <p:sldId id="278" r:id="rId15"/>
    <p:sldId id="279" r:id="rId16"/>
    <p:sldId id="28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4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9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08" y="1344724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Améliorez le produit IA de votre startup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AF62A-6DB9-4A15-9639-DA7FBC45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6</a:t>
            </a:r>
          </a:p>
        </p:txBody>
      </p:sp>
    </p:spTree>
    <p:extLst>
      <p:ext uri="{BB962C8B-B14F-4D97-AF65-F5344CB8AC3E}">
        <p14:creationId xmlns:p14="http://schemas.microsoft.com/office/powerpoint/2010/main" val="3022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63598-D8D7-4882-98D4-7618A5CB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2CDCA8-15C3-48E9-A277-22AC3FC4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95" y="2353111"/>
            <a:ext cx="3359441" cy="34826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5FC7DD-38B5-4E21-B1DA-AA89FBB5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52" y="2309432"/>
            <a:ext cx="3271553" cy="3482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8DEC08-7E5C-41A0-8EEB-8E83291ECFDC}"/>
              </a:ext>
            </a:extLst>
          </p:cNvPr>
          <p:cNvSpPr txBox="1"/>
          <p:nvPr/>
        </p:nvSpPr>
        <p:spPr>
          <a:xfrm>
            <a:off x="2218189" y="5884332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l’hôtel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DB21B7-E72C-4B9C-9C4E-6135BF3923CB}"/>
              </a:ext>
            </a:extLst>
          </p:cNvPr>
          <p:cNvSpPr txBox="1"/>
          <p:nvPr/>
        </p:nvSpPr>
        <p:spPr>
          <a:xfrm>
            <a:off x="7079609" y="5884332"/>
            <a:ext cx="362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la petite restauration</a:t>
            </a:r>
          </a:p>
        </p:txBody>
      </p:sp>
    </p:spTree>
    <p:extLst>
      <p:ext uri="{BB962C8B-B14F-4D97-AF65-F5344CB8AC3E}">
        <p14:creationId xmlns:p14="http://schemas.microsoft.com/office/powerpoint/2010/main" val="40031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CA25-C4E2-4653-962B-565F598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images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6D50ED-BC41-41B3-9628-1F0E18B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6" y="2194440"/>
            <a:ext cx="2041497" cy="23551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2A798-7A08-4945-887D-C6D6803F2D71}"/>
              </a:ext>
            </a:extLst>
          </p:cNvPr>
          <p:cNvSpPr txBox="1"/>
          <p:nvPr/>
        </p:nvSpPr>
        <p:spPr>
          <a:xfrm>
            <a:off x="986494" y="4414943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originale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2C327FB-BA63-4CD9-89AB-FB974F22ED6A}"/>
              </a:ext>
            </a:extLst>
          </p:cNvPr>
          <p:cNvSpPr/>
          <p:nvPr/>
        </p:nvSpPr>
        <p:spPr>
          <a:xfrm rot="610587">
            <a:off x="2579745" y="3185950"/>
            <a:ext cx="1702789" cy="281031"/>
          </a:xfrm>
          <a:prstGeom prst="right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D4995A-1DBC-4F0B-99B6-E830C7946BFB}"/>
              </a:ext>
            </a:extLst>
          </p:cNvPr>
          <p:cNvSpPr txBox="1"/>
          <p:nvPr/>
        </p:nvSpPr>
        <p:spPr>
          <a:xfrm rot="596554">
            <a:off x="2546469" y="2899235"/>
            <a:ext cx="183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Redimensionnement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15AF3D-C20F-41F3-B5C6-28319B19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780" y="2514758"/>
            <a:ext cx="2213048" cy="213738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5C7877E-0F7F-45A6-8997-55AE53076BBF}"/>
              </a:ext>
            </a:extLst>
          </p:cNvPr>
          <p:cNvSpPr/>
          <p:nvPr/>
        </p:nvSpPr>
        <p:spPr>
          <a:xfrm rot="1097640">
            <a:off x="6605007" y="3562195"/>
            <a:ext cx="1813931" cy="28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76B744-FFF1-42C5-955E-79980DB9982C}"/>
              </a:ext>
            </a:extLst>
          </p:cNvPr>
          <p:cNvSpPr txBox="1"/>
          <p:nvPr/>
        </p:nvSpPr>
        <p:spPr>
          <a:xfrm rot="1072460">
            <a:off x="6940822" y="3290500"/>
            <a:ext cx="119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Flou Gaussien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AB963C-469D-4816-A8A4-EF3756468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47" y="3037735"/>
            <a:ext cx="2366408" cy="2183235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F0F9708-3436-4B16-AC7C-CCDF03CDD9B2}"/>
              </a:ext>
            </a:extLst>
          </p:cNvPr>
          <p:cNvSpPr/>
          <p:nvPr/>
        </p:nvSpPr>
        <p:spPr>
          <a:xfrm rot="19708257">
            <a:off x="6622737" y="4890988"/>
            <a:ext cx="1778467" cy="3229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EA7C24-21C5-4390-810C-E0B82D636B28}"/>
              </a:ext>
            </a:extLst>
          </p:cNvPr>
          <p:cNvSpPr txBox="1"/>
          <p:nvPr/>
        </p:nvSpPr>
        <p:spPr>
          <a:xfrm rot="19739892">
            <a:off x="6828704" y="4461110"/>
            <a:ext cx="136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Egalisation de l’histogramme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20F10E-0358-42F9-93D0-E08112B8D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41" y="4661043"/>
            <a:ext cx="2338918" cy="21656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7823269-CA68-498E-8F61-390F42802A38}"/>
              </a:ext>
            </a:extLst>
          </p:cNvPr>
          <p:cNvSpPr txBox="1"/>
          <p:nvPr/>
        </p:nvSpPr>
        <p:spPr>
          <a:xfrm>
            <a:off x="6486876" y="6256147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finale</a:t>
            </a:r>
          </a:p>
        </p:txBody>
      </p:sp>
    </p:spTree>
    <p:extLst>
      <p:ext uri="{BB962C8B-B14F-4D97-AF65-F5344CB8AC3E}">
        <p14:creationId xmlns:p14="http://schemas.microsoft.com/office/powerpoint/2010/main" val="348214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6ECE1-FEB5-4C31-95D3-263B94AD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d’un CNN avec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166A91-49DB-411A-9107-9FF8EBF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" y="2198204"/>
            <a:ext cx="4933149" cy="36861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5BA09D-541C-449A-9A08-9EAECC3F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53" y="2226584"/>
            <a:ext cx="5329886" cy="2187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DBDC84-11CF-4636-B290-2128F3EFA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53" y="4413994"/>
            <a:ext cx="5100421" cy="20149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1C7BCF8-7D84-476F-995F-1797BCFA00A2}"/>
              </a:ext>
            </a:extLst>
          </p:cNvPr>
          <p:cNvSpPr txBox="1"/>
          <p:nvPr/>
        </p:nvSpPr>
        <p:spPr>
          <a:xfrm>
            <a:off x="3968751" y="5691749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0,7229 </a:t>
            </a:r>
          </a:p>
          <a:p>
            <a:r>
              <a:rPr lang="fr-FR" dirty="0"/>
              <a:t>Précision: 0,7861</a:t>
            </a:r>
          </a:p>
        </p:txBody>
      </p:sp>
    </p:spTree>
    <p:extLst>
      <p:ext uri="{BB962C8B-B14F-4D97-AF65-F5344CB8AC3E}">
        <p14:creationId xmlns:p14="http://schemas.microsoft.com/office/powerpoint/2010/main" val="204617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2093-732D-4A25-9B37-3C195A5C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7B30F-AF5B-40A6-B1E6-083DE7AF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5" y="2175029"/>
            <a:ext cx="5322280" cy="41949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3E0FA4-273F-4410-BCE3-CC599614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36" y="2203881"/>
            <a:ext cx="5389107" cy="41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4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C07D3-9DCB-431C-A6CD-E3F8E8F2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partiel de VGG16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391F84-3626-4B3B-B1A2-32309B0CC04B}"/>
              </a:ext>
            </a:extLst>
          </p:cNvPr>
          <p:cNvSpPr txBox="1"/>
          <p:nvPr/>
        </p:nvSpPr>
        <p:spPr>
          <a:xfrm>
            <a:off x="9712602" y="3754105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0,3306</a:t>
            </a:r>
          </a:p>
          <a:p>
            <a:r>
              <a:rPr lang="fr-FR" dirty="0"/>
              <a:t>Précision: 0,8848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D57470-4EC2-4286-BE6A-12D5CFF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1" y="2442153"/>
            <a:ext cx="5021525" cy="19091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67D3E5-4872-452F-9EE8-07200EA5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5" y="4351258"/>
            <a:ext cx="4907356" cy="18785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3D3503-5B8F-4833-A755-C5DC76F1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18" y="2336934"/>
            <a:ext cx="3862714" cy="37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0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2E62-DA0F-4FA2-B32A-6E661ED0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complet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C15B16-0888-4830-9CF5-4EB9F405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1" y="2415697"/>
            <a:ext cx="5244611" cy="2026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A56B1F-97C1-462F-AC75-AF1C795A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3" y="4379672"/>
            <a:ext cx="5281458" cy="20266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A3F2A5-850C-4C68-AFFD-ADFF3CBF0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415697"/>
            <a:ext cx="3956210" cy="39279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1F8342-11B6-450C-8811-BA037079FA1B}"/>
              </a:ext>
            </a:extLst>
          </p:cNvPr>
          <p:cNvSpPr txBox="1"/>
          <p:nvPr/>
        </p:nvSpPr>
        <p:spPr>
          <a:xfrm>
            <a:off x="9920980" y="3733341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0,2543</a:t>
            </a:r>
          </a:p>
          <a:p>
            <a:r>
              <a:rPr lang="fr-FR" dirty="0"/>
              <a:t>Précision: 0,9204</a:t>
            </a:r>
          </a:p>
        </p:txBody>
      </p:sp>
    </p:spTree>
    <p:extLst>
      <p:ext uri="{BB962C8B-B14F-4D97-AF65-F5344CB8AC3E}">
        <p14:creationId xmlns:p14="http://schemas.microsoft.com/office/powerpoint/2010/main" val="190859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287F-2665-4FE8-9229-B7ADE7D4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955912"/>
            <a:ext cx="12118020" cy="706964"/>
          </a:xfrm>
        </p:spPr>
        <p:txBody>
          <a:bodyPr/>
          <a:lstStyle/>
          <a:p>
            <a:r>
              <a:rPr lang="fr-FR" dirty="0"/>
              <a:t>Erreurs de prédiction après fine-tuning de 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48DDA-5BAA-4C34-887C-2E0EEE0A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7" y="2622661"/>
            <a:ext cx="3302904" cy="15529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98AA61-E17B-461F-9322-6E6D040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87" y="2614274"/>
            <a:ext cx="3415848" cy="1561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489A66-66DE-460F-89E5-F3A4C911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61" y="3357815"/>
            <a:ext cx="3415849" cy="15216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69914-ADF9-470B-854F-F3C91596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57" y="4475966"/>
            <a:ext cx="3570019" cy="1552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0D03B2-6815-47BB-99DD-967D7F0D6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36" y="4485089"/>
            <a:ext cx="3415848" cy="16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DC89-481F-4764-846B-B169BD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73C397-F2C4-4F8C-84E4-D8E755EC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54" y="2068497"/>
            <a:ext cx="9105377" cy="394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8D0FF-3D21-4D25-863B-DC29C4E1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5D7355-4A22-4D83-95A4-1A6DA4EB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493432"/>
            <a:ext cx="42005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31157-4D7F-46A8-A636-BF53B4C4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de nouvelles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14640-BEC6-4C4F-9375-6A251BE3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8" y="2558643"/>
            <a:ext cx="5008186" cy="34496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F1871C-011D-4301-9D24-C5B136DC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9848"/>
            <a:ext cx="4717787" cy="12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9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D9D4-FD6C-46F0-AE43-4EB41D3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 textuelles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36CE1-0D2E-479F-9D8E-C7825E7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76867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Méthodologie:</a:t>
            </a:r>
          </a:p>
          <a:p>
            <a:r>
              <a:rPr lang="fr-FR" sz="2000" dirty="0"/>
              <a:t>Tri: On ne garde que les textes des </a:t>
            </a:r>
            <a:r>
              <a:rPr lang="fr-FR" sz="2000" dirty="0" err="1"/>
              <a:t>reviews</a:t>
            </a:r>
            <a:r>
              <a:rPr lang="fr-FR" sz="2000" dirty="0"/>
              <a:t> négatives</a:t>
            </a:r>
          </a:p>
          <a:p>
            <a:r>
              <a:rPr lang="fr-FR" sz="2000" dirty="0" err="1"/>
              <a:t>Tokenization</a:t>
            </a:r>
            <a:r>
              <a:rPr lang="fr-FR" sz="2000" dirty="0"/>
              <a:t>: On transforme un texte en liste de mots</a:t>
            </a:r>
          </a:p>
          <a:p>
            <a:r>
              <a:rPr lang="fr-FR" sz="2000" dirty="0" err="1"/>
              <a:t>Stemming</a:t>
            </a:r>
            <a:r>
              <a:rPr lang="fr-FR" sz="2000" dirty="0"/>
              <a:t>: On garde uniquement le radical des mots</a:t>
            </a:r>
          </a:p>
          <a:p>
            <a:r>
              <a:rPr lang="fr-FR" sz="2000" dirty="0"/>
              <a:t>Suppression des « stop-</a:t>
            </a:r>
            <a:r>
              <a:rPr lang="fr-FR" sz="2000" dirty="0" err="1"/>
              <a:t>words</a:t>
            </a:r>
            <a:r>
              <a:rPr lang="fr-FR" sz="2000" dirty="0"/>
              <a:t> »</a:t>
            </a:r>
          </a:p>
          <a:p>
            <a:r>
              <a:rPr lang="fr-FR" sz="2000" dirty="0"/>
              <a:t>Suppression des mots les plus utilisés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79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892F0-35DF-4CCD-AC40-08A18D1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prétraitement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4A6D5D-2806-4EE6-B60B-6D256BE9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6" y="3012333"/>
            <a:ext cx="4345281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I've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stayed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Marriott and Renaissance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Marriott's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disappointment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 The front desk and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starbucks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 site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nThe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run down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There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flat screen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a Renaissance.\n\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nWe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Priceline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a rate of $75/night...good deal for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not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Renaissance.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AAE3BFA-EAD7-4F39-899C-F59456866CCA}"/>
              </a:ext>
            </a:extLst>
          </p:cNvPr>
          <p:cNvSpPr/>
          <p:nvPr/>
        </p:nvSpPr>
        <p:spPr>
          <a:xfrm>
            <a:off x="5403542" y="3717879"/>
            <a:ext cx="1384916" cy="4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C87B5C-F90A-4558-9235-E0ADE12C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63" y="3429000"/>
            <a:ext cx="420801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front desk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site room run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flat screen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pricelin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 night deal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14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5564F-098F-442C-B454-5420CED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Allocation de Dirichlet latente (LDA)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670699-1B98-4512-A5AF-7595B0DA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2" y="2717044"/>
            <a:ext cx="5387259" cy="2832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02AC8C-8311-40A3-BF0A-C60B525E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0" y="2265379"/>
            <a:ext cx="4371100" cy="40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5164A-EFF0-4D73-B517-12B890FC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combinée à 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38482-B12F-4601-85AF-6F1B5949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3" y="2931953"/>
            <a:ext cx="5351147" cy="2787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AE641E-D4F4-4E9F-A311-52926364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52" y="2339268"/>
            <a:ext cx="4265235" cy="37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5BBD3-86A3-48F5-9572-3F0A0A4D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EFD38A-2063-4FC4-AEF9-92EB917A805B}"/>
              </a:ext>
            </a:extLst>
          </p:cNvPr>
          <p:cNvSpPr txBox="1"/>
          <p:nvPr/>
        </p:nvSpPr>
        <p:spPr>
          <a:xfrm>
            <a:off x="612397" y="2147582"/>
            <a:ext cx="2063692" cy="41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13954-4D73-44CC-8074-AEDAE649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5" y="2414390"/>
            <a:ext cx="3379185" cy="36627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B7D833-51B1-4D91-A4FC-CC1DCB5F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15" y="2429530"/>
            <a:ext cx="3320090" cy="36324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261B88-43AF-40DA-B2AF-AC6AE36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439" y="2450500"/>
            <a:ext cx="3283856" cy="349571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F62222-8895-47EF-8479-CBD1CB48E144}"/>
              </a:ext>
            </a:extLst>
          </p:cNvPr>
          <p:cNvSpPr txBox="1"/>
          <p:nvPr/>
        </p:nvSpPr>
        <p:spPr>
          <a:xfrm>
            <a:off x="998290" y="6115574"/>
            <a:ext cx="3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services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873AF-1BCD-4868-B25B-0BCAA07CF874}"/>
              </a:ext>
            </a:extLst>
          </p:cNvPr>
          <p:cNvSpPr txBox="1"/>
          <p:nvPr/>
        </p:nvSpPr>
        <p:spPr>
          <a:xfrm>
            <a:off x="4747470" y="6115574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 personnel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F5831-9F11-4DAC-8C4E-F436831B98B3}"/>
              </a:ext>
            </a:extLst>
          </p:cNvPr>
          <p:cNvSpPr txBox="1"/>
          <p:nvPr/>
        </p:nvSpPr>
        <p:spPr>
          <a:xfrm>
            <a:off x="8343551" y="6115574"/>
            <a:ext cx="311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plats cuisinés</a:t>
            </a:r>
          </a:p>
        </p:txBody>
      </p:sp>
    </p:spTree>
    <p:extLst>
      <p:ext uri="{BB962C8B-B14F-4D97-AF65-F5344CB8AC3E}">
        <p14:creationId xmlns:p14="http://schemas.microsoft.com/office/powerpoint/2010/main" val="117877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281</Words>
  <Application>Microsoft Office PowerPoint</Application>
  <PresentationFormat>Grand écran</PresentationFormat>
  <Paragraphs>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1_Salle d’ions</vt:lpstr>
      <vt:lpstr>Améliorez le produit IA de votre startup</vt:lpstr>
      <vt:lpstr>Présentation du projet</vt:lpstr>
      <vt:lpstr>Présentation du jeu de données</vt:lpstr>
      <vt:lpstr>Collecte de nouvelles données</vt:lpstr>
      <vt:lpstr>Prétraitement des données textuelles</vt:lpstr>
      <vt:lpstr>Exemple de prétraitement</vt:lpstr>
      <vt:lpstr>Allocation de Dirichlet latente (LDA)</vt:lpstr>
      <vt:lpstr>LDA combinée à TF-IDF</vt:lpstr>
      <vt:lpstr>Sujets détectés</vt:lpstr>
      <vt:lpstr>Sujets détectés</vt:lpstr>
      <vt:lpstr>Prétraitement des images</vt:lpstr>
      <vt:lpstr>Implémentation d’un CNN avec Keras</vt:lpstr>
      <vt:lpstr>Utilisation de VGG16</vt:lpstr>
      <vt:lpstr>Fine-tuning partiel de VGG16</vt:lpstr>
      <vt:lpstr>Fine-tuning complet de VGG16</vt:lpstr>
      <vt:lpstr>Erreurs de prédiction après fine-tuning de  VGG16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client d’un site de e-commerce</dc:title>
  <dc:creator>Skrell</dc:creator>
  <cp:lastModifiedBy>Skrell</cp:lastModifiedBy>
  <cp:revision>58</cp:revision>
  <dcterms:created xsi:type="dcterms:W3CDTF">2021-06-12T11:58:26Z</dcterms:created>
  <dcterms:modified xsi:type="dcterms:W3CDTF">2021-09-21T16:10:30Z</dcterms:modified>
</cp:coreProperties>
</file>