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21"/>
  </p:notesMasterIdLst>
  <p:sldIdLst>
    <p:sldId id="256" r:id="rId2"/>
    <p:sldId id="257" r:id="rId3"/>
    <p:sldId id="258" r:id="rId4"/>
    <p:sldId id="281" r:id="rId5"/>
    <p:sldId id="271" r:id="rId6"/>
    <p:sldId id="272" r:id="rId7"/>
    <p:sldId id="273" r:id="rId8"/>
    <p:sldId id="274" r:id="rId9"/>
    <p:sldId id="282" r:id="rId10"/>
    <p:sldId id="283" r:id="rId11"/>
    <p:sldId id="275" r:id="rId12"/>
    <p:sldId id="276" r:id="rId13"/>
    <p:sldId id="277" r:id="rId14"/>
    <p:sldId id="278" r:id="rId15"/>
    <p:sldId id="279" r:id="rId16"/>
    <p:sldId id="280" r:id="rId17"/>
    <p:sldId id="284" r:id="rId18"/>
    <p:sldId id="285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511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B0BD4-CFD5-4D2E-94DD-CAB457FF286B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95142-8EFA-4787-A258-1591B70AF3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39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9B14C4A-EADF-4DD5-B5EB-0A5A79ADBD65}" type="datetime1">
              <a:rPr lang="fr-FR" smtClean="0"/>
              <a:t>22/09/2021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80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AB0F-1DD9-4935-90F8-92224752A26B}" type="datetime1">
              <a:rPr lang="fr-FR" smtClean="0"/>
              <a:t>22/09/2021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82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42E3-711F-4740-918A-E913B7C45615}" type="datetime1">
              <a:rPr lang="fr-FR" smtClean="0"/>
              <a:t>22/09/2021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975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A1F9-CACE-4B03-8971-8844D5187DCB}" type="datetime1">
              <a:rPr lang="fr-FR" smtClean="0"/>
              <a:t>22/09/2021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452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D30C-8646-498D-9EA4-35679604ADA7}" type="datetime1">
              <a:rPr lang="fr-FR" smtClean="0"/>
              <a:t>22/09/2021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16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468F-ABFA-4C8A-8823-CAC2F2D5C810}" type="datetime1">
              <a:rPr lang="fr-FR" smtClean="0"/>
              <a:t>22/09/2021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118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3237-BE92-48BC-8A56-E4516F5B9D66}" type="datetime1">
              <a:rPr lang="fr-FR" smtClean="0"/>
              <a:t>22/09/2021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72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416D283-1039-46B4-9235-2E5993F38F07}" type="datetime1">
              <a:rPr lang="fr-FR" smtClean="0"/>
              <a:t>22/09/2021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795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2BC87F2-035D-47D1-948D-E4EA638AE9A1}" type="datetime1">
              <a:rPr lang="fr-FR" smtClean="0"/>
              <a:t>22/09/2021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80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CB22-1A2C-4DEB-9996-40E88E713682}" type="datetime1">
              <a:rPr lang="fr-FR" smtClean="0"/>
              <a:t>22/09/2021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98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3618-C21F-47A9-8476-1D7A13BEDD06}" type="datetime1">
              <a:rPr lang="fr-FR" smtClean="0"/>
              <a:t>22/09/2021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78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AF5C-55EA-495B-8DAB-9E10954B2596}" type="datetime1">
              <a:rPr lang="fr-FR" smtClean="0"/>
              <a:t>22/09/2021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61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E911-360D-451D-AFF5-3193A8D808C0}" type="datetime1">
              <a:rPr lang="fr-FR" smtClean="0"/>
              <a:t>22/09/2021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51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196B-E7C7-438A-9ABA-963E461DDA0A}" type="datetime1">
              <a:rPr lang="fr-FR" smtClean="0"/>
              <a:t>22/09/2021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73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55F4-FDD0-4875-AE86-230471F19595}" type="datetime1">
              <a:rPr lang="fr-FR" smtClean="0"/>
              <a:t>22/09/2021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163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F075-C13B-4B1F-A27B-AFE18681ECB3}" type="datetime1">
              <a:rPr lang="fr-FR" smtClean="0"/>
              <a:t>22/09/2021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75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B092-5A8B-4AC3-9F26-50EE86CB5220}" type="datetime1">
              <a:rPr lang="fr-FR" smtClean="0"/>
              <a:t>22/09/2021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81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07AD50D-BA72-4D52-87F8-6AB4A1F8851F}" type="datetime1">
              <a:rPr lang="fr-FR" smtClean="0"/>
              <a:t>22/09/2021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7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9F224A-5BCB-49DD-8DC4-86A01760F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08" y="1344724"/>
            <a:ext cx="8825658" cy="2677648"/>
          </a:xfrm>
        </p:spPr>
        <p:txBody>
          <a:bodyPr/>
          <a:lstStyle/>
          <a:p>
            <a:pPr algn="ctr"/>
            <a:r>
              <a:rPr lang="fr-FR" dirty="0"/>
              <a:t>Améliorez le produit IA de votre startup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2AF62A-6DB9-4A15-9639-DA7FBC45D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Formation ingénieur IA – projet 6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B39A63-AA5C-4938-AD5A-1666496F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710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63598-D8D7-4882-98D4-7618A5CB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Sujets détectés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22CDCA8-15C3-48E9-A277-22AC3FC49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095" y="2353111"/>
            <a:ext cx="3359441" cy="348262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B5FC7DD-38B5-4E21-B1DA-AA89FBB56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352" y="2309432"/>
            <a:ext cx="3271553" cy="348262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A8DEC08-7E5C-41A0-8EEB-8E83291ECFDC}"/>
              </a:ext>
            </a:extLst>
          </p:cNvPr>
          <p:cNvSpPr txBox="1"/>
          <p:nvPr/>
        </p:nvSpPr>
        <p:spPr>
          <a:xfrm>
            <a:off x="2218189" y="5884332"/>
            <a:ext cx="269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Problèmes liés à l’hôtel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2DB21B7-E72C-4B9C-9C4E-6135BF3923CB}"/>
              </a:ext>
            </a:extLst>
          </p:cNvPr>
          <p:cNvSpPr txBox="1"/>
          <p:nvPr/>
        </p:nvSpPr>
        <p:spPr>
          <a:xfrm>
            <a:off x="7079609" y="5884332"/>
            <a:ext cx="362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Problèmes liés à la petite restauration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F7D7715-1D7F-4A46-82E7-BDA745BF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118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CCA25-C4E2-4653-962B-565F5980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Prétraitement des images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6D50ED-BC41-41B3-9628-1F0E18BB1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26" y="2194440"/>
            <a:ext cx="2041497" cy="235516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BD2A798-7A08-4945-887D-C6D6803F2D71}"/>
              </a:ext>
            </a:extLst>
          </p:cNvPr>
          <p:cNvSpPr txBox="1"/>
          <p:nvPr/>
        </p:nvSpPr>
        <p:spPr>
          <a:xfrm>
            <a:off x="986494" y="4414943"/>
            <a:ext cx="137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Image originale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C2C327FB-BA63-4CD9-89AB-FB974F22ED6A}"/>
              </a:ext>
            </a:extLst>
          </p:cNvPr>
          <p:cNvSpPr/>
          <p:nvPr/>
        </p:nvSpPr>
        <p:spPr>
          <a:xfrm rot="610587">
            <a:off x="2579745" y="3185950"/>
            <a:ext cx="1702789" cy="281031"/>
          </a:xfrm>
          <a:prstGeom prst="rightArrow">
            <a:avLst>
              <a:gd name="adj1" fmla="val 50000"/>
              <a:gd name="adj2" fmla="val 694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ED4995A-1DBC-4F0B-99B6-E830C7946BFB}"/>
              </a:ext>
            </a:extLst>
          </p:cNvPr>
          <p:cNvSpPr txBox="1"/>
          <p:nvPr/>
        </p:nvSpPr>
        <p:spPr>
          <a:xfrm rot="596554">
            <a:off x="2546469" y="2899235"/>
            <a:ext cx="183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Redimensionnement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415AF3D-C20F-41F3-B5C6-28319B19C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780" y="2514758"/>
            <a:ext cx="2213048" cy="2137388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D5C7877E-0F7F-45A6-8997-55AE53076BBF}"/>
              </a:ext>
            </a:extLst>
          </p:cNvPr>
          <p:cNvSpPr/>
          <p:nvPr/>
        </p:nvSpPr>
        <p:spPr>
          <a:xfrm rot="1097640">
            <a:off x="6605007" y="3562195"/>
            <a:ext cx="1813931" cy="282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D76B744-FFF1-42C5-955E-79980DB9982C}"/>
              </a:ext>
            </a:extLst>
          </p:cNvPr>
          <p:cNvSpPr txBox="1"/>
          <p:nvPr/>
        </p:nvSpPr>
        <p:spPr>
          <a:xfrm rot="1072460">
            <a:off x="6940822" y="3290500"/>
            <a:ext cx="119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Flou Gaussien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6AB963C-469D-4816-A8A4-EF3756468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047" y="3037735"/>
            <a:ext cx="2366408" cy="2183235"/>
          </a:xfrm>
          <a:prstGeom prst="rect">
            <a:avLst/>
          </a:prstGeom>
        </p:spPr>
      </p:pic>
      <p:sp>
        <p:nvSpPr>
          <p:cNvPr id="15" name="Flèche : gauche 14">
            <a:extLst>
              <a:ext uri="{FF2B5EF4-FFF2-40B4-BE49-F238E27FC236}">
                <a16:creationId xmlns:a16="http://schemas.microsoft.com/office/drawing/2014/main" id="{6F0F9708-3436-4B16-AC7C-CCDF03CDD9B2}"/>
              </a:ext>
            </a:extLst>
          </p:cNvPr>
          <p:cNvSpPr/>
          <p:nvPr/>
        </p:nvSpPr>
        <p:spPr>
          <a:xfrm rot="19708257">
            <a:off x="6622737" y="4890988"/>
            <a:ext cx="1778467" cy="3229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1EA7C24-21C5-4390-810C-E0B82D636B28}"/>
              </a:ext>
            </a:extLst>
          </p:cNvPr>
          <p:cNvSpPr txBox="1"/>
          <p:nvPr/>
        </p:nvSpPr>
        <p:spPr>
          <a:xfrm rot="19739892">
            <a:off x="6828704" y="4461110"/>
            <a:ext cx="1366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Egalisation de l’histogramme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520F10E-0358-42F9-93D0-E08112B8D8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2241" y="4661043"/>
            <a:ext cx="2338918" cy="2165665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17823269-CA68-498E-8F61-390F42802A38}"/>
              </a:ext>
            </a:extLst>
          </p:cNvPr>
          <p:cNvSpPr txBox="1"/>
          <p:nvPr/>
        </p:nvSpPr>
        <p:spPr>
          <a:xfrm>
            <a:off x="6486876" y="6256147"/>
            <a:ext cx="137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Image finale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492DFA2-CCDD-4A06-875A-AD57B5EF5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140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66ECE1-FEB5-4C31-95D3-263B94AD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d’un CNN avec </a:t>
            </a:r>
            <a:r>
              <a:rPr lang="fr-FR" dirty="0" err="1"/>
              <a:t>Keras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F166A91-49DB-411A-9107-9FF8EBF85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361" y="2198204"/>
            <a:ext cx="4933149" cy="368612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95BA09D-541C-449A-9A08-9EAECC3F0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253" y="2226584"/>
            <a:ext cx="5329886" cy="218741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2DBDC84-11CF-4636-B290-2128F3EFA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253" y="4413994"/>
            <a:ext cx="5100421" cy="201490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1C7BCF8-7D84-476F-995F-1797BCFA00A2}"/>
              </a:ext>
            </a:extLst>
          </p:cNvPr>
          <p:cNvSpPr txBox="1"/>
          <p:nvPr/>
        </p:nvSpPr>
        <p:spPr>
          <a:xfrm>
            <a:off x="3968751" y="5691749"/>
            <a:ext cx="3133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Perte: 0,7229 </a:t>
            </a:r>
          </a:p>
          <a:p>
            <a:r>
              <a:rPr lang="fr-FR" dirty="0"/>
              <a:t>Précision: 0,7861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AEBB233-4070-454A-9DDC-2B915436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171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72093-732D-4A25-9B37-3C195A5C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de VGG16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F7B30F-AF5B-40A6-B1E6-083DE7AF4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85" y="2175029"/>
            <a:ext cx="5322280" cy="419493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23E0FA4-273F-4410-BCE3-CC5996142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936" y="2203881"/>
            <a:ext cx="5389107" cy="419493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1E7093C-585F-4F96-8E55-FF80BD71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146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CC07D3-9DCB-431C-A6CD-E3F8E8F2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Fine-tuning partiel de VGG16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5391F84-3626-4B3B-B1A2-32309B0CC04B}"/>
              </a:ext>
            </a:extLst>
          </p:cNvPr>
          <p:cNvSpPr txBox="1"/>
          <p:nvPr/>
        </p:nvSpPr>
        <p:spPr>
          <a:xfrm>
            <a:off x="9712602" y="3754105"/>
            <a:ext cx="3133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Perte: 0,3306</a:t>
            </a:r>
          </a:p>
          <a:p>
            <a:r>
              <a:rPr lang="fr-FR" dirty="0"/>
              <a:t>Précision: 0,8848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BD57470-4EC2-4286-BE6A-12D5CFFC7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31" y="2442153"/>
            <a:ext cx="5021525" cy="190910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B67D3E5-4872-452F-9EE8-07200EA56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15" y="4351258"/>
            <a:ext cx="4907356" cy="187855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23D3503-5B8F-4833-A755-C5DC76F1E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718" y="2336934"/>
            <a:ext cx="3862714" cy="375081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83A22AE-17B4-446D-8FFE-7D65D4A8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701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972E62-DA0F-4FA2-B32A-6E661ED0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Fine-tuning complet de VGG16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DC15B16-0888-4830-9CF5-4EB9F405F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11" y="2415697"/>
            <a:ext cx="5244611" cy="202660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A56B1F-97C1-462F-AC75-AF1C795A8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43" y="4379672"/>
            <a:ext cx="5281458" cy="202660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A3F2A5-850C-4C68-AFFD-ADFF3CBF0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324" y="2415697"/>
            <a:ext cx="3956210" cy="392795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B1F8342-11B6-450C-8811-BA037079FA1B}"/>
              </a:ext>
            </a:extLst>
          </p:cNvPr>
          <p:cNvSpPr txBox="1"/>
          <p:nvPr/>
        </p:nvSpPr>
        <p:spPr>
          <a:xfrm>
            <a:off x="9920980" y="3733341"/>
            <a:ext cx="3133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Perte: 0,2543</a:t>
            </a:r>
          </a:p>
          <a:p>
            <a:r>
              <a:rPr lang="fr-FR" dirty="0"/>
              <a:t>Précision: 0,9204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EDCE846-1F71-4CA5-A7DD-E4E6FAC0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597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EC287F-2665-4FE8-9229-B7ADE7D42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71" y="955912"/>
            <a:ext cx="12118020" cy="706964"/>
          </a:xfrm>
        </p:spPr>
        <p:txBody>
          <a:bodyPr/>
          <a:lstStyle/>
          <a:p>
            <a:r>
              <a:rPr lang="fr-FR" dirty="0"/>
              <a:t>Erreurs de prédiction après </a:t>
            </a:r>
            <a:r>
              <a:rPr lang="fr-FR"/>
              <a:t>fine-tuning de </a:t>
            </a:r>
            <a:r>
              <a:rPr lang="fr-FR" dirty="0"/>
              <a:t>VGG16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A48DDA-5BAA-4C34-887C-2E0EEE0A6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57" y="2622661"/>
            <a:ext cx="3302904" cy="15529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B98AA61-E17B-461F-9322-6E6D0403F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287" y="2614274"/>
            <a:ext cx="3415848" cy="156130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C489A66-66DE-460F-89E5-F3A4C9115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861" y="3357815"/>
            <a:ext cx="3415849" cy="152167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2F69914-ADF9-470B-854F-F3C915964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757" y="4475966"/>
            <a:ext cx="3570019" cy="155291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40D03B2-6815-47BB-99DD-967D7F0D60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336" y="4485089"/>
            <a:ext cx="3415848" cy="164844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684EB73-B57F-48FE-B008-CC5E1251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34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9F224A-5BCB-49DD-8DC4-86A01760F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263" y="1000776"/>
            <a:ext cx="8825658" cy="2677648"/>
          </a:xfrm>
        </p:spPr>
        <p:txBody>
          <a:bodyPr/>
          <a:lstStyle/>
          <a:p>
            <a:pPr algn="ctr"/>
            <a:r>
              <a:rPr lang="fr-FR" dirty="0"/>
              <a:t>[[[Conclusion]]]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B39A63-AA5C-4938-AD5A-1666496F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426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9F224A-5BCB-49DD-8DC4-86A01760F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324" y="1063416"/>
            <a:ext cx="8825658" cy="2677648"/>
          </a:xfrm>
        </p:spPr>
        <p:txBody>
          <a:bodyPr/>
          <a:lstStyle/>
          <a:p>
            <a:pPr algn="ctr"/>
            <a:r>
              <a:rPr lang="fr-FR" dirty="0"/>
              <a:t>[[[Travail futur]]]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B39A63-AA5C-4938-AD5A-1666496F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834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D166711-5D58-4B75-BA0E-A6935384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38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6DC89-481F-4764-846B-B169BDFB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73C397-F2C4-4F8C-84E4-D8E755ECC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654" y="2068497"/>
            <a:ext cx="9105377" cy="3940122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EEB4E8C-0E07-4DCB-A678-665AEAE87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36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08D0FF-3D21-4D25-863B-DC29C4E1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jeu de données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85D7355-4A22-4D83-95A4-1A6DA4EB8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7" y="2493432"/>
            <a:ext cx="4200525" cy="339090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8AB6ADA-8604-4FB0-937C-2DC4ECF7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4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131157-4D7F-46A8-A636-BF53B4C4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Collecte de nouvelles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E14640-BEC6-4C4F-9375-6A251BE36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48" y="2558643"/>
            <a:ext cx="5008186" cy="344962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2F1871C-011D-4301-9D24-C5B136DC6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19848"/>
            <a:ext cx="4717787" cy="1254241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7D1A5AE-7EB4-4560-AE5D-02AD6E1C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89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EED9D4-FD6C-46F0-AE43-4EB41D3FD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Prétraitement des données textuelles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E36CE1-0D2E-479F-9D8E-C7825E710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576867"/>
            <a:ext cx="8825659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dirty="0"/>
              <a:t>Méthodologie:</a:t>
            </a:r>
          </a:p>
          <a:p>
            <a:r>
              <a:rPr lang="fr-FR" sz="2000" dirty="0"/>
              <a:t>Tri: On ne garde que les textes des </a:t>
            </a:r>
            <a:r>
              <a:rPr lang="fr-FR" sz="2000" dirty="0" err="1"/>
              <a:t>reviews</a:t>
            </a:r>
            <a:r>
              <a:rPr lang="fr-FR" sz="2000" dirty="0"/>
              <a:t> négatives</a:t>
            </a:r>
          </a:p>
          <a:p>
            <a:r>
              <a:rPr lang="fr-FR" sz="2000" dirty="0" err="1"/>
              <a:t>Tokenization</a:t>
            </a:r>
            <a:r>
              <a:rPr lang="fr-FR" sz="2000" dirty="0"/>
              <a:t>: On transforme un texte en liste de mots</a:t>
            </a:r>
          </a:p>
          <a:p>
            <a:r>
              <a:rPr lang="fr-FR" sz="2000" dirty="0" err="1"/>
              <a:t>Stemming</a:t>
            </a:r>
            <a:r>
              <a:rPr lang="fr-FR" sz="2000" dirty="0"/>
              <a:t>: On garde uniquement le radical des mots</a:t>
            </a:r>
          </a:p>
          <a:p>
            <a:r>
              <a:rPr lang="fr-FR" sz="2000" dirty="0"/>
              <a:t>Suppression des « stop-</a:t>
            </a:r>
            <a:r>
              <a:rPr lang="fr-FR" sz="2000" dirty="0" err="1"/>
              <a:t>words</a:t>
            </a:r>
            <a:r>
              <a:rPr lang="fr-FR" sz="2000" dirty="0"/>
              <a:t> »</a:t>
            </a:r>
          </a:p>
          <a:p>
            <a:r>
              <a:rPr lang="fr-FR" sz="2000" dirty="0"/>
              <a:t>Suppression des mots les plus utilisés</a:t>
            </a:r>
          </a:p>
          <a:p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6D659D-0290-4210-A8B2-7F1FE957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B892F0-35DF-4CCD-AC40-08A18D12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prétraitement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B4A6D5D-2806-4EE6-B60B-6D256BE96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156" y="3012333"/>
            <a:ext cx="4345281" cy="23698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I've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stayed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many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Marriott and Renaissance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Marriott's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and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was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huge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disappointment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! The front desk and atrium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starbucks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on site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which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.\n\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nThe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rooms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are run down and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old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 There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flat screen but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that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to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expected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of a Renaissance.\n\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nWe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got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hotel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via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Priceline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at a rate of $75/night...good deal for the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but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not a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Renaissance.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3AAE3BFA-EAD7-4F39-899C-F59456866CCA}"/>
              </a:ext>
            </a:extLst>
          </p:cNvPr>
          <p:cNvSpPr/>
          <p:nvPr/>
        </p:nvSpPr>
        <p:spPr>
          <a:xfrm>
            <a:off x="5403542" y="3717879"/>
            <a:ext cx="1384916" cy="479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4C87B5C-F90A-4558-9235-E0ADE12C5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8563" y="3429000"/>
            <a:ext cx="4208015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marriott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renaiss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marriott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huge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front desk atrium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starbuck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site room run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flat screen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renaiss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hotel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via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pricelin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rate night deal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renaiss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C658688-85BF-4911-89BF-ECFCFA9D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14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5564F-098F-442C-B454-5420CEDC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Allocation de Dirichlet latente (LDA)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5670699-1B98-4512-A5AF-7595B0DA0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12" y="2717044"/>
            <a:ext cx="5387259" cy="283230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802AC8C-8311-40A3-BF0A-C60B525EB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370" y="2265379"/>
            <a:ext cx="4371100" cy="4062032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B0A61AF-4F72-4C05-9C49-C0FE4928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34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C5164A-EFF0-4D73-B517-12B890FC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LDA combinée à TF-IDF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138482-B12F-4601-85AF-6F1B5949D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03" y="2931953"/>
            <a:ext cx="5351147" cy="278781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6AE641E-D4F4-4E9F-A311-529263640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952" y="2339268"/>
            <a:ext cx="4265235" cy="3759309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9E4B851-4197-4DEB-B1F0-A10FA4D8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99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5BBD3-86A3-48F5-9572-3F0A0A4D8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Sujets détectés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EEFD38A-2063-4FC4-AEF9-92EB917A805B}"/>
              </a:ext>
            </a:extLst>
          </p:cNvPr>
          <p:cNvSpPr txBox="1"/>
          <p:nvPr/>
        </p:nvSpPr>
        <p:spPr>
          <a:xfrm>
            <a:off x="612397" y="2147582"/>
            <a:ext cx="2063692" cy="419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EC13954-4D73-44CC-8074-AEDAE649B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05" y="2414390"/>
            <a:ext cx="3379185" cy="366271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0B7D833-51B1-4D91-A4FC-CC1DCB5FF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015" y="2429530"/>
            <a:ext cx="3320090" cy="363243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8261B88-43AF-40DA-B2AF-AC6AE362C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439" y="2450500"/>
            <a:ext cx="3283856" cy="349571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83F62222-8895-47EF-8479-CBD1CB48E144}"/>
              </a:ext>
            </a:extLst>
          </p:cNvPr>
          <p:cNvSpPr txBox="1"/>
          <p:nvPr/>
        </p:nvSpPr>
        <p:spPr>
          <a:xfrm>
            <a:off x="998290" y="6115574"/>
            <a:ext cx="325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Problèmes liés aux services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16873AF-1BCD-4868-B25B-0BCAA07CF874}"/>
              </a:ext>
            </a:extLst>
          </p:cNvPr>
          <p:cNvSpPr txBox="1"/>
          <p:nvPr/>
        </p:nvSpPr>
        <p:spPr>
          <a:xfrm>
            <a:off x="4747470" y="6115574"/>
            <a:ext cx="269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Problèmes liés au personnel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90F5831-9F11-4DAC-8C4E-F436831B98B3}"/>
              </a:ext>
            </a:extLst>
          </p:cNvPr>
          <p:cNvSpPr txBox="1"/>
          <p:nvPr/>
        </p:nvSpPr>
        <p:spPr>
          <a:xfrm>
            <a:off x="8343551" y="6115574"/>
            <a:ext cx="3111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Problèmes liés aux plats cuisinés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DFC5E94-02F2-40A0-997C-45AD418A0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779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</TotalTime>
  <Words>307</Words>
  <Application>Microsoft Office PowerPoint</Application>
  <PresentationFormat>Grand écran</PresentationFormat>
  <Paragraphs>62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Courier New</vt:lpstr>
      <vt:lpstr>Wingdings 3</vt:lpstr>
      <vt:lpstr>1_Salle d’ions</vt:lpstr>
      <vt:lpstr>Améliorez le produit IA de votre startup</vt:lpstr>
      <vt:lpstr>Présentation du projet</vt:lpstr>
      <vt:lpstr>Présentation du jeu de données</vt:lpstr>
      <vt:lpstr>Collecte de nouvelles données</vt:lpstr>
      <vt:lpstr>Prétraitement des données textuelles</vt:lpstr>
      <vt:lpstr>Exemple de prétraitement</vt:lpstr>
      <vt:lpstr>Allocation de Dirichlet latente (LDA)</vt:lpstr>
      <vt:lpstr>LDA combinée à TF-IDF</vt:lpstr>
      <vt:lpstr>Sujets détectés</vt:lpstr>
      <vt:lpstr>Sujets détectés</vt:lpstr>
      <vt:lpstr>Prétraitement des images</vt:lpstr>
      <vt:lpstr>Implémentation d’un CNN avec Keras</vt:lpstr>
      <vt:lpstr>Utilisation de VGG16</vt:lpstr>
      <vt:lpstr>Fine-tuning partiel de VGG16</vt:lpstr>
      <vt:lpstr>Fine-tuning complet de VGG16</vt:lpstr>
      <vt:lpstr>Erreurs de prédiction après fine-tuning de VGG16</vt:lpstr>
      <vt:lpstr>[[[Conclusion]]]</vt:lpstr>
      <vt:lpstr>[[[Travail futur]]]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Segmentez les client d’un site de e-commerce</dc:title>
  <dc:creator>Skrell</dc:creator>
  <cp:lastModifiedBy>Skrell</cp:lastModifiedBy>
  <cp:revision>60</cp:revision>
  <dcterms:created xsi:type="dcterms:W3CDTF">2021-06-12T11:58:26Z</dcterms:created>
  <dcterms:modified xsi:type="dcterms:W3CDTF">2021-09-22T11:33:42Z</dcterms:modified>
</cp:coreProperties>
</file>