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8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14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0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16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764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85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1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909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2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03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02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8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02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78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615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10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38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633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52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17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23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975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52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6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1182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2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7950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9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92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71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4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59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51F9CA-5135-4A7D-9D2E-A58C7B174BB9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974EC3-CB10-4CA7-BC43-F179F4B205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F224A-5BCB-49DD-8DC4-86A01760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08" y="1344724"/>
            <a:ext cx="8825658" cy="2677648"/>
          </a:xfrm>
        </p:spPr>
        <p:txBody>
          <a:bodyPr/>
          <a:lstStyle/>
          <a:p>
            <a:pPr algn="ctr"/>
            <a:r>
              <a:rPr lang="fr-FR" dirty="0"/>
              <a:t>Segmentez les client d’un site de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2AF62A-6DB9-4A15-9639-DA7FBC45D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5</a:t>
            </a:r>
          </a:p>
        </p:txBody>
      </p:sp>
    </p:spTree>
    <p:extLst>
      <p:ext uri="{BB962C8B-B14F-4D97-AF65-F5344CB8AC3E}">
        <p14:creationId xmlns:p14="http://schemas.microsoft.com/office/powerpoint/2010/main" val="302271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0B6F0-7E9A-4D11-B648-9C9CE496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DB-SCAN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05065-A4C8-49D2-BD2D-2735154F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89" y="2468032"/>
            <a:ext cx="4763479" cy="34163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Méthode du coude des plus proches voisins pour déterminer epsilon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343F74-2282-43BB-BDB1-36C45E73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9" y="3070108"/>
            <a:ext cx="5086350" cy="34861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C53568-8FFB-4D33-AA12-D52EEAAC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10" y="2284705"/>
            <a:ext cx="4631858" cy="43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98BE6-E394-4678-99FC-68AAFDD8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71519" cy="706964"/>
          </a:xfrm>
        </p:spPr>
        <p:txBody>
          <a:bodyPr/>
          <a:lstStyle/>
          <a:p>
            <a:r>
              <a:rPr lang="fr-FR" dirty="0"/>
              <a:t>Comparaison et interprétation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21FE8-776A-473D-B152-9AA0926D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18" y="2310296"/>
            <a:ext cx="5201655" cy="22374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C7309E-55C8-4B34-B07D-7FC215F4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22" y="2349353"/>
            <a:ext cx="5024504" cy="215929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52C78FC-1303-4562-98B3-2CBC49CF4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025" y="4547703"/>
            <a:ext cx="4923464" cy="2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4C027-59BB-46BE-94A2-B7FB4A86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retenu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A0E5A-D7AD-4D6D-952A-E0028AF6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4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177DC-F588-4F8D-B6C6-F84EA4E2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stabilité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8556E-B4CF-4317-860B-13C177A9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0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38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DC89-481F-4764-846B-B169BDFB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BA8495-B174-4D08-95B0-B4F24C41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5" y="2502270"/>
            <a:ext cx="10389765" cy="33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8D0FF-3D21-4D25-863B-DC29C4E1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4298A7-AC90-4A60-9466-72BC88CE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8" y="2171270"/>
            <a:ext cx="6438768" cy="38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20617-CAB6-4310-AD30-7C952151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Exploration des données,</a:t>
            </a:r>
            <a:br>
              <a:rPr lang="fr-FR" dirty="0"/>
            </a:br>
            <a:r>
              <a:rPr lang="fr-FR" dirty="0"/>
              <a:t>Feature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5BB88-44FB-4C52-A657-D4426FCE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Variables: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Variables relatives aux achats (nombre, récence)</a:t>
            </a:r>
          </a:p>
          <a:p>
            <a:r>
              <a:rPr lang="fr-FR" dirty="0"/>
              <a:t>Variables relatives aux livraison (retards, erreurs de prévision …)</a:t>
            </a:r>
          </a:p>
          <a:p>
            <a:r>
              <a:rPr lang="fr-FR" dirty="0"/>
              <a:t>Variables relatives aux évaluations (notes, présence de commentaire …)</a:t>
            </a:r>
          </a:p>
          <a:p>
            <a:r>
              <a:rPr lang="fr-FR" dirty="0"/>
              <a:t>Variables relatives aux paiement (type de paiement, échéance, prix …)</a:t>
            </a:r>
          </a:p>
          <a:p>
            <a:r>
              <a:rPr lang="fr-FR" dirty="0"/>
              <a:t>Variables relatives aux produits (prix, dimensions, catégorie …)</a:t>
            </a:r>
          </a:p>
        </p:txBody>
      </p:sp>
    </p:spTree>
    <p:extLst>
      <p:ext uri="{BB962C8B-B14F-4D97-AF65-F5344CB8AC3E}">
        <p14:creationId xmlns:p14="http://schemas.microsoft.com/office/powerpoint/2010/main" val="198959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23BEB-21E2-43F8-89DB-8D54690A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fréquence d'achat en fonction des catégories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0AFB1-E789-4E49-9F20-B4540B80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3912183"/>
            <a:ext cx="5545123" cy="3416300"/>
          </a:xfrm>
        </p:spPr>
        <p:txBody>
          <a:bodyPr/>
          <a:lstStyle/>
          <a:p>
            <a:pPr algn="ctr"/>
            <a:r>
              <a:rPr lang="fr-FR" dirty="0"/>
              <a:t>Faible pertinence des variables liées au nombre d’achat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E46EEC-105F-4F05-A5E5-45BC0874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4" y="2319555"/>
            <a:ext cx="5298058" cy="44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8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1B13-7DB4-4E63-8A61-E465E9F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2ACD0-BEFB-409A-80DE-DF8D6BB1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808" y="2469277"/>
            <a:ext cx="6252524" cy="1618467"/>
          </a:xfrm>
        </p:spPr>
        <p:txBody>
          <a:bodyPr/>
          <a:lstStyle/>
          <a:p>
            <a:r>
              <a:rPr lang="fr-FR" dirty="0"/>
              <a:t>Les valeurs manquantes uniques correspondent à un abus utilisateur</a:t>
            </a:r>
          </a:p>
          <a:p>
            <a:r>
              <a:rPr lang="fr-FR" dirty="0"/>
              <a:t>Les seules autres valeurs manquantes sont dans les colonnes contenant des statistiques relatives à la description des produits: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2A10F2-8ECA-4385-B29D-2EE7BB65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3219014"/>
            <a:ext cx="3219450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E89129-5D3B-4E3C-B53A-225DCC3F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06" y="4205190"/>
            <a:ext cx="3520842" cy="228793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2D2154B-C4B3-479D-851B-C82DA9204F50}"/>
              </a:ext>
            </a:extLst>
          </p:cNvPr>
          <p:cNvSpPr txBox="1">
            <a:spLocks/>
          </p:cNvSpPr>
          <p:nvPr/>
        </p:nvSpPr>
        <p:spPr>
          <a:xfrm>
            <a:off x="7978000" y="4798504"/>
            <a:ext cx="4109137" cy="139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autres NaN sont les descriptions manquantes et les produits dématérialisés. On impute ces valeurs par 0.</a:t>
            </a:r>
          </a:p>
        </p:txBody>
      </p:sp>
    </p:spTree>
    <p:extLst>
      <p:ext uri="{BB962C8B-B14F-4D97-AF65-F5344CB8AC3E}">
        <p14:creationId xmlns:p14="http://schemas.microsoft.com/office/powerpoint/2010/main" val="387303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67E84-A0D0-4C4F-AC72-C5067FEC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04595" cy="706964"/>
          </a:xfrm>
        </p:spPr>
        <p:txBody>
          <a:bodyPr/>
          <a:lstStyle/>
          <a:p>
            <a:r>
              <a:rPr lang="fr-FR" dirty="0"/>
              <a:t>Sélection et Normalisation des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B524A3-BE01-41F8-9E39-172B9CA4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03" y="2806685"/>
            <a:ext cx="7598149" cy="34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DEC88-3F16-4DDB-9927-CF74F5E6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Hiérarchique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B8C898-F6D3-4997-89CF-023B7DF1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91" y="1994499"/>
            <a:ext cx="5807715" cy="42760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1B8527-FCF0-48DB-95F8-56A00715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09" y="1994499"/>
            <a:ext cx="4268030" cy="42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86C5E-1E39-4CC7-8C87-CB2B9D9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44C83C-B3D2-4B04-85B8-7C0EE949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8" y="2646727"/>
            <a:ext cx="5153529" cy="3318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C64239-A336-4D46-B34D-5062C3E0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85" y="2354682"/>
            <a:ext cx="4236877" cy="40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1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183</Words>
  <Application>Microsoft Office PowerPoint</Application>
  <PresentationFormat>Grand écran</PresentationFormat>
  <Paragraphs>26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 3</vt:lpstr>
      <vt:lpstr>Salle d’ions</vt:lpstr>
      <vt:lpstr>1_Salle d’ions</vt:lpstr>
      <vt:lpstr>Segmentez les client d’un site de e-commerce</vt:lpstr>
      <vt:lpstr>Présentation du projet</vt:lpstr>
      <vt:lpstr>Présentation du jeu de données</vt:lpstr>
      <vt:lpstr>Exploration des données, Feature Engineering</vt:lpstr>
      <vt:lpstr>Analyse de la fréquence d'achat en fonction des catégories</vt:lpstr>
      <vt:lpstr>Traitement des valeurs manquantes</vt:lpstr>
      <vt:lpstr>Sélection et Normalisation des données</vt:lpstr>
      <vt:lpstr>Clustering Hiérarchique</vt:lpstr>
      <vt:lpstr>K-Means</vt:lpstr>
      <vt:lpstr>DB-SCAN</vt:lpstr>
      <vt:lpstr>Comparaison et interprétation des clusters</vt:lpstr>
      <vt:lpstr>Algorithme retenu</vt:lpstr>
      <vt:lpstr>Analyse de la stabilité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les client d’un site de e-commerce</dc:title>
  <dc:creator>Skrell</dc:creator>
  <cp:lastModifiedBy>Skrell</cp:lastModifiedBy>
  <cp:revision>23</cp:revision>
  <dcterms:created xsi:type="dcterms:W3CDTF">2021-06-12T11:58:26Z</dcterms:created>
  <dcterms:modified xsi:type="dcterms:W3CDTF">2021-06-12T13:38:17Z</dcterms:modified>
</cp:coreProperties>
</file>