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380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9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2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7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5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1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1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9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808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12205-B3F2-4BFB-B28A-158F737D6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E589DF-97C9-4DE0-BFCC-8016286FF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D1813-0766-4B5D-BA97-E4FDD7D1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27311-3E3B-49B4-8C6B-C0BF63DC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416493-1BA8-4520-8606-EB585A60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42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E2F37-3CE9-476E-B4B2-52732DB8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2EE91-9964-4388-BE76-BB59259E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E8909-F170-4156-BA12-79BC0DAC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544A0-724C-4FD5-A4FA-92A0CDC0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9DDA4-8488-43B5-A571-01D0A799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8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81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A6D65-3A00-4D96-971C-AE9A949F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1F879A-A8A8-4B61-A443-2958BEC4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57306-00FB-415D-8F40-A26860A4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91101-A62A-42CA-BA67-1E26D6C4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D7674-A3ED-46C6-9ECA-63CFE087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097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6173E-F615-4594-9A1E-FCE2D3BD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9687B-B91F-408F-A25F-7EB99D4B9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003C2B-9ED3-47C0-9619-8996B575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CE9A7-8914-4FC4-BC0B-BD44B1C0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F2A044-BBE3-43C7-9393-84424094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37CF3-DA72-4208-8951-F65327F9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14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15BD0-BC83-4A11-AFA4-8C09D4F7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415E0C-0999-44BF-A161-BBF79476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BBDD50-16D6-4B0E-B7DD-054F4728A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3B063F-7D23-4DC2-81EC-13EB4F744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9E27FD-2566-4F94-BD0D-99A60E36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431C7B-9E90-4075-AAFA-1703A054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ACC0FB-D2AE-4F89-B302-B252F85F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EA6298-1768-40D3-93F3-67CA5C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282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6D474-A207-4E3B-81CA-38B41796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32A2CA-344C-417E-8F20-B5450FF2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879853-0F4C-43D9-9881-1DFCE974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D7FA7E-04CF-4621-92A5-6121B911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06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756465-4F85-48B3-A47B-0EBB587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66CF2A-F110-40DE-941A-CB3757F4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59680-1B43-45AC-A056-D2281802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53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E311C-F9BB-42F4-AE10-1AB57100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F50287-2E66-4964-8BE0-F13AFEA1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799BBA-A1AB-4C5D-B6EC-245E29E94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8016C9-3987-458C-82DD-5180753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CB6CEB-A16E-4024-96D0-79CC674A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F22182-1870-4351-BC70-EEB52746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38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D19F2-DC4B-4971-9149-4BCCFD89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CBA67D-42B2-48BF-ABE0-2D720A4D9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8211D6-83CE-4589-837C-819BB362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94DFDA-54D8-4425-9C93-A65FB440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A16E5A-50F7-43F7-9B6D-E6417EA3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AA821-6275-42C8-B07C-FC755A0B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8520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1BB9E-4533-48E3-886B-54D04CE5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091504-208E-4943-872F-8C09FB8A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28DC2-FD62-44CA-9CC9-DE722462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790A1-635A-49FE-8C8E-E71C2658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6D3EC-1FE9-4518-B6DF-B0586C98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67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B94723-3D13-407C-A4D3-5796C4A20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8BCBA1-FCA6-4331-B3F5-506535224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B2C3-8011-4301-8834-5AB092DA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06784-A520-4BDC-B556-B27D07E2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1DE7E-7C0B-49E4-AE59-815CE19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7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6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1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A3A60F-460A-4CBE-9996-0604A79D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C783E3-5472-48E7-B2D3-676A4DD6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FFC8C-AE02-439B-9FBC-60C11B4C7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974DB-EDB8-49F2-88A3-FAB77F29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AB3A62-6748-4C8D-A1DD-14D76A625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8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F224A-5BCB-49DD-8DC4-86A01760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08" y="1344724"/>
            <a:ext cx="8825658" cy="2677648"/>
          </a:xfrm>
        </p:spPr>
        <p:txBody>
          <a:bodyPr/>
          <a:lstStyle/>
          <a:p>
            <a:pPr algn="ctr"/>
            <a:r>
              <a:rPr lang="fr-FR" dirty="0"/>
              <a:t>Segmentez les client d’un site de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2AF62A-6DB9-4A15-9639-DA7FBC45D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5</a:t>
            </a:r>
          </a:p>
        </p:txBody>
      </p:sp>
    </p:spTree>
    <p:extLst>
      <p:ext uri="{BB962C8B-B14F-4D97-AF65-F5344CB8AC3E}">
        <p14:creationId xmlns:p14="http://schemas.microsoft.com/office/powerpoint/2010/main" val="302271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0B6F0-7E9A-4D11-B648-9C9CE496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DB-SCAN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05065-A4C8-49D2-BD2D-2735154F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89" y="2468032"/>
            <a:ext cx="4763479" cy="34163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Méthode du coude des plus proches voisins pour déterminer epsilon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343F74-2282-43BB-BDB1-36C45E73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9" y="3070108"/>
            <a:ext cx="5086350" cy="3486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3D20D0-0968-4667-9196-B6D5701A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80" y="2284300"/>
            <a:ext cx="4067367" cy="39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9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98BE6-E394-4678-99FC-68AAFDD8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71519" cy="706964"/>
          </a:xfrm>
        </p:spPr>
        <p:txBody>
          <a:bodyPr/>
          <a:lstStyle/>
          <a:p>
            <a:r>
              <a:rPr lang="fr-FR" dirty="0"/>
              <a:t>Comparaison et interprétation des clusters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A472CAB-B055-4D25-9735-43AEB39F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8" y="2318695"/>
            <a:ext cx="7193264" cy="31132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C9AB3D0-12E5-4516-AEF7-B4081D1C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02" y="2318695"/>
            <a:ext cx="4404306" cy="2893574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7D601CCA-2EB3-4B13-B802-F2BBCF22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091" y="10565530"/>
            <a:ext cx="264370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 score for K-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05</a:t>
            </a:r>
            <a:r>
              <a:rPr kumimoji="0" lang="fr-FR" altLang="fr-F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580DD78A-9BAE-47A1-9DFB-2C841CF96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850" y="5339367"/>
            <a:ext cx="416523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 score for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Hierarchical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Clustering: 0.31</a:t>
            </a:r>
            <a:r>
              <a:rPr kumimoji="0" lang="fr-FR" altLang="fr-F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98BE6-E394-4678-99FC-68AAFDD8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71519" cy="706964"/>
          </a:xfrm>
        </p:spPr>
        <p:txBody>
          <a:bodyPr/>
          <a:lstStyle/>
          <a:p>
            <a:r>
              <a:rPr lang="fr-FR" dirty="0"/>
              <a:t>Comparaison et interprétation des clusters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DC96DC4-7927-4026-A7B0-48595F0C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0" y="2359037"/>
            <a:ext cx="7360236" cy="30837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7A15B82-EC8E-40E6-84C0-F88C4271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026" y="2527500"/>
            <a:ext cx="4253633" cy="2915239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A2F071C4-C951-4BC5-A765-384E4C87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114" y="5449095"/>
            <a:ext cx="264370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 score for K-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0.35</a:t>
            </a:r>
            <a:r>
              <a:rPr kumimoji="0" lang="fr-FR" altLang="fr-F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D601CCA-2EB3-4B13-B802-F2BBCF22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091" y="10565530"/>
            <a:ext cx="264370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 score for K-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05</a:t>
            </a:r>
            <a:r>
              <a:rPr kumimoji="0" lang="fr-FR" altLang="fr-F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7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98BE6-E394-4678-99FC-68AAFDD8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71519" cy="706964"/>
          </a:xfrm>
        </p:spPr>
        <p:txBody>
          <a:bodyPr/>
          <a:lstStyle/>
          <a:p>
            <a:r>
              <a:rPr lang="fr-FR" dirty="0"/>
              <a:t>Comparaison et interprétation des clusters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580032D-7580-4890-9CF3-E879C66E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6" y="2483485"/>
            <a:ext cx="6906094" cy="298870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AC1ED37-A014-4D49-B905-66503C1C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14" y="2445778"/>
            <a:ext cx="4372364" cy="3026408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7D601CCA-2EB3-4B13-B802-F2BBCF22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091" y="10565530"/>
            <a:ext cx="264370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 score for K-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05</a:t>
            </a:r>
            <a:r>
              <a:rPr kumimoji="0" lang="fr-FR" altLang="fr-F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D7C8D438-0640-4B9E-8DC6-7D141561C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657" y="5472186"/>
            <a:ext cx="280953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 score for DBSCAN: 0.46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5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177DC-F588-4F8D-B6C6-F84EA4E2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40" y="-160773"/>
            <a:ext cx="10515600" cy="1325563"/>
          </a:xfrm>
        </p:spPr>
        <p:txBody>
          <a:bodyPr/>
          <a:lstStyle/>
          <a:p>
            <a:r>
              <a:rPr lang="fr-FR" dirty="0"/>
              <a:t>Analyse de la stabilité: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BADC4B-F180-4146-804B-46A3642D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99" y="1169528"/>
            <a:ext cx="5389485" cy="25787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82C314-EE1E-42FD-B36E-7CDF9AAEF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70" y="3923727"/>
            <a:ext cx="5415117" cy="25455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4B1639-6341-446A-955E-A71D6E75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98" y="1164790"/>
            <a:ext cx="5316543" cy="250228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104A230-7D15-460A-B5FE-9A87BAB03A53}"/>
              </a:ext>
            </a:extLst>
          </p:cNvPr>
          <p:cNvSpPr txBox="1"/>
          <p:nvPr/>
        </p:nvSpPr>
        <p:spPr>
          <a:xfrm>
            <a:off x="2648444" y="849320"/>
            <a:ext cx="1222359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Période 1: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C57FEC-51C6-4B08-8CED-E03DC2511379}"/>
              </a:ext>
            </a:extLst>
          </p:cNvPr>
          <p:cNvSpPr txBox="1"/>
          <p:nvPr/>
        </p:nvSpPr>
        <p:spPr>
          <a:xfrm>
            <a:off x="8505184" y="849320"/>
            <a:ext cx="1222359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Période 2: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A52D48-ABBF-4055-AD7D-4F6F543549E0}"/>
              </a:ext>
            </a:extLst>
          </p:cNvPr>
          <p:cNvSpPr txBox="1"/>
          <p:nvPr/>
        </p:nvSpPr>
        <p:spPr>
          <a:xfrm>
            <a:off x="1848542" y="4948327"/>
            <a:ext cx="1222359" cy="37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Période 3:</a:t>
            </a:r>
          </a:p>
        </p:txBody>
      </p:sp>
    </p:spTree>
    <p:extLst>
      <p:ext uri="{BB962C8B-B14F-4D97-AF65-F5344CB8AC3E}">
        <p14:creationId xmlns:p14="http://schemas.microsoft.com/office/powerpoint/2010/main" val="16309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38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DC89-481F-4764-846B-B169BDF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BA8495-B174-4D08-95B0-B4F24C41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5" y="2502270"/>
            <a:ext cx="10389765" cy="33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8D0FF-3D21-4D25-863B-DC29C4E1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4298A7-AC90-4A60-9466-72BC88CE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8" y="2171270"/>
            <a:ext cx="6438768" cy="38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20617-CAB6-4310-AD30-7C952151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Exploration des données,</a:t>
            </a:r>
            <a:br>
              <a:rPr lang="fr-FR" dirty="0"/>
            </a:br>
            <a:r>
              <a:rPr lang="fr-FR" dirty="0"/>
              <a:t>Feature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5BB88-44FB-4C52-A657-D4426FCE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Variables: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Variables relatives aux achats (nombre, récence)</a:t>
            </a:r>
          </a:p>
          <a:p>
            <a:r>
              <a:rPr lang="fr-FR" dirty="0"/>
              <a:t>Variables relatives aux livraison (retards, erreurs de prévision …)</a:t>
            </a:r>
          </a:p>
          <a:p>
            <a:r>
              <a:rPr lang="fr-FR" dirty="0"/>
              <a:t>Variables relatives aux évaluations (notes, présence de commentaire …)</a:t>
            </a:r>
          </a:p>
          <a:p>
            <a:r>
              <a:rPr lang="fr-FR" dirty="0"/>
              <a:t>Variables relatives aux paiement (type de paiement, échéance, prix …)</a:t>
            </a:r>
          </a:p>
          <a:p>
            <a:r>
              <a:rPr lang="fr-FR" dirty="0"/>
              <a:t>Variables relatives aux produits (prix, dimensions, catégorie …)</a:t>
            </a:r>
          </a:p>
        </p:txBody>
      </p:sp>
    </p:spTree>
    <p:extLst>
      <p:ext uri="{BB962C8B-B14F-4D97-AF65-F5344CB8AC3E}">
        <p14:creationId xmlns:p14="http://schemas.microsoft.com/office/powerpoint/2010/main" val="198959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23BEB-21E2-43F8-89DB-8D54690A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fréquence d'achat en fonction des catégories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0AFB1-E789-4E49-9F20-B4540B80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3912183"/>
            <a:ext cx="5545123" cy="3416300"/>
          </a:xfrm>
        </p:spPr>
        <p:txBody>
          <a:bodyPr/>
          <a:lstStyle/>
          <a:p>
            <a:pPr algn="ctr"/>
            <a:r>
              <a:rPr lang="fr-FR" dirty="0"/>
              <a:t>Faible pertinence des variables liées au nombre d’achat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E46EEC-105F-4F05-A5E5-45BC0874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4" y="2319555"/>
            <a:ext cx="5298058" cy="44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8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1B13-7DB4-4E63-8A61-E465E9F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2ACD0-BEFB-409A-80DE-DF8D6BB1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808" y="2469277"/>
            <a:ext cx="6252524" cy="1618467"/>
          </a:xfrm>
        </p:spPr>
        <p:txBody>
          <a:bodyPr>
            <a:normAutofit/>
          </a:bodyPr>
          <a:lstStyle/>
          <a:p>
            <a:r>
              <a:rPr lang="fr-FR" dirty="0"/>
              <a:t>Les valeurs manquantes uniques correspondent à un abus utilisateur</a:t>
            </a:r>
          </a:p>
          <a:p>
            <a:r>
              <a:rPr lang="fr-FR" dirty="0"/>
              <a:t>Les seules autres valeurs manquantes sont dans les colonnes contenant des statistiques relatives à la description des produits: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2A10F2-8ECA-4385-B29D-2EE7BB65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3219014"/>
            <a:ext cx="3219450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E89129-5D3B-4E3C-B53A-225DCC3F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06" y="4205190"/>
            <a:ext cx="3520842" cy="228793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2D2154B-C4B3-479D-851B-C82DA9204F50}"/>
              </a:ext>
            </a:extLst>
          </p:cNvPr>
          <p:cNvSpPr txBox="1">
            <a:spLocks/>
          </p:cNvSpPr>
          <p:nvPr/>
        </p:nvSpPr>
        <p:spPr>
          <a:xfrm>
            <a:off x="7978000" y="4798504"/>
            <a:ext cx="4109137" cy="139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autres NaN sont les descriptions manquantes et les produits dématérialisés. On impute ces valeurs par 0.</a:t>
            </a:r>
          </a:p>
        </p:txBody>
      </p:sp>
    </p:spTree>
    <p:extLst>
      <p:ext uri="{BB962C8B-B14F-4D97-AF65-F5344CB8AC3E}">
        <p14:creationId xmlns:p14="http://schemas.microsoft.com/office/powerpoint/2010/main" val="387303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67E84-A0D0-4C4F-AC72-C5067FEC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04595" cy="706964"/>
          </a:xfrm>
        </p:spPr>
        <p:txBody>
          <a:bodyPr/>
          <a:lstStyle/>
          <a:p>
            <a:r>
              <a:rPr lang="fr-FR" dirty="0"/>
              <a:t>Sélection et Normalisation des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B524A3-BE01-41F8-9E39-172B9CA4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03" y="2806685"/>
            <a:ext cx="7598149" cy="34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DEC88-3F16-4DDB-9927-CF74F5E6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Hiérarchique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B8C898-F6D3-4997-89CF-023B7DF1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54" y="2432807"/>
            <a:ext cx="5212401" cy="383770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DC54AF-73FE-486E-9DB8-DEB9C8D9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11" y="2273417"/>
            <a:ext cx="4440835" cy="43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6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86C5E-1E39-4CC7-8C87-CB2B9D9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44C83C-B3D2-4B04-85B8-7C0EE949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28" y="2646727"/>
            <a:ext cx="5153529" cy="331837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E734090-34CA-4BE3-9621-132BB89C4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52" y="2273425"/>
            <a:ext cx="4366470" cy="42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1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238</Words>
  <Application>Microsoft Office PowerPoint</Application>
  <PresentationFormat>Grand écran</PresentationFormat>
  <Paragraphs>36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Courier New</vt:lpstr>
      <vt:lpstr>Wingdings 3</vt:lpstr>
      <vt:lpstr>1_Salle d’ions</vt:lpstr>
      <vt:lpstr>Thème Office</vt:lpstr>
      <vt:lpstr>Segmentez les client d’un site de e-commerce</vt:lpstr>
      <vt:lpstr>Présentation du projet</vt:lpstr>
      <vt:lpstr>Présentation du jeu de données</vt:lpstr>
      <vt:lpstr>Exploration des données, Feature Engineering</vt:lpstr>
      <vt:lpstr>Analyse de la fréquence d'achat en fonction des catégories</vt:lpstr>
      <vt:lpstr>Traitement des valeurs manquantes</vt:lpstr>
      <vt:lpstr>Sélection et Normalisation des données</vt:lpstr>
      <vt:lpstr>Clustering Hiérarchique</vt:lpstr>
      <vt:lpstr>K-Means</vt:lpstr>
      <vt:lpstr>DB-SCAN</vt:lpstr>
      <vt:lpstr>Comparaison et interprétation des clusters</vt:lpstr>
      <vt:lpstr>Comparaison et interprétation des clusters</vt:lpstr>
      <vt:lpstr>Comparaison et interprétation des clusters</vt:lpstr>
      <vt:lpstr>Analyse de la stabilité: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les client d’un site de e-commerce</dc:title>
  <dc:creator>Skrell</dc:creator>
  <cp:lastModifiedBy>Skrell</cp:lastModifiedBy>
  <cp:revision>33</cp:revision>
  <dcterms:created xsi:type="dcterms:W3CDTF">2021-06-12T11:58:26Z</dcterms:created>
  <dcterms:modified xsi:type="dcterms:W3CDTF">2021-06-12T17:40:26Z</dcterms:modified>
</cp:coreProperties>
</file>