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8" r:id="rId4"/>
    <p:sldId id="260" r:id="rId5"/>
    <p:sldId id="259" r:id="rId6"/>
    <p:sldId id="263" r:id="rId7"/>
    <p:sldId id="271" r:id="rId8"/>
    <p:sldId id="261" r:id="rId9"/>
    <p:sldId id="276" r:id="rId10"/>
    <p:sldId id="262" r:id="rId11"/>
    <p:sldId id="264" r:id="rId12"/>
    <p:sldId id="265" r:id="rId13"/>
    <p:sldId id="266" r:id="rId14"/>
    <p:sldId id="267" r:id="rId15"/>
    <p:sldId id="275" r:id="rId16"/>
    <p:sldId id="268" r:id="rId17"/>
    <p:sldId id="269" r:id="rId18"/>
    <p:sldId id="270" r:id="rId19"/>
    <p:sldId id="272"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AEFE01-524B-498E-9A6B-A24C43F23AEF}" type="datetimeFigureOut">
              <a:rPr lang="fr-FR" smtClean="0"/>
              <a:t>28/06/2022</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2381D0-40DB-45FA-BF9E-C631759D5FAA}" type="slidenum">
              <a:rPr lang="fr-FR" smtClean="0"/>
              <a:t>‹#›</a:t>
            </a:fld>
            <a:endParaRPr lang="fr-FR"/>
          </a:p>
        </p:txBody>
      </p:sp>
    </p:spTree>
    <p:extLst>
      <p:ext uri="{BB962C8B-B14F-4D97-AF65-F5344CB8AC3E}">
        <p14:creationId xmlns:p14="http://schemas.microsoft.com/office/powerpoint/2010/main" val="28441030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F6C4386D-3F8F-43A6-9849-6ECC3642E559}" type="datetime1">
              <a:rPr lang="fr-FR" smtClean="0"/>
              <a:t>28/06/2022</a:t>
            </a:fld>
            <a:endParaRPr lang="fr-FR"/>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fr-F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FBBD249A-40B0-498F-B5E8-57BBECC4B046}" type="slidenum">
              <a:rPr lang="fr-FR" smtClean="0"/>
              <a:t>‹#›</a:t>
            </a:fld>
            <a:endParaRPr lang="fr-FR"/>
          </a:p>
        </p:txBody>
      </p:sp>
    </p:spTree>
    <p:extLst>
      <p:ext uri="{BB962C8B-B14F-4D97-AF65-F5344CB8AC3E}">
        <p14:creationId xmlns:p14="http://schemas.microsoft.com/office/powerpoint/2010/main" val="716518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9B96E4-D5AE-45C3-9E2D-BE7974162FA5}" type="datetime1">
              <a:rPr lang="fr-FR" smtClean="0"/>
              <a:t>28/06/2022</a:t>
            </a:fld>
            <a:endParaRPr lang="fr-FR"/>
          </a:p>
        </p:txBody>
      </p:sp>
      <p:sp>
        <p:nvSpPr>
          <p:cNvPr id="6" name="Footer Placeholder 5"/>
          <p:cNvSpPr>
            <a:spLocks noGrp="1"/>
          </p:cNvSpPr>
          <p:nvPr>
            <p:ph type="ftr" sz="quarter" idx="11"/>
          </p:nvPr>
        </p:nvSpPr>
        <p:spPr/>
        <p:txBody>
          <a:bodyPr/>
          <a:lstStyle/>
          <a:p>
            <a:endParaRPr lang="fr-F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BBD249A-40B0-498F-B5E8-57BBECC4B046}" type="slidenum">
              <a:rPr lang="fr-FR" smtClean="0"/>
              <a:t>‹#›</a:t>
            </a:fld>
            <a:endParaRPr lang="fr-FR"/>
          </a:p>
        </p:txBody>
      </p:sp>
    </p:spTree>
    <p:extLst>
      <p:ext uri="{BB962C8B-B14F-4D97-AF65-F5344CB8AC3E}">
        <p14:creationId xmlns:p14="http://schemas.microsoft.com/office/powerpoint/2010/main" val="3880886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CEC5E06-3FAA-4208-900C-91903E25B8F3}" type="datetime1">
              <a:rPr lang="fr-FR" smtClean="0"/>
              <a:t>28/06/2022</a:t>
            </a:fld>
            <a:endParaRPr lang="fr-FR"/>
          </a:p>
        </p:txBody>
      </p:sp>
      <p:sp>
        <p:nvSpPr>
          <p:cNvPr id="5" name="Footer Placeholder 4"/>
          <p:cNvSpPr>
            <a:spLocks noGrp="1"/>
          </p:cNvSpPr>
          <p:nvPr>
            <p:ph type="ftr" sz="quarter" idx="11"/>
          </p:nvPr>
        </p:nvSpPr>
        <p:spPr/>
        <p:txBody>
          <a:bodyPr/>
          <a:lstStyle/>
          <a:p>
            <a:endParaRPr lang="fr-F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BBD249A-40B0-498F-B5E8-57BBECC4B046}" type="slidenum">
              <a:rPr lang="fr-FR" smtClean="0"/>
              <a:t>‹#›</a:t>
            </a:fld>
            <a:endParaRPr lang="fr-FR"/>
          </a:p>
        </p:txBody>
      </p:sp>
    </p:spTree>
    <p:extLst>
      <p:ext uri="{BB962C8B-B14F-4D97-AF65-F5344CB8AC3E}">
        <p14:creationId xmlns:p14="http://schemas.microsoft.com/office/powerpoint/2010/main" val="38828696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C453BA2-CF88-4C5E-9CCD-02F057A0725C}" type="datetime1">
              <a:rPr lang="fr-FR" smtClean="0"/>
              <a:t>28/06/2022</a:t>
            </a:fld>
            <a:endParaRPr lang="fr-FR"/>
          </a:p>
        </p:txBody>
      </p:sp>
      <p:sp>
        <p:nvSpPr>
          <p:cNvPr id="5" name="Footer Placeholder 4"/>
          <p:cNvSpPr>
            <a:spLocks noGrp="1"/>
          </p:cNvSpPr>
          <p:nvPr>
            <p:ph type="ftr" sz="quarter" idx="11"/>
          </p:nvPr>
        </p:nvSpPr>
        <p:spPr/>
        <p:txBody>
          <a:bodyPr/>
          <a:lstStyle/>
          <a:p>
            <a:endParaRPr lang="fr-F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BBD249A-40B0-498F-B5E8-57BBECC4B046}" type="slidenum">
              <a:rPr lang="fr-FR" smtClean="0"/>
              <a:t>‹#›</a:t>
            </a:fld>
            <a:endParaRPr lang="fr-FR"/>
          </a:p>
        </p:txBody>
      </p:sp>
    </p:spTree>
    <p:extLst>
      <p:ext uri="{BB962C8B-B14F-4D97-AF65-F5344CB8AC3E}">
        <p14:creationId xmlns:p14="http://schemas.microsoft.com/office/powerpoint/2010/main" val="1034380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7C38CB-D295-49FD-A21A-54CEE206AFAF}" type="datetime1">
              <a:rPr lang="fr-FR" smtClean="0"/>
              <a:t>28/06/2022</a:t>
            </a:fld>
            <a:endParaRPr lang="fr-FR"/>
          </a:p>
        </p:txBody>
      </p:sp>
      <p:sp>
        <p:nvSpPr>
          <p:cNvPr id="5" name="Footer Placeholder 4"/>
          <p:cNvSpPr>
            <a:spLocks noGrp="1"/>
          </p:cNvSpPr>
          <p:nvPr>
            <p:ph type="ftr" sz="quarter" idx="11"/>
          </p:nvPr>
        </p:nvSpPr>
        <p:spPr/>
        <p:txBody>
          <a:bodyPr/>
          <a:lstStyle/>
          <a:p>
            <a:endParaRPr lang="fr-F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BBD249A-40B0-498F-B5E8-57BBECC4B046}" type="slidenum">
              <a:rPr lang="fr-FR" smtClean="0"/>
              <a:t>‹#›</a:t>
            </a:fld>
            <a:endParaRPr lang="fr-FR"/>
          </a:p>
        </p:txBody>
      </p:sp>
    </p:spTree>
    <p:extLst>
      <p:ext uri="{BB962C8B-B14F-4D97-AF65-F5344CB8AC3E}">
        <p14:creationId xmlns:p14="http://schemas.microsoft.com/office/powerpoint/2010/main" val="21369721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F968A14-EBEC-47B4-9625-8456529056A7}" type="datetime1">
              <a:rPr lang="fr-FR" smtClean="0"/>
              <a:t>28/06/2022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FBBD249A-40B0-498F-B5E8-57BBECC4B046}" type="slidenum">
              <a:rPr lang="fr-FR" smtClean="0"/>
              <a:t>‹#›</a:t>
            </a:fld>
            <a:endParaRPr lang="fr-FR"/>
          </a:p>
        </p:txBody>
      </p:sp>
    </p:spTree>
    <p:extLst>
      <p:ext uri="{BB962C8B-B14F-4D97-AF65-F5344CB8AC3E}">
        <p14:creationId xmlns:p14="http://schemas.microsoft.com/office/powerpoint/2010/main" val="12433874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4F5150D-4C1F-4832-B27F-24415D4B0D93}" type="datetime1">
              <a:rPr lang="fr-FR" smtClean="0"/>
              <a:t>28/06/2022</a:t>
            </a:fld>
            <a:endParaRPr lang="fr-FR"/>
          </a:p>
        </p:txBody>
      </p:sp>
      <p:sp>
        <p:nvSpPr>
          <p:cNvPr id="8" name="Footer Placeholder 7"/>
          <p:cNvSpPr>
            <a:spLocks noGrp="1"/>
          </p:cNvSpPr>
          <p:nvPr>
            <p:ph type="ftr" sz="quarter" idx="11"/>
          </p:nvPr>
        </p:nvSpPr>
        <p:spPr>
          <a:xfrm>
            <a:off x="561111" y="6391838"/>
            <a:ext cx="3644282" cy="304801"/>
          </a:xfrm>
        </p:spPr>
        <p:txBody>
          <a:bodyPr/>
          <a:lstStyle/>
          <a:p>
            <a:endParaRPr lang="fr-FR"/>
          </a:p>
        </p:txBody>
      </p:sp>
      <p:sp>
        <p:nvSpPr>
          <p:cNvPr id="9" name="Slide Number Placeholder 8"/>
          <p:cNvSpPr>
            <a:spLocks noGrp="1"/>
          </p:cNvSpPr>
          <p:nvPr>
            <p:ph type="sldNum" sz="quarter" idx="12"/>
          </p:nvPr>
        </p:nvSpPr>
        <p:spPr/>
        <p:txBody>
          <a:bodyPr/>
          <a:lstStyle/>
          <a:p>
            <a:fld id="{FBBD249A-40B0-498F-B5E8-57BBECC4B046}" type="slidenum">
              <a:rPr lang="fr-FR" smtClean="0"/>
              <a:t>‹#›</a:t>
            </a:fld>
            <a:endParaRPr lang="fr-FR"/>
          </a:p>
        </p:txBody>
      </p:sp>
    </p:spTree>
    <p:extLst>
      <p:ext uri="{BB962C8B-B14F-4D97-AF65-F5344CB8AC3E}">
        <p14:creationId xmlns:p14="http://schemas.microsoft.com/office/powerpoint/2010/main" val="36874433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DE8EE508-2072-46BC-AF34-552A4C0FDB39}" type="datetime1">
              <a:rPr lang="fr-FR" smtClean="0"/>
              <a:t>28/06/2022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BBD249A-40B0-498F-B5E8-57BBECC4B046}" type="slidenum">
              <a:rPr lang="fr-FR" smtClean="0"/>
              <a:t>‹#›</a:t>
            </a:fld>
            <a:endParaRPr lang="fr-FR"/>
          </a:p>
        </p:txBody>
      </p:sp>
    </p:spTree>
    <p:extLst>
      <p:ext uri="{BB962C8B-B14F-4D97-AF65-F5344CB8AC3E}">
        <p14:creationId xmlns:p14="http://schemas.microsoft.com/office/powerpoint/2010/main" val="31564096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73467BE2-439F-4610-BAD9-8485CDAD2017}" type="datetime1">
              <a:rPr lang="fr-FR" smtClean="0"/>
              <a:t>28/06/2022</a:t>
            </a:fld>
            <a:endParaRPr lang="fr-FR"/>
          </a:p>
        </p:txBody>
      </p:sp>
      <p:sp>
        <p:nvSpPr>
          <p:cNvPr id="5" name="Footer Placeholder 4"/>
          <p:cNvSpPr>
            <a:spLocks noGrp="1"/>
          </p:cNvSpPr>
          <p:nvPr>
            <p:ph type="ftr" sz="quarter" idx="11"/>
          </p:nvPr>
        </p:nvSpPr>
        <p:spPr/>
        <p:txBody>
          <a:bodyPr/>
          <a:lstStyle/>
          <a:p>
            <a:endParaRPr lang="fr-F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BBD249A-40B0-498F-B5E8-57BBECC4B046}" type="slidenum">
              <a:rPr lang="fr-FR" smtClean="0"/>
              <a:t>‹#›</a:t>
            </a:fld>
            <a:endParaRPr lang="fr-FR"/>
          </a:p>
        </p:txBody>
      </p:sp>
    </p:spTree>
    <p:extLst>
      <p:ext uri="{BB962C8B-B14F-4D97-AF65-F5344CB8AC3E}">
        <p14:creationId xmlns:p14="http://schemas.microsoft.com/office/powerpoint/2010/main" val="3560861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768260-5880-4233-9E80-26554261D4FA}" type="datetime1">
              <a:rPr lang="fr-FR" smtClean="0"/>
              <a:t>28/06/2022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BBD249A-40B0-498F-B5E8-57BBECC4B046}" type="slidenum">
              <a:rPr lang="fr-FR" smtClean="0"/>
              <a:t>‹#›</a:t>
            </a:fld>
            <a:endParaRPr lang="fr-FR"/>
          </a:p>
        </p:txBody>
      </p:sp>
    </p:spTree>
    <p:extLst>
      <p:ext uri="{BB962C8B-B14F-4D97-AF65-F5344CB8AC3E}">
        <p14:creationId xmlns:p14="http://schemas.microsoft.com/office/powerpoint/2010/main" val="973765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CE3BB5-51F3-4A18-81D0-13724232BAE9}" type="datetime1">
              <a:rPr lang="fr-FR" smtClean="0"/>
              <a:t>28/06/2022</a:t>
            </a:fld>
            <a:endParaRPr lang="fr-FR"/>
          </a:p>
        </p:txBody>
      </p:sp>
      <p:sp>
        <p:nvSpPr>
          <p:cNvPr id="5" name="Footer Placeholder 4"/>
          <p:cNvSpPr>
            <a:spLocks noGrp="1"/>
          </p:cNvSpPr>
          <p:nvPr>
            <p:ph type="ftr" sz="quarter" idx="11"/>
          </p:nvPr>
        </p:nvSpPr>
        <p:spPr/>
        <p:txBody>
          <a:bodyPr/>
          <a:lstStyle/>
          <a:p>
            <a:endParaRPr lang="fr-F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BBD249A-40B0-498F-B5E8-57BBECC4B046}" type="slidenum">
              <a:rPr lang="fr-FR" smtClean="0"/>
              <a:t>‹#›</a:t>
            </a:fld>
            <a:endParaRPr lang="fr-FR"/>
          </a:p>
        </p:txBody>
      </p:sp>
    </p:spTree>
    <p:extLst>
      <p:ext uri="{BB962C8B-B14F-4D97-AF65-F5344CB8AC3E}">
        <p14:creationId xmlns:p14="http://schemas.microsoft.com/office/powerpoint/2010/main" val="3073632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AD5487-F85E-4900-97DE-9EEF6799C4B3}" type="datetime1">
              <a:rPr lang="fr-FR" smtClean="0"/>
              <a:t>28/06/2022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BBD249A-40B0-498F-B5E8-57BBECC4B046}" type="slidenum">
              <a:rPr lang="fr-FR" smtClean="0"/>
              <a:t>‹#›</a:t>
            </a:fld>
            <a:endParaRPr lang="fr-FR"/>
          </a:p>
        </p:txBody>
      </p:sp>
    </p:spTree>
    <p:extLst>
      <p:ext uri="{BB962C8B-B14F-4D97-AF65-F5344CB8AC3E}">
        <p14:creationId xmlns:p14="http://schemas.microsoft.com/office/powerpoint/2010/main" val="2761346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5F5B1E-184A-41E1-BDC1-F66D8EA16D11}" type="datetime1">
              <a:rPr lang="fr-FR" smtClean="0"/>
              <a:t>28/06/2022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FBBD249A-40B0-498F-B5E8-57BBECC4B046}" type="slidenum">
              <a:rPr lang="fr-FR" smtClean="0"/>
              <a:t>‹#›</a:t>
            </a:fld>
            <a:endParaRPr lang="fr-FR"/>
          </a:p>
        </p:txBody>
      </p:sp>
    </p:spTree>
    <p:extLst>
      <p:ext uri="{BB962C8B-B14F-4D97-AF65-F5344CB8AC3E}">
        <p14:creationId xmlns:p14="http://schemas.microsoft.com/office/powerpoint/2010/main" val="643801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99C825-5FAD-4B10-B02C-0B2193F7D565}" type="datetime1">
              <a:rPr lang="fr-FR" smtClean="0"/>
              <a:t>28/06/2022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FBBD249A-40B0-498F-B5E8-57BBECC4B046}" type="slidenum">
              <a:rPr lang="fr-FR" smtClean="0"/>
              <a:t>‹#›</a:t>
            </a:fld>
            <a:endParaRPr lang="fr-FR"/>
          </a:p>
        </p:txBody>
      </p:sp>
    </p:spTree>
    <p:extLst>
      <p:ext uri="{BB962C8B-B14F-4D97-AF65-F5344CB8AC3E}">
        <p14:creationId xmlns:p14="http://schemas.microsoft.com/office/powerpoint/2010/main" val="201293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BF7FB0-6AC8-4582-90A0-009ACD8A2712}" type="datetime1">
              <a:rPr lang="fr-FR" smtClean="0"/>
              <a:t>28/06/2022</a:t>
            </a:fld>
            <a:endParaRPr lang="fr-FR"/>
          </a:p>
        </p:txBody>
      </p:sp>
      <p:sp>
        <p:nvSpPr>
          <p:cNvPr id="3" name="Footer Placeholder 2"/>
          <p:cNvSpPr>
            <a:spLocks noGrp="1"/>
          </p:cNvSpPr>
          <p:nvPr>
            <p:ph type="ftr" sz="quarter" idx="11"/>
          </p:nvPr>
        </p:nvSpPr>
        <p:spPr/>
        <p:txBody>
          <a:bodyPr/>
          <a:lstStyle/>
          <a:p>
            <a:endParaRPr lang="fr-F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FBBD249A-40B0-498F-B5E8-57BBECC4B046}" type="slidenum">
              <a:rPr lang="fr-FR" smtClean="0"/>
              <a:t>‹#›</a:t>
            </a:fld>
            <a:endParaRPr lang="fr-FR"/>
          </a:p>
        </p:txBody>
      </p:sp>
    </p:spTree>
    <p:extLst>
      <p:ext uri="{BB962C8B-B14F-4D97-AF65-F5344CB8AC3E}">
        <p14:creationId xmlns:p14="http://schemas.microsoft.com/office/powerpoint/2010/main" val="3899272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0EEDFF-043B-4F4D-B6FC-C1AD7C5D0218}" type="datetime1">
              <a:rPr lang="fr-FR" smtClean="0"/>
              <a:t>28/06/2022</a:t>
            </a:fld>
            <a:endParaRPr lang="fr-FR"/>
          </a:p>
        </p:txBody>
      </p:sp>
      <p:sp>
        <p:nvSpPr>
          <p:cNvPr id="6" name="Footer Placeholder 5"/>
          <p:cNvSpPr>
            <a:spLocks noGrp="1"/>
          </p:cNvSpPr>
          <p:nvPr>
            <p:ph type="ftr" sz="quarter" idx="11"/>
          </p:nvPr>
        </p:nvSpPr>
        <p:spPr/>
        <p:txBody>
          <a:bodyPr/>
          <a:lstStyle/>
          <a:p>
            <a:endParaRPr lang="fr-F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BBD249A-40B0-498F-B5E8-57BBECC4B046}" type="slidenum">
              <a:rPr lang="fr-FR" smtClean="0"/>
              <a:t>‹#›</a:t>
            </a:fld>
            <a:endParaRPr lang="fr-FR"/>
          </a:p>
        </p:txBody>
      </p:sp>
    </p:spTree>
    <p:extLst>
      <p:ext uri="{BB962C8B-B14F-4D97-AF65-F5344CB8AC3E}">
        <p14:creationId xmlns:p14="http://schemas.microsoft.com/office/powerpoint/2010/main" val="653013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0BF162-FE94-44F6-A3FE-24E81A5C2B4F}" type="datetime1">
              <a:rPr lang="fr-FR" smtClean="0"/>
              <a:t>28/06/2022</a:t>
            </a:fld>
            <a:endParaRPr lang="fr-FR"/>
          </a:p>
        </p:txBody>
      </p:sp>
      <p:sp>
        <p:nvSpPr>
          <p:cNvPr id="6" name="Footer Placeholder 5"/>
          <p:cNvSpPr>
            <a:spLocks noGrp="1"/>
          </p:cNvSpPr>
          <p:nvPr>
            <p:ph type="ftr" sz="quarter" idx="11"/>
          </p:nvPr>
        </p:nvSpPr>
        <p:spPr/>
        <p:txBody>
          <a:bodyPr/>
          <a:lstStyle/>
          <a:p>
            <a:endParaRPr lang="fr-F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BBD249A-40B0-498F-B5E8-57BBECC4B046}" type="slidenum">
              <a:rPr lang="fr-FR" smtClean="0"/>
              <a:t>‹#›</a:t>
            </a:fld>
            <a:endParaRPr lang="fr-FR"/>
          </a:p>
        </p:txBody>
      </p:sp>
    </p:spTree>
    <p:extLst>
      <p:ext uri="{BB962C8B-B14F-4D97-AF65-F5344CB8AC3E}">
        <p14:creationId xmlns:p14="http://schemas.microsoft.com/office/powerpoint/2010/main" val="3954200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9D56A0C-3F70-4F2F-BD8C-89E25C14D83E}" type="datetime1">
              <a:rPr lang="fr-FR" smtClean="0"/>
              <a:t>28/06/2022</a:t>
            </a:fld>
            <a:endParaRPr lang="fr-FR"/>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fr-F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FBBD249A-40B0-498F-B5E8-57BBECC4B046}" type="slidenum">
              <a:rPr lang="fr-FR" smtClean="0"/>
              <a:t>‹#›</a:t>
            </a:fld>
            <a:endParaRPr lang="fr-FR"/>
          </a:p>
        </p:txBody>
      </p:sp>
    </p:spTree>
    <p:extLst>
      <p:ext uri="{BB962C8B-B14F-4D97-AF65-F5344CB8AC3E}">
        <p14:creationId xmlns:p14="http://schemas.microsoft.com/office/powerpoint/2010/main" val="6284034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47B7A-EB9F-8141-EF64-1437C1145C17}"/>
              </a:ext>
            </a:extLst>
          </p:cNvPr>
          <p:cNvSpPr>
            <a:spLocks noGrp="1"/>
          </p:cNvSpPr>
          <p:nvPr>
            <p:ph type="ctrTitle"/>
          </p:nvPr>
        </p:nvSpPr>
        <p:spPr/>
        <p:txBody>
          <a:bodyPr/>
          <a:lstStyle/>
          <a:p>
            <a:r>
              <a:rPr lang="fr-FR" dirty="0"/>
              <a:t>Développez un </a:t>
            </a:r>
            <a:r>
              <a:rPr lang="fr-FR" dirty="0" err="1"/>
              <a:t>chatbot</a:t>
            </a:r>
            <a:r>
              <a:rPr lang="fr-FR" dirty="0"/>
              <a:t> pour réserver des vacances</a:t>
            </a:r>
          </a:p>
        </p:txBody>
      </p:sp>
      <p:sp>
        <p:nvSpPr>
          <p:cNvPr id="3" name="Subtitle 2">
            <a:extLst>
              <a:ext uri="{FF2B5EF4-FFF2-40B4-BE49-F238E27FC236}">
                <a16:creationId xmlns:a16="http://schemas.microsoft.com/office/drawing/2014/main" id="{61403B4B-6F1A-C1FD-98E3-B4D26696A3A6}"/>
              </a:ext>
            </a:extLst>
          </p:cNvPr>
          <p:cNvSpPr>
            <a:spLocks noGrp="1"/>
          </p:cNvSpPr>
          <p:nvPr>
            <p:ph type="subTitle" idx="1"/>
          </p:nvPr>
        </p:nvSpPr>
        <p:spPr/>
        <p:txBody>
          <a:bodyPr/>
          <a:lstStyle/>
          <a:p>
            <a:r>
              <a:rPr lang="fr-FR" dirty="0"/>
              <a:t>Formation ingénieur IA – Projet 10</a:t>
            </a:r>
          </a:p>
        </p:txBody>
      </p:sp>
      <p:sp>
        <p:nvSpPr>
          <p:cNvPr id="4" name="Slide Number Placeholder 3">
            <a:extLst>
              <a:ext uri="{FF2B5EF4-FFF2-40B4-BE49-F238E27FC236}">
                <a16:creationId xmlns:a16="http://schemas.microsoft.com/office/drawing/2014/main" id="{430D1D8F-A2B8-274A-3A4D-7D47C01B88D2}"/>
              </a:ext>
            </a:extLst>
          </p:cNvPr>
          <p:cNvSpPr>
            <a:spLocks noGrp="1"/>
          </p:cNvSpPr>
          <p:nvPr>
            <p:ph type="sldNum" sz="quarter" idx="12"/>
          </p:nvPr>
        </p:nvSpPr>
        <p:spPr/>
        <p:txBody>
          <a:bodyPr/>
          <a:lstStyle/>
          <a:p>
            <a:fld id="{FBBD249A-40B0-498F-B5E8-57BBECC4B046}" type="slidenum">
              <a:rPr lang="fr-FR" smtClean="0"/>
              <a:t>1</a:t>
            </a:fld>
            <a:endParaRPr lang="fr-FR"/>
          </a:p>
        </p:txBody>
      </p:sp>
    </p:spTree>
    <p:extLst>
      <p:ext uri="{BB962C8B-B14F-4D97-AF65-F5344CB8AC3E}">
        <p14:creationId xmlns:p14="http://schemas.microsoft.com/office/powerpoint/2010/main" val="3652098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82490-42AB-452B-CF21-0C9D454D4A6B}"/>
              </a:ext>
            </a:extLst>
          </p:cNvPr>
          <p:cNvSpPr>
            <a:spLocks noGrp="1"/>
          </p:cNvSpPr>
          <p:nvPr>
            <p:ph type="title"/>
          </p:nvPr>
        </p:nvSpPr>
        <p:spPr/>
        <p:txBody>
          <a:bodyPr/>
          <a:lstStyle/>
          <a:p>
            <a:r>
              <a:rPr lang="fr-FR" dirty="0"/>
              <a:t>Bot </a:t>
            </a:r>
            <a:r>
              <a:rPr lang="fr-FR" dirty="0" err="1"/>
              <a:t>framework</a:t>
            </a:r>
            <a:r>
              <a:rPr lang="fr-FR" dirty="0"/>
              <a:t> </a:t>
            </a:r>
            <a:r>
              <a:rPr lang="fr-FR" dirty="0" err="1"/>
              <a:t>emulator</a:t>
            </a:r>
            <a:endParaRPr lang="fr-FR" dirty="0"/>
          </a:p>
        </p:txBody>
      </p:sp>
      <p:pic>
        <p:nvPicPr>
          <p:cNvPr id="5" name="Picture 4">
            <a:extLst>
              <a:ext uri="{FF2B5EF4-FFF2-40B4-BE49-F238E27FC236}">
                <a16:creationId xmlns:a16="http://schemas.microsoft.com/office/drawing/2014/main" id="{87DA1FA7-AAE8-11C1-B7E6-1D27F70BEF82}"/>
              </a:ext>
            </a:extLst>
          </p:cNvPr>
          <p:cNvPicPr>
            <a:picLocks noChangeAspect="1"/>
          </p:cNvPicPr>
          <p:nvPr/>
        </p:nvPicPr>
        <p:blipFill>
          <a:blip r:embed="rId2"/>
          <a:stretch>
            <a:fillRect/>
          </a:stretch>
        </p:blipFill>
        <p:spPr>
          <a:xfrm>
            <a:off x="1261814" y="2947867"/>
            <a:ext cx="9668371" cy="2803428"/>
          </a:xfrm>
          <a:prstGeom prst="rect">
            <a:avLst/>
          </a:prstGeom>
        </p:spPr>
      </p:pic>
      <p:sp>
        <p:nvSpPr>
          <p:cNvPr id="3" name="Slide Number Placeholder 2">
            <a:extLst>
              <a:ext uri="{FF2B5EF4-FFF2-40B4-BE49-F238E27FC236}">
                <a16:creationId xmlns:a16="http://schemas.microsoft.com/office/drawing/2014/main" id="{186AAAC4-ACD7-8D7F-07F6-8AD92785E9F1}"/>
              </a:ext>
            </a:extLst>
          </p:cNvPr>
          <p:cNvSpPr>
            <a:spLocks noGrp="1"/>
          </p:cNvSpPr>
          <p:nvPr>
            <p:ph type="sldNum" sz="quarter" idx="12"/>
          </p:nvPr>
        </p:nvSpPr>
        <p:spPr/>
        <p:txBody>
          <a:bodyPr/>
          <a:lstStyle/>
          <a:p>
            <a:fld id="{FBBD249A-40B0-498F-B5E8-57BBECC4B046}" type="slidenum">
              <a:rPr lang="fr-FR" smtClean="0"/>
              <a:t>10</a:t>
            </a:fld>
            <a:endParaRPr lang="fr-FR"/>
          </a:p>
        </p:txBody>
      </p:sp>
    </p:spTree>
    <p:extLst>
      <p:ext uri="{BB962C8B-B14F-4D97-AF65-F5344CB8AC3E}">
        <p14:creationId xmlns:p14="http://schemas.microsoft.com/office/powerpoint/2010/main" val="240607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99E53-EA47-CF83-A709-2482AD493505}"/>
              </a:ext>
            </a:extLst>
          </p:cNvPr>
          <p:cNvSpPr>
            <a:spLocks noGrp="1"/>
          </p:cNvSpPr>
          <p:nvPr>
            <p:ph type="title"/>
          </p:nvPr>
        </p:nvSpPr>
        <p:spPr/>
        <p:txBody>
          <a:bodyPr/>
          <a:lstStyle/>
          <a:p>
            <a:r>
              <a:rPr lang="fr-FR" dirty="0"/>
              <a:t>Lancement du </a:t>
            </a:r>
            <a:r>
              <a:rPr lang="fr-FR" dirty="0" err="1"/>
              <a:t>chatbot</a:t>
            </a:r>
            <a:r>
              <a:rPr lang="fr-FR" dirty="0"/>
              <a:t> en local</a:t>
            </a:r>
          </a:p>
        </p:txBody>
      </p:sp>
      <p:pic>
        <p:nvPicPr>
          <p:cNvPr id="5" name="Picture 4">
            <a:extLst>
              <a:ext uri="{FF2B5EF4-FFF2-40B4-BE49-F238E27FC236}">
                <a16:creationId xmlns:a16="http://schemas.microsoft.com/office/drawing/2014/main" id="{1B31EF57-A385-3F5F-4057-7428BE219611}"/>
              </a:ext>
            </a:extLst>
          </p:cNvPr>
          <p:cNvPicPr>
            <a:picLocks noChangeAspect="1"/>
          </p:cNvPicPr>
          <p:nvPr/>
        </p:nvPicPr>
        <p:blipFill>
          <a:blip r:embed="rId2"/>
          <a:stretch>
            <a:fillRect/>
          </a:stretch>
        </p:blipFill>
        <p:spPr>
          <a:xfrm>
            <a:off x="3955177" y="4236060"/>
            <a:ext cx="7488546" cy="2418298"/>
          </a:xfrm>
          <a:prstGeom prst="rect">
            <a:avLst/>
          </a:prstGeom>
        </p:spPr>
      </p:pic>
      <p:pic>
        <p:nvPicPr>
          <p:cNvPr id="7" name="Picture 6">
            <a:extLst>
              <a:ext uri="{FF2B5EF4-FFF2-40B4-BE49-F238E27FC236}">
                <a16:creationId xmlns:a16="http://schemas.microsoft.com/office/drawing/2014/main" id="{B5956955-197B-5BBB-8957-6093C46F300C}"/>
              </a:ext>
            </a:extLst>
          </p:cNvPr>
          <p:cNvPicPr>
            <a:picLocks noChangeAspect="1"/>
          </p:cNvPicPr>
          <p:nvPr/>
        </p:nvPicPr>
        <p:blipFill>
          <a:blip r:embed="rId3"/>
          <a:stretch>
            <a:fillRect/>
          </a:stretch>
        </p:blipFill>
        <p:spPr>
          <a:xfrm>
            <a:off x="598044" y="2420932"/>
            <a:ext cx="7423541" cy="1851894"/>
          </a:xfrm>
          <a:prstGeom prst="rect">
            <a:avLst/>
          </a:prstGeom>
        </p:spPr>
      </p:pic>
      <p:sp>
        <p:nvSpPr>
          <p:cNvPr id="3" name="Slide Number Placeholder 2">
            <a:extLst>
              <a:ext uri="{FF2B5EF4-FFF2-40B4-BE49-F238E27FC236}">
                <a16:creationId xmlns:a16="http://schemas.microsoft.com/office/drawing/2014/main" id="{8C00BA5F-CE4A-7572-919C-9CF1FC29E546}"/>
              </a:ext>
            </a:extLst>
          </p:cNvPr>
          <p:cNvSpPr>
            <a:spLocks noGrp="1"/>
          </p:cNvSpPr>
          <p:nvPr>
            <p:ph type="sldNum" sz="quarter" idx="12"/>
          </p:nvPr>
        </p:nvSpPr>
        <p:spPr/>
        <p:txBody>
          <a:bodyPr/>
          <a:lstStyle/>
          <a:p>
            <a:fld id="{FBBD249A-40B0-498F-B5E8-57BBECC4B046}" type="slidenum">
              <a:rPr lang="fr-FR" smtClean="0"/>
              <a:t>11</a:t>
            </a:fld>
            <a:endParaRPr lang="fr-FR"/>
          </a:p>
        </p:txBody>
      </p:sp>
    </p:spTree>
    <p:extLst>
      <p:ext uri="{BB962C8B-B14F-4D97-AF65-F5344CB8AC3E}">
        <p14:creationId xmlns:p14="http://schemas.microsoft.com/office/powerpoint/2010/main" val="1772107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49A43-7495-5036-2F89-B468192FAA51}"/>
              </a:ext>
            </a:extLst>
          </p:cNvPr>
          <p:cNvSpPr>
            <a:spLocks noGrp="1"/>
          </p:cNvSpPr>
          <p:nvPr>
            <p:ph type="title"/>
          </p:nvPr>
        </p:nvSpPr>
        <p:spPr/>
        <p:txBody>
          <a:bodyPr/>
          <a:lstStyle/>
          <a:p>
            <a:r>
              <a:rPr lang="fr-FR" dirty="0"/>
              <a:t>Mise en production: Azure Web App</a:t>
            </a:r>
          </a:p>
        </p:txBody>
      </p:sp>
      <p:pic>
        <p:nvPicPr>
          <p:cNvPr id="2050" name="Picture 2" descr="symbols.getvecta.com/stencil_28/5_app-service-w...">
            <a:extLst>
              <a:ext uri="{FF2B5EF4-FFF2-40B4-BE49-F238E27FC236}">
                <a16:creationId xmlns:a16="http://schemas.microsoft.com/office/drawing/2014/main" id="{19D7A577-7259-AAAF-197D-35C4EC3820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030" y="2221554"/>
            <a:ext cx="2152650" cy="2124075"/>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6">
            <a:extLst>
              <a:ext uri="{FF2B5EF4-FFF2-40B4-BE49-F238E27FC236}">
                <a16:creationId xmlns:a16="http://schemas.microsoft.com/office/drawing/2014/main" id="{B68F5F25-22EF-5AD8-9B0E-760712A490BB}"/>
              </a:ext>
            </a:extLst>
          </p:cNvPr>
          <p:cNvSpPr>
            <a:spLocks noGrp="1"/>
          </p:cNvSpPr>
          <p:nvPr>
            <p:ph idx="1"/>
          </p:nvPr>
        </p:nvSpPr>
        <p:spPr>
          <a:xfrm>
            <a:off x="3226439" y="2637479"/>
            <a:ext cx="8825659" cy="3416300"/>
          </a:xfrm>
        </p:spPr>
        <p:txBody>
          <a:bodyPr/>
          <a:lstStyle/>
          <a:p>
            <a:r>
              <a:rPr lang="fr-FR" dirty="0"/>
              <a:t>Web App est le service Azure permettant d’héberger des sites web.</a:t>
            </a:r>
          </a:p>
          <a:p>
            <a:r>
              <a:rPr lang="fr-FR" dirty="0"/>
              <a:t>Pour ce projet, j’ai lié mon repo GitHub à ma Web App, pour profiter des fonctionnalités de déploiement automatique offertes par GitHub Actions </a:t>
            </a:r>
          </a:p>
        </p:txBody>
      </p:sp>
      <p:pic>
        <p:nvPicPr>
          <p:cNvPr id="9" name="Picture 8">
            <a:extLst>
              <a:ext uri="{FF2B5EF4-FFF2-40B4-BE49-F238E27FC236}">
                <a16:creationId xmlns:a16="http://schemas.microsoft.com/office/drawing/2014/main" id="{2B04900A-C1A5-5FEC-CF5D-E7BDBDC89F49}"/>
              </a:ext>
            </a:extLst>
          </p:cNvPr>
          <p:cNvPicPr>
            <a:picLocks noChangeAspect="1"/>
          </p:cNvPicPr>
          <p:nvPr/>
        </p:nvPicPr>
        <p:blipFill>
          <a:blip r:embed="rId3"/>
          <a:stretch>
            <a:fillRect/>
          </a:stretch>
        </p:blipFill>
        <p:spPr>
          <a:xfrm>
            <a:off x="4246976" y="4028363"/>
            <a:ext cx="6283791" cy="1985963"/>
          </a:xfrm>
          <a:prstGeom prst="rect">
            <a:avLst/>
          </a:prstGeom>
        </p:spPr>
      </p:pic>
      <p:sp>
        <p:nvSpPr>
          <p:cNvPr id="3" name="Slide Number Placeholder 2">
            <a:extLst>
              <a:ext uri="{FF2B5EF4-FFF2-40B4-BE49-F238E27FC236}">
                <a16:creationId xmlns:a16="http://schemas.microsoft.com/office/drawing/2014/main" id="{19CF617E-61EC-2955-21E1-EEE663EF89DF}"/>
              </a:ext>
            </a:extLst>
          </p:cNvPr>
          <p:cNvSpPr>
            <a:spLocks noGrp="1"/>
          </p:cNvSpPr>
          <p:nvPr>
            <p:ph type="sldNum" sz="quarter" idx="12"/>
          </p:nvPr>
        </p:nvSpPr>
        <p:spPr/>
        <p:txBody>
          <a:bodyPr/>
          <a:lstStyle/>
          <a:p>
            <a:fld id="{FBBD249A-40B0-498F-B5E8-57BBECC4B046}" type="slidenum">
              <a:rPr lang="fr-FR" smtClean="0"/>
              <a:t>12</a:t>
            </a:fld>
            <a:endParaRPr lang="fr-FR"/>
          </a:p>
        </p:txBody>
      </p:sp>
    </p:spTree>
    <p:extLst>
      <p:ext uri="{BB962C8B-B14F-4D97-AF65-F5344CB8AC3E}">
        <p14:creationId xmlns:p14="http://schemas.microsoft.com/office/powerpoint/2010/main" val="3733551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A0CDB-5266-B5E8-7F01-B50253659000}"/>
              </a:ext>
            </a:extLst>
          </p:cNvPr>
          <p:cNvSpPr>
            <a:spLocks noGrp="1"/>
          </p:cNvSpPr>
          <p:nvPr>
            <p:ph type="title"/>
          </p:nvPr>
        </p:nvSpPr>
        <p:spPr/>
        <p:txBody>
          <a:bodyPr/>
          <a:lstStyle/>
          <a:p>
            <a:r>
              <a:rPr lang="fr-FR" dirty="0"/>
              <a:t>Mise en production: déploiement automatique avec GitHub actions</a:t>
            </a:r>
          </a:p>
        </p:txBody>
      </p:sp>
      <p:pic>
        <p:nvPicPr>
          <p:cNvPr id="5" name="Picture 4">
            <a:extLst>
              <a:ext uri="{FF2B5EF4-FFF2-40B4-BE49-F238E27FC236}">
                <a16:creationId xmlns:a16="http://schemas.microsoft.com/office/drawing/2014/main" id="{1AEF3E5E-721C-BD79-9C5E-B2E6A8225EE2}"/>
              </a:ext>
            </a:extLst>
          </p:cNvPr>
          <p:cNvPicPr>
            <a:picLocks noChangeAspect="1"/>
          </p:cNvPicPr>
          <p:nvPr/>
        </p:nvPicPr>
        <p:blipFill>
          <a:blip r:embed="rId2"/>
          <a:stretch>
            <a:fillRect/>
          </a:stretch>
        </p:blipFill>
        <p:spPr>
          <a:xfrm>
            <a:off x="2469178" y="2290123"/>
            <a:ext cx="7099520" cy="4208183"/>
          </a:xfrm>
          <a:prstGeom prst="rect">
            <a:avLst/>
          </a:prstGeom>
        </p:spPr>
      </p:pic>
      <p:sp>
        <p:nvSpPr>
          <p:cNvPr id="3" name="Slide Number Placeholder 2">
            <a:extLst>
              <a:ext uri="{FF2B5EF4-FFF2-40B4-BE49-F238E27FC236}">
                <a16:creationId xmlns:a16="http://schemas.microsoft.com/office/drawing/2014/main" id="{58CD9CAF-31AF-B3EB-16F9-0C3194656430}"/>
              </a:ext>
            </a:extLst>
          </p:cNvPr>
          <p:cNvSpPr>
            <a:spLocks noGrp="1"/>
          </p:cNvSpPr>
          <p:nvPr>
            <p:ph type="sldNum" sz="quarter" idx="12"/>
          </p:nvPr>
        </p:nvSpPr>
        <p:spPr/>
        <p:txBody>
          <a:bodyPr/>
          <a:lstStyle/>
          <a:p>
            <a:fld id="{FBBD249A-40B0-498F-B5E8-57BBECC4B046}" type="slidenum">
              <a:rPr lang="fr-FR" smtClean="0"/>
              <a:t>13</a:t>
            </a:fld>
            <a:endParaRPr lang="fr-FR"/>
          </a:p>
        </p:txBody>
      </p:sp>
    </p:spTree>
    <p:extLst>
      <p:ext uri="{BB962C8B-B14F-4D97-AF65-F5344CB8AC3E}">
        <p14:creationId xmlns:p14="http://schemas.microsoft.com/office/powerpoint/2010/main" val="93103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03E62-4307-A8BE-299E-901F7FFF86B7}"/>
              </a:ext>
            </a:extLst>
          </p:cNvPr>
          <p:cNvSpPr>
            <a:spLocks noGrp="1"/>
          </p:cNvSpPr>
          <p:nvPr>
            <p:ph type="title"/>
          </p:nvPr>
        </p:nvSpPr>
        <p:spPr/>
        <p:txBody>
          <a:bodyPr/>
          <a:lstStyle/>
          <a:p>
            <a:r>
              <a:rPr lang="fr-FR" dirty="0"/>
              <a:t>Tests Unitaires</a:t>
            </a:r>
          </a:p>
        </p:txBody>
      </p:sp>
      <p:pic>
        <p:nvPicPr>
          <p:cNvPr id="5" name="Picture 4">
            <a:extLst>
              <a:ext uri="{FF2B5EF4-FFF2-40B4-BE49-F238E27FC236}">
                <a16:creationId xmlns:a16="http://schemas.microsoft.com/office/drawing/2014/main" id="{FFFBE5EF-64EA-8FFA-0D9B-797B2E4A8946}"/>
              </a:ext>
            </a:extLst>
          </p:cNvPr>
          <p:cNvPicPr>
            <a:picLocks noChangeAspect="1"/>
          </p:cNvPicPr>
          <p:nvPr/>
        </p:nvPicPr>
        <p:blipFill>
          <a:blip r:embed="rId2"/>
          <a:stretch>
            <a:fillRect/>
          </a:stretch>
        </p:blipFill>
        <p:spPr>
          <a:xfrm>
            <a:off x="2852173" y="2302662"/>
            <a:ext cx="6118480" cy="4282317"/>
          </a:xfrm>
          <a:prstGeom prst="rect">
            <a:avLst/>
          </a:prstGeom>
        </p:spPr>
      </p:pic>
      <p:sp>
        <p:nvSpPr>
          <p:cNvPr id="3" name="Slide Number Placeholder 2">
            <a:extLst>
              <a:ext uri="{FF2B5EF4-FFF2-40B4-BE49-F238E27FC236}">
                <a16:creationId xmlns:a16="http://schemas.microsoft.com/office/drawing/2014/main" id="{3BF0BA74-6241-9BEF-9E65-851B3F11214E}"/>
              </a:ext>
            </a:extLst>
          </p:cNvPr>
          <p:cNvSpPr>
            <a:spLocks noGrp="1"/>
          </p:cNvSpPr>
          <p:nvPr>
            <p:ph type="sldNum" sz="quarter" idx="12"/>
          </p:nvPr>
        </p:nvSpPr>
        <p:spPr/>
        <p:txBody>
          <a:bodyPr/>
          <a:lstStyle/>
          <a:p>
            <a:fld id="{FBBD249A-40B0-498F-B5E8-57BBECC4B046}" type="slidenum">
              <a:rPr lang="fr-FR" smtClean="0"/>
              <a:t>14</a:t>
            </a:fld>
            <a:endParaRPr lang="fr-FR"/>
          </a:p>
        </p:txBody>
      </p:sp>
    </p:spTree>
    <p:extLst>
      <p:ext uri="{BB962C8B-B14F-4D97-AF65-F5344CB8AC3E}">
        <p14:creationId xmlns:p14="http://schemas.microsoft.com/office/powerpoint/2010/main" val="3154766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D5C30-65DD-156B-131B-BBE848C45D15}"/>
              </a:ext>
            </a:extLst>
          </p:cNvPr>
          <p:cNvSpPr>
            <a:spLocks noGrp="1"/>
          </p:cNvSpPr>
          <p:nvPr>
            <p:ph type="title"/>
          </p:nvPr>
        </p:nvSpPr>
        <p:spPr/>
        <p:txBody>
          <a:bodyPr/>
          <a:lstStyle/>
          <a:p>
            <a:r>
              <a:rPr lang="fr-FR" dirty="0"/>
              <a:t>Application Insights</a:t>
            </a:r>
          </a:p>
        </p:txBody>
      </p:sp>
      <p:pic>
        <p:nvPicPr>
          <p:cNvPr id="1026" name="Picture 2" descr="Diagram that shows Application Insights instrumentation in an app sending telemetry to an Application Insights resource.">
            <a:extLst>
              <a:ext uri="{FF2B5EF4-FFF2-40B4-BE49-F238E27FC236}">
                <a16:creationId xmlns:a16="http://schemas.microsoft.com/office/drawing/2014/main" id="{8F89CD05-C2DE-D977-856F-AE53BE01CF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5838" y="2220612"/>
            <a:ext cx="7239000" cy="4219575"/>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A2C3E317-B9D6-AC57-BEDD-961230182F69}"/>
              </a:ext>
            </a:extLst>
          </p:cNvPr>
          <p:cNvSpPr>
            <a:spLocks noGrp="1"/>
          </p:cNvSpPr>
          <p:nvPr>
            <p:ph type="sldNum" sz="quarter" idx="12"/>
          </p:nvPr>
        </p:nvSpPr>
        <p:spPr/>
        <p:txBody>
          <a:bodyPr/>
          <a:lstStyle/>
          <a:p>
            <a:fld id="{FBBD249A-40B0-498F-B5E8-57BBECC4B046}" type="slidenum">
              <a:rPr lang="fr-FR" smtClean="0"/>
              <a:t>15</a:t>
            </a:fld>
            <a:endParaRPr lang="fr-FR"/>
          </a:p>
        </p:txBody>
      </p:sp>
    </p:spTree>
    <p:extLst>
      <p:ext uri="{BB962C8B-B14F-4D97-AF65-F5344CB8AC3E}">
        <p14:creationId xmlns:p14="http://schemas.microsoft.com/office/powerpoint/2010/main" val="14324075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1D507-2A33-9837-2D24-B30A1AC0EB0D}"/>
              </a:ext>
            </a:extLst>
          </p:cNvPr>
          <p:cNvSpPr>
            <a:spLocks noGrp="1"/>
          </p:cNvSpPr>
          <p:nvPr>
            <p:ph type="title"/>
          </p:nvPr>
        </p:nvSpPr>
        <p:spPr/>
        <p:txBody>
          <a:bodyPr/>
          <a:lstStyle/>
          <a:p>
            <a:r>
              <a:rPr lang="fr-FR" dirty="0"/>
              <a:t>Application Insights: gestion des exceptions</a:t>
            </a:r>
          </a:p>
        </p:txBody>
      </p:sp>
      <p:pic>
        <p:nvPicPr>
          <p:cNvPr id="5" name="Picture 4">
            <a:extLst>
              <a:ext uri="{FF2B5EF4-FFF2-40B4-BE49-F238E27FC236}">
                <a16:creationId xmlns:a16="http://schemas.microsoft.com/office/drawing/2014/main" id="{D24AE4B0-3082-F208-40CD-ED547A7D4692}"/>
              </a:ext>
            </a:extLst>
          </p:cNvPr>
          <p:cNvPicPr>
            <a:picLocks noChangeAspect="1"/>
          </p:cNvPicPr>
          <p:nvPr/>
        </p:nvPicPr>
        <p:blipFill>
          <a:blip r:embed="rId2"/>
          <a:stretch>
            <a:fillRect/>
          </a:stretch>
        </p:blipFill>
        <p:spPr>
          <a:xfrm>
            <a:off x="6886200" y="2353171"/>
            <a:ext cx="4401184" cy="4387820"/>
          </a:xfrm>
          <a:prstGeom prst="rect">
            <a:avLst/>
          </a:prstGeom>
        </p:spPr>
      </p:pic>
      <p:pic>
        <p:nvPicPr>
          <p:cNvPr id="7" name="Picture 6">
            <a:extLst>
              <a:ext uri="{FF2B5EF4-FFF2-40B4-BE49-F238E27FC236}">
                <a16:creationId xmlns:a16="http://schemas.microsoft.com/office/drawing/2014/main" id="{A7FFA525-D325-74CF-C3F9-BF9293DD1DCD}"/>
              </a:ext>
            </a:extLst>
          </p:cNvPr>
          <p:cNvPicPr>
            <a:picLocks noChangeAspect="1"/>
          </p:cNvPicPr>
          <p:nvPr/>
        </p:nvPicPr>
        <p:blipFill>
          <a:blip r:embed="rId3"/>
          <a:stretch>
            <a:fillRect/>
          </a:stretch>
        </p:blipFill>
        <p:spPr>
          <a:xfrm>
            <a:off x="497520" y="2353171"/>
            <a:ext cx="5772229" cy="4504829"/>
          </a:xfrm>
          <a:prstGeom prst="rect">
            <a:avLst/>
          </a:prstGeom>
        </p:spPr>
      </p:pic>
      <p:sp>
        <p:nvSpPr>
          <p:cNvPr id="3" name="Slide Number Placeholder 2">
            <a:extLst>
              <a:ext uri="{FF2B5EF4-FFF2-40B4-BE49-F238E27FC236}">
                <a16:creationId xmlns:a16="http://schemas.microsoft.com/office/drawing/2014/main" id="{38104ABB-B8D7-17E6-B2C1-2F0D4B9FEBFD}"/>
              </a:ext>
            </a:extLst>
          </p:cNvPr>
          <p:cNvSpPr>
            <a:spLocks noGrp="1"/>
          </p:cNvSpPr>
          <p:nvPr>
            <p:ph type="sldNum" sz="quarter" idx="12"/>
          </p:nvPr>
        </p:nvSpPr>
        <p:spPr/>
        <p:txBody>
          <a:bodyPr/>
          <a:lstStyle/>
          <a:p>
            <a:fld id="{FBBD249A-40B0-498F-B5E8-57BBECC4B046}" type="slidenum">
              <a:rPr lang="fr-FR" smtClean="0"/>
              <a:t>16</a:t>
            </a:fld>
            <a:endParaRPr lang="fr-FR"/>
          </a:p>
        </p:txBody>
      </p:sp>
    </p:spTree>
    <p:extLst>
      <p:ext uri="{BB962C8B-B14F-4D97-AF65-F5344CB8AC3E}">
        <p14:creationId xmlns:p14="http://schemas.microsoft.com/office/powerpoint/2010/main" val="14018842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C9D5A-6A45-1B19-7DAB-249478E3BD85}"/>
              </a:ext>
            </a:extLst>
          </p:cNvPr>
          <p:cNvSpPr>
            <a:spLocks noGrp="1"/>
          </p:cNvSpPr>
          <p:nvPr>
            <p:ph type="title"/>
          </p:nvPr>
        </p:nvSpPr>
        <p:spPr/>
        <p:txBody>
          <a:bodyPr/>
          <a:lstStyle/>
          <a:p>
            <a:r>
              <a:rPr lang="fr-FR" dirty="0"/>
              <a:t>Application Insights: mise en place d’alertes basées sur les exceptions</a:t>
            </a:r>
          </a:p>
        </p:txBody>
      </p:sp>
      <p:pic>
        <p:nvPicPr>
          <p:cNvPr id="5" name="Picture 4">
            <a:extLst>
              <a:ext uri="{FF2B5EF4-FFF2-40B4-BE49-F238E27FC236}">
                <a16:creationId xmlns:a16="http://schemas.microsoft.com/office/drawing/2014/main" id="{5E102C3F-18EB-7702-E6F2-0660892D927F}"/>
              </a:ext>
            </a:extLst>
          </p:cNvPr>
          <p:cNvPicPr>
            <a:picLocks noChangeAspect="1"/>
          </p:cNvPicPr>
          <p:nvPr/>
        </p:nvPicPr>
        <p:blipFill>
          <a:blip r:embed="rId2"/>
          <a:stretch>
            <a:fillRect/>
          </a:stretch>
        </p:blipFill>
        <p:spPr>
          <a:xfrm>
            <a:off x="1829523" y="2269729"/>
            <a:ext cx="8185542" cy="3360223"/>
          </a:xfrm>
          <a:prstGeom prst="rect">
            <a:avLst/>
          </a:prstGeom>
        </p:spPr>
      </p:pic>
      <p:pic>
        <p:nvPicPr>
          <p:cNvPr id="9" name="Picture 8">
            <a:extLst>
              <a:ext uri="{FF2B5EF4-FFF2-40B4-BE49-F238E27FC236}">
                <a16:creationId xmlns:a16="http://schemas.microsoft.com/office/drawing/2014/main" id="{078669C1-4BD7-C95A-52E9-4F931E52DA3B}"/>
              </a:ext>
            </a:extLst>
          </p:cNvPr>
          <p:cNvPicPr>
            <a:picLocks noChangeAspect="1"/>
          </p:cNvPicPr>
          <p:nvPr/>
        </p:nvPicPr>
        <p:blipFill>
          <a:blip r:embed="rId3"/>
          <a:stretch>
            <a:fillRect/>
          </a:stretch>
        </p:blipFill>
        <p:spPr>
          <a:xfrm>
            <a:off x="892733" y="5815469"/>
            <a:ext cx="10197076" cy="425511"/>
          </a:xfrm>
          <a:prstGeom prst="rect">
            <a:avLst/>
          </a:prstGeom>
        </p:spPr>
      </p:pic>
      <p:cxnSp>
        <p:nvCxnSpPr>
          <p:cNvPr id="11" name="Straight Connector 10">
            <a:extLst>
              <a:ext uri="{FF2B5EF4-FFF2-40B4-BE49-F238E27FC236}">
                <a16:creationId xmlns:a16="http://schemas.microsoft.com/office/drawing/2014/main" id="{B78BD181-00D5-B92A-0B5F-3E778CDA3FA8}"/>
              </a:ext>
            </a:extLst>
          </p:cNvPr>
          <p:cNvCxnSpPr>
            <a:cxnSpLocks/>
          </p:cNvCxnSpPr>
          <p:nvPr/>
        </p:nvCxnSpPr>
        <p:spPr>
          <a:xfrm>
            <a:off x="160345" y="5629952"/>
            <a:ext cx="11631515"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95B50D45-0C43-6FDE-4EB7-B05C8B5DCE60}"/>
              </a:ext>
            </a:extLst>
          </p:cNvPr>
          <p:cNvSpPr>
            <a:spLocks noGrp="1"/>
          </p:cNvSpPr>
          <p:nvPr>
            <p:ph type="sldNum" sz="quarter" idx="12"/>
          </p:nvPr>
        </p:nvSpPr>
        <p:spPr/>
        <p:txBody>
          <a:bodyPr/>
          <a:lstStyle/>
          <a:p>
            <a:fld id="{FBBD249A-40B0-498F-B5E8-57BBECC4B046}" type="slidenum">
              <a:rPr lang="fr-FR" smtClean="0"/>
              <a:t>17</a:t>
            </a:fld>
            <a:endParaRPr lang="fr-FR"/>
          </a:p>
        </p:txBody>
      </p:sp>
    </p:spTree>
    <p:extLst>
      <p:ext uri="{BB962C8B-B14F-4D97-AF65-F5344CB8AC3E}">
        <p14:creationId xmlns:p14="http://schemas.microsoft.com/office/powerpoint/2010/main" val="7987910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446C4-9319-2940-FDA5-6B7DF2C04A84}"/>
              </a:ext>
            </a:extLst>
          </p:cNvPr>
          <p:cNvSpPr>
            <a:spLocks noGrp="1"/>
          </p:cNvSpPr>
          <p:nvPr>
            <p:ph type="title"/>
          </p:nvPr>
        </p:nvSpPr>
        <p:spPr/>
        <p:txBody>
          <a:bodyPr/>
          <a:lstStyle/>
          <a:p>
            <a:r>
              <a:rPr lang="fr-FR" dirty="0"/>
              <a:t>Pilotage du modèle en production</a:t>
            </a:r>
          </a:p>
        </p:txBody>
      </p:sp>
      <p:pic>
        <p:nvPicPr>
          <p:cNvPr id="7" name="Picture 6">
            <a:extLst>
              <a:ext uri="{FF2B5EF4-FFF2-40B4-BE49-F238E27FC236}">
                <a16:creationId xmlns:a16="http://schemas.microsoft.com/office/drawing/2014/main" id="{02F98C90-D412-8118-4EEC-35151F6D77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8122" y="1819922"/>
            <a:ext cx="5054600" cy="4713534"/>
          </a:xfrm>
          <a:prstGeom prst="rect">
            <a:avLst/>
          </a:prstGeom>
        </p:spPr>
      </p:pic>
      <p:sp>
        <p:nvSpPr>
          <p:cNvPr id="8" name="Slide Number Placeholder 7">
            <a:extLst>
              <a:ext uri="{FF2B5EF4-FFF2-40B4-BE49-F238E27FC236}">
                <a16:creationId xmlns:a16="http://schemas.microsoft.com/office/drawing/2014/main" id="{54321091-0A13-2378-CAF2-BC81E5BB10E7}"/>
              </a:ext>
            </a:extLst>
          </p:cNvPr>
          <p:cNvSpPr>
            <a:spLocks noGrp="1"/>
          </p:cNvSpPr>
          <p:nvPr>
            <p:ph type="sldNum" sz="quarter" idx="12"/>
          </p:nvPr>
        </p:nvSpPr>
        <p:spPr/>
        <p:txBody>
          <a:bodyPr/>
          <a:lstStyle/>
          <a:p>
            <a:fld id="{FBBD249A-40B0-498F-B5E8-57BBECC4B046}" type="slidenum">
              <a:rPr lang="fr-FR" smtClean="0"/>
              <a:t>18</a:t>
            </a:fld>
            <a:endParaRPr lang="fr-FR"/>
          </a:p>
        </p:txBody>
      </p:sp>
    </p:spTree>
    <p:extLst>
      <p:ext uri="{BB962C8B-B14F-4D97-AF65-F5344CB8AC3E}">
        <p14:creationId xmlns:p14="http://schemas.microsoft.com/office/powerpoint/2010/main" val="3637183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08FFD-9FDB-A87C-E6AC-A01607D29A27}"/>
              </a:ext>
            </a:extLst>
          </p:cNvPr>
          <p:cNvSpPr>
            <a:spLocks noGrp="1"/>
          </p:cNvSpPr>
          <p:nvPr>
            <p:ph type="title"/>
          </p:nvPr>
        </p:nvSpPr>
        <p:spPr/>
        <p:txBody>
          <a:bodyPr/>
          <a:lstStyle/>
          <a:p>
            <a:r>
              <a:rPr lang="fr-FR" dirty="0"/>
              <a:t>Problèmes rencontrés</a:t>
            </a:r>
          </a:p>
        </p:txBody>
      </p:sp>
      <p:sp>
        <p:nvSpPr>
          <p:cNvPr id="3" name="Content Placeholder 2">
            <a:extLst>
              <a:ext uri="{FF2B5EF4-FFF2-40B4-BE49-F238E27FC236}">
                <a16:creationId xmlns:a16="http://schemas.microsoft.com/office/drawing/2014/main" id="{9A993127-785D-380C-533F-A1968BFFC171}"/>
              </a:ext>
            </a:extLst>
          </p:cNvPr>
          <p:cNvSpPr>
            <a:spLocks noGrp="1"/>
          </p:cNvSpPr>
          <p:nvPr>
            <p:ph idx="1"/>
          </p:nvPr>
        </p:nvSpPr>
        <p:spPr>
          <a:xfrm>
            <a:off x="1860724" y="2949729"/>
            <a:ext cx="8825659" cy="3416300"/>
          </a:xfrm>
        </p:spPr>
        <p:txBody>
          <a:bodyPr/>
          <a:lstStyle/>
          <a:p>
            <a:r>
              <a:rPr lang="fr-FR" dirty="0"/>
              <a:t>Problèmes de dépendances dans requirements.txt</a:t>
            </a:r>
          </a:p>
          <a:p>
            <a:r>
              <a:rPr lang="fr-FR" dirty="0"/>
              <a:t>Problème avec la release </a:t>
            </a:r>
            <a:r>
              <a:rPr lang="fr-FR" dirty="0" err="1"/>
              <a:t>pip</a:t>
            </a:r>
            <a:r>
              <a:rPr lang="fr-FR" dirty="0"/>
              <a:t> de </a:t>
            </a:r>
            <a:r>
              <a:rPr lang="fr-FR" dirty="0" err="1"/>
              <a:t>botbuilder</a:t>
            </a:r>
            <a:r>
              <a:rPr lang="fr-FR" dirty="0"/>
              <a:t>, conduisant à une erreur lors de l’affichage de la </a:t>
            </a:r>
            <a:r>
              <a:rPr lang="fr-FR" dirty="0" err="1"/>
              <a:t>WelcomeCard</a:t>
            </a:r>
            <a:r>
              <a:rPr lang="fr-FR" dirty="0"/>
              <a:t> présente dans le </a:t>
            </a:r>
            <a:r>
              <a:rPr lang="fr-FR" dirty="0" err="1"/>
              <a:t>sample</a:t>
            </a:r>
            <a:r>
              <a:rPr lang="fr-FR" dirty="0"/>
              <a:t> original.</a:t>
            </a:r>
          </a:p>
          <a:p>
            <a:r>
              <a:rPr lang="fr-FR" dirty="0"/>
              <a:t>Nombreux problèmes avec l’instance Azure Bot (non essentielle au projet)</a:t>
            </a:r>
          </a:p>
          <a:p>
            <a:r>
              <a:rPr lang="fr-FR" dirty="0"/>
              <a:t>Problème de version de </a:t>
            </a:r>
            <a:r>
              <a:rPr lang="fr-FR" dirty="0" err="1"/>
              <a:t>ngrok</a:t>
            </a:r>
            <a:r>
              <a:rPr lang="fr-FR" dirty="0"/>
              <a:t> avec l’émulateur</a:t>
            </a:r>
          </a:p>
          <a:p>
            <a:r>
              <a:rPr lang="fr-FR" dirty="0"/>
              <a:t>Echecs répétés du déploiement pendant plusieurs jours consécutifs</a:t>
            </a:r>
          </a:p>
        </p:txBody>
      </p:sp>
      <p:sp>
        <p:nvSpPr>
          <p:cNvPr id="4" name="Slide Number Placeholder 3">
            <a:extLst>
              <a:ext uri="{FF2B5EF4-FFF2-40B4-BE49-F238E27FC236}">
                <a16:creationId xmlns:a16="http://schemas.microsoft.com/office/drawing/2014/main" id="{D896CA3A-369A-902B-CCA6-5DEF3CE48703}"/>
              </a:ext>
            </a:extLst>
          </p:cNvPr>
          <p:cNvSpPr>
            <a:spLocks noGrp="1"/>
          </p:cNvSpPr>
          <p:nvPr>
            <p:ph type="sldNum" sz="quarter" idx="12"/>
          </p:nvPr>
        </p:nvSpPr>
        <p:spPr/>
        <p:txBody>
          <a:bodyPr/>
          <a:lstStyle/>
          <a:p>
            <a:fld id="{FBBD249A-40B0-498F-B5E8-57BBECC4B046}" type="slidenum">
              <a:rPr lang="fr-FR" smtClean="0"/>
              <a:t>19</a:t>
            </a:fld>
            <a:endParaRPr lang="fr-FR"/>
          </a:p>
        </p:txBody>
      </p:sp>
    </p:spTree>
    <p:extLst>
      <p:ext uri="{BB962C8B-B14F-4D97-AF65-F5344CB8AC3E}">
        <p14:creationId xmlns:p14="http://schemas.microsoft.com/office/powerpoint/2010/main" val="2368551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827A1-84C9-BA2B-CFE0-7782C8B1CCF7}"/>
              </a:ext>
            </a:extLst>
          </p:cNvPr>
          <p:cNvSpPr>
            <a:spLocks noGrp="1"/>
          </p:cNvSpPr>
          <p:nvPr>
            <p:ph type="title"/>
          </p:nvPr>
        </p:nvSpPr>
        <p:spPr/>
        <p:txBody>
          <a:bodyPr/>
          <a:lstStyle/>
          <a:p>
            <a:r>
              <a:rPr lang="fr-FR" dirty="0"/>
              <a:t>Présentation du projet</a:t>
            </a:r>
          </a:p>
        </p:txBody>
      </p:sp>
      <p:pic>
        <p:nvPicPr>
          <p:cNvPr id="1026" name="Picture 2">
            <a:extLst>
              <a:ext uri="{FF2B5EF4-FFF2-40B4-BE49-F238E27FC236}">
                <a16:creationId xmlns:a16="http://schemas.microsoft.com/office/drawing/2014/main" id="{6DB2A18F-A70C-BC97-CE4A-E07720C648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351" y="2808024"/>
            <a:ext cx="4419600" cy="28194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714B67D-B82F-F1AA-6CBB-1D5488A4AAE3}"/>
              </a:ext>
            </a:extLst>
          </p:cNvPr>
          <p:cNvSpPr txBox="1"/>
          <p:nvPr/>
        </p:nvSpPr>
        <p:spPr>
          <a:xfrm>
            <a:off x="6513476" y="3133228"/>
            <a:ext cx="5018365" cy="2031325"/>
          </a:xfrm>
          <a:prstGeom prst="rect">
            <a:avLst/>
          </a:prstGeom>
          <a:noFill/>
        </p:spPr>
        <p:txBody>
          <a:bodyPr wrap="square" rtlCol="0">
            <a:spAutoFit/>
          </a:bodyPr>
          <a:lstStyle/>
          <a:p>
            <a:r>
              <a:rPr lang="fr-FR" dirty="0"/>
              <a:t>L’objectif est d’identifier dans la demande d’un utilisateur les 5 éléments suivants:</a:t>
            </a:r>
          </a:p>
          <a:p>
            <a:r>
              <a:rPr lang="fr-FR" dirty="0"/>
              <a:t>- La ville de départ</a:t>
            </a:r>
          </a:p>
          <a:p>
            <a:r>
              <a:rPr lang="fr-FR" dirty="0"/>
              <a:t>- La ville de destination</a:t>
            </a:r>
          </a:p>
          <a:p>
            <a:r>
              <a:rPr lang="fr-FR" dirty="0"/>
              <a:t>- La date aller du vol</a:t>
            </a:r>
          </a:p>
          <a:p>
            <a:r>
              <a:rPr lang="fr-FR" dirty="0"/>
              <a:t>- La date retour du vol</a:t>
            </a:r>
          </a:p>
          <a:p>
            <a:r>
              <a:rPr lang="fr-FR" dirty="0"/>
              <a:t>- Le budget maximum</a:t>
            </a:r>
          </a:p>
        </p:txBody>
      </p:sp>
      <p:sp>
        <p:nvSpPr>
          <p:cNvPr id="3" name="Slide Number Placeholder 2">
            <a:extLst>
              <a:ext uri="{FF2B5EF4-FFF2-40B4-BE49-F238E27FC236}">
                <a16:creationId xmlns:a16="http://schemas.microsoft.com/office/drawing/2014/main" id="{4630BC55-F462-763C-9D1D-653BACC22599}"/>
              </a:ext>
            </a:extLst>
          </p:cNvPr>
          <p:cNvSpPr>
            <a:spLocks noGrp="1"/>
          </p:cNvSpPr>
          <p:nvPr>
            <p:ph type="sldNum" sz="quarter" idx="12"/>
          </p:nvPr>
        </p:nvSpPr>
        <p:spPr/>
        <p:txBody>
          <a:bodyPr/>
          <a:lstStyle/>
          <a:p>
            <a:fld id="{FBBD249A-40B0-498F-B5E8-57BBECC4B046}" type="slidenum">
              <a:rPr lang="fr-FR" smtClean="0"/>
              <a:t>2</a:t>
            </a:fld>
            <a:endParaRPr lang="fr-FR"/>
          </a:p>
        </p:txBody>
      </p:sp>
    </p:spTree>
    <p:extLst>
      <p:ext uri="{BB962C8B-B14F-4D97-AF65-F5344CB8AC3E}">
        <p14:creationId xmlns:p14="http://schemas.microsoft.com/office/powerpoint/2010/main" val="2068320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47B7A-EB9F-8141-EF64-1437C1145C17}"/>
              </a:ext>
            </a:extLst>
          </p:cNvPr>
          <p:cNvSpPr>
            <a:spLocks noGrp="1"/>
          </p:cNvSpPr>
          <p:nvPr>
            <p:ph type="ctrTitle"/>
          </p:nvPr>
        </p:nvSpPr>
        <p:spPr>
          <a:xfrm>
            <a:off x="3366342" y="1163664"/>
            <a:ext cx="8825658" cy="2677648"/>
          </a:xfrm>
        </p:spPr>
        <p:txBody>
          <a:bodyPr/>
          <a:lstStyle/>
          <a:p>
            <a:r>
              <a:rPr lang="fr-FR" dirty="0"/>
              <a:t>Démonstration</a:t>
            </a:r>
          </a:p>
        </p:txBody>
      </p:sp>
      <p:sp>
        <p:nvSpPr>
          <p:cNvPr id="3" name="Slide Number Placeholder 2">
            <a:extLst>
              <a:ext uri="{FF2B5EF4-FFF2-40B4-BE49-F238E27FC236}">
                <a16:creationId xmlns:a16="http://schemas.microsoft.com/office/drawing/2014/main" id="{947C847B-982B-5446-F71B-60B4FF945CBF}"/>
              </a:ext>
            </a:extLst>
          </p:cNvPr>
          <p:cNvSpPr>
            <a:spLocks noGrp="1"/>
          </p:cNvSpPr>
          <p:nvPr>
            <p:ph type="sldNum" sz="quarter" idx="12"/>
          </p:nvPr>
        </p:nvSpPr>
        <p:spPr/>
        <p:txBody>
          <a:bodyPr/>
          <a:lstStyle/>
          <a:p>
            <a:fld id="{FBBD249A-40B0-498F-B5E8-57BBECC4B046}" type="slidenum">
              <a:rPr lang="fr-FR" smtClean="0"/>
              <a:t>20</a:t>
            </a:fld>
            <a:endParaRPr lang="fr-FR"/>
          </a:p>
        </p:txBody>
      </p:sp>
    </p:spTree>
    <p:extLst>
      <p:ext uri="{BB962C8B-B14F-4D97-AF65-F5344CB8AC3E}">
        <p14:creationId xmlns:p14="http://schemas.microsoft.com/office/powerpoint/2010/main" val="530130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4554D-23EE-8697-3D89-EEE6410B4D11}"/>
              </a:ext>
            </a:extLst>
          </p:cNvPr>
          <p:cNvSpPr>
            <a:spLocks noGrp="1"/>
          </p:cNvSpPr>
          <p:nvPr>
            <p:ph type="title"/>
          </p:nvPr>
        </p:nvSpPr>
        <p:spPr/>
        <p:txBody>
          <a:bodyPr/>
          <a:lstStyle/>
          <a:p>
            <a:r>
              <a:rPr lang="fr-FR" dirty="0"/>
              <a:t>Présentation du jeu de données « Frames Dataset »</a:t>
            </a:r>
          </a:p>
        </p:txBody>
      </p:sp>
      <p:pic>
        <p:nvPicPr>
          <p:cNvPr id="9" name="Picture 8">
            <a:extLst>
              <a:ext uri="{FF2B5EF4-FFF2-40B4-BE49-F238E27FC236}">
                <a16:creationId xmlns:a16="http://schemas.microsoft.com/office/drawing/2014/main" id="{9E3DAE74-4CA3-C4DF-B078-D51ABD7F4872}"/>
              </a:ext>
            </a:extLst>
          </p:cNvPr>
          <p:cNvPicPr>
            <a:picLocks noChangeAspect="1"/>
          </p:cNvPicPr>
          <p:nvPr/>
        </p:nvPicPr>
        <p:blipFill>
          <a:blip r:embed="rId2"/>
          <a:stretch>
            <a:fillRect/>
          </a:stretch>
        </p:blipFill>
        <p:spPr>
          <a:xfrm>
            <a:off x="0" y="2296983"/>
            <a:ext cx="12192000" cy="1085282"/>
          </a:xfrm>
          <a:prstGeom prst="rect">
            <a:avLst/>
          </a:prstGeom>
        </p:spPr>
      </p:pic>
      <p:pic>
        <p:nvPicPr>
          <p:cNvPr id="11" name="Picture 10">
            <a:extLst>
              <a:ext uri="{FF2B5EF4-FFF2-40B4-BE49-F238E27FC236}">
                <a16:creationId xmlns:a16="http://schemas.microsoft.com/office/drawing/2014/main" id="{49A375EF-8F14-63DC-9CBE-B1BF519514AA}"/>
              </a:ext>
            </a:extLst>
          </p:cNvPr>
          <p:cNvPicPr>
            <a:picLocks noChangeAspect="1"/>
          </p:cNvPicPr>
          <p:nvPr/>
        </p:nvPicPr>
        <p:blipFill>
          <a:blip r:embed="rId3"/>
          <a:stretch>
            <a:fillRect/>
          </a:stretch>
        </p:blipFill>
        <p:spPr>
          <a:xfrm>
            <a:off x="993399" y="4135444"/>
            <a:ext cx="1936909" cy="1653547"/>
          </a:xfrm>
          <a:prstGeom prst="rect">
            <a:avLst/>
          </a:prstGeom>
        </p:spPr>
      </p:pic>
      <p:pic>
        <p:nvPicPr>
          <p:cNvPr id="13" name="Picture 12">
            <a:extLst>
              <a:ext uri="{FF2B5EF4-FFF2-40B4-BE49-F238E27FC236}">
                <a16:creationId xmlns:a16="http://schemas.microsoft.com/office/drawing/2014/main" id="{52F8E2E9-7CE2-6C8C-0EAE-71200832AD6A}"/>
              </a:ext>
            </a:extLst>
          </p:cNvPr>
          <p:cNvPicPr>
            <a:picLocks noChangeAspect="1"/>
          </p:cNvPicPr>
          <p:nvPr/>
        </p:nvPicPr>
        <p:blipFill>
          <a:blip r:embed="rId4"/>
          <a:stretch>
            <a:fillRect/>
          </a:stretch>
        </p:blipFill>
        <p:spPr>
          <a:xfrm>
            <a:off x="3201301" y="3627265"/>
            <a:ext cx="2443819" cy="2782054"/>
          </a:xfrm>
          <a:prstGeom prst="rect">
            <a:avLst/>
          </a:prstGeom>
        </p:spPr>
      </p:pic>
      <p:pic>
        <p:nvPicPr>
          <p:cNvPr id="17" name="Picture 16">
            <a:extLst>
              <a:ext uri="{FF2B5EF4-FFF2-40B4-BE49-F238E27FC236}">
                <a16:creationId xmlns:a16="http://schemas.microsoft.com/office/drawing/2014/main" id="{AC6B8E95-BAF4-7020-C381-92274EB0B169}"/>
              </a:ext>
            </a:extLst>
          </p:cNvPr>
          <p:cNvPicPr>
            <a:picLocks noChangeAspect="1"/>
          </p:cNvPicPr>
          <p:nvPr/>
        </p:nvPicPr>
        <p:blipFill>
          <a:blip r:embed="rId5"/>
          <a:stretch>
            <a:fillRect/>
          </a:stretch>
        </p:blipFill>
        <p:spPr>
          <a:xfrm>
            <a:off x="5916113" y="3998616"/>
            <a:ext cx="2378857" cy="1712614"/>
          </a:xfrm>
          <a:prstGeom prst="rect">
            <a:avLst/>
          </a:prstGeom>
        </p:spPr>
      </p:pic>
      <p:pic>
        <p:nvPicPr>
          <p:cNvPr id="19" name="Picture 18">
            <a:extLst>
              <a:ext uri="{FF2B5EF4-FFF2-40B4-BE49-F238E27FC236}">
                <a16:creationId xmlns:a16="http://schemas.microsoft.com/office/drawing/2014/main" id="{FBFB650C-7A1F-6774-58DF-7948C159F9D4}"/>
              </a:ext>
            </a:extLst>
          </p:cNvPr>
          <p:cNvPicPr>
            <a:picLocks noChangeAspect="1"/>
          </p:cNvPicPr>
          <p:nvPr/>
        </p:nvPicPr>
        <p:blipFill>
          <a:blip r:embed="rId6"/>
          <a:stretch>
            <a:fillRect/>
          </a:stretch>
        </p:blipFill>
        <p:spPr>
          <a:xfrm>
            <a:off x="8617967" y="3429000"/>
            <a:ext cx="2357300" cy="3284608"/>
          </a:xfrm>
          <a:prstGeom prst="rect">
            <a:avLst/>
          </a:prstGeom>
        </p:spPr>
      </p:pic>
      <p:sp>
        <p:nvSpPr>
          <p:cNvPr id="3" name="Slide Number Placeholder 2">
            <a:extLst>
              <a:ext uri="{FF2B5EF4-FFF2-40B4-BE49-F238E27FC236}">
                <a16:creationId xmlns:a16="http://schemas.microsoft.com/office/drawing/2014/main" id="{E580B85B-CBB4-A859-534B-E3296990272B}"/>
              </a:ext>
            </a:extLst>
          </p:cNvPr>
          <p:cNvSpPr>
            <a:spLocks noGrp="1"/>
          </p:cNvSpPr>
          <p:nvPr>
            <p:ph type="sldNum" sz="quarter" idx="12"/>
          </p:nvPr>
        </p:nvSpPr>
        <p:spPr/>
        <p:txBody>
          <a:bodyPr/>
          <a:lstStyle/>
          <a:p>
            <a:fld id="{FBBD249A-40B0-498F-B5E8-57BBECC4B046}" type="slidenum">
              <a:rPr lang="fr-FR" smtClean="0"/>
              <a:t>3</a:t>
            </a:fld>
            <a:endParaRPr lang="fr-FR"/>
          </a:p>
        </p:txBody>
      </p:sp>
    </p:spTree>
    <p:extLst>
      <p:ext uri="{BB962C8B-B14F-4D97-AF65-F5344CB8AC3E}">
        <p14:creationId xmlns:p14="http://schemas.microsoft.com/office/powerpoint/2010/main" val="1104812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C7FF3-8E76-D928-D5A7-306611445F02}"/>
              </a:ext>
            </a:extLst>
          </p:cNvPr>
          <p:cNvSpPr>
            <a:spLocks noGrp="1"/>
          </p:cNvSpPr>
          <p:nvPr>
            <p:ph type="title"/>
          </p:nvPr>
        </p:nvSpPr>
        <p:spPr/>
        <p:txBody>
          <a:bodyPr/>
          <a:lstStyle/>
          <a:p>
            <a:r>
              <a:rPr lang="fr-FR" dirty="0"/>
              <a:t>LUIS</a:t>
            </a:r>
          </a:p>
        </p:txBody>
      </p:sp>
      <p:pic>
        <p:nvPicPr>
          <p:cNvPr id="5" name="Picture 4">
            <a:extLst>
              <a:ext uri="{FF2B5EF4-FFF2-40B4-BE49-F238E27FC236}">
                <a16:creationId xmlns:a16="http://schemas.microsoft.com/office/drawing/2014/main" id="{41FBB122-1C28-08D1-2D16-7E3FB42E0C46}"/>
              </a:ext>
            </a:extLst>
          </p:cNvPr>
          <p:cNvPicPr>
            <a:picLocks noChangeAspect="1"/>
          </p:cNvPicPr>
          <p:nvPr/>
        </p:nvPicPr>
        <p:blipFill>
          <a:blip r:embed="rId2"/>
          <a:stretch>
            <a:fillRect/>
          </a:stretch>
        </p:blipFill>
        <p:spPr>
          <a:xfrm>
            <a:off x="2789615" y="2432521"/>
            <a:ext cx="6612769" cy="901139"/>
          </a:xfrm>
          <a:prstGeom prst="rect">
            <a:avLst/>
          </a:prstGeom>
        </p:spPr>
      </p:pic>
      <p:pic>
        <p:nvPicPr>
          <p:cNvPr id="7" name="Picture 6">
            <a:extLst>
              <a:ext uri="{FF2B5EF4-FFF2-40B4-BE49-F238E27FC236}">
                <a16:creationId xmlns:a16="http://schemas.microsoft.com/office/drawing/2014/main" id="{84E9A6DD-BD21-6511-EA7E-3370EBB76154}"/>
              </a:ext>
            </a:extLst>
          </p:cNvPr>
          <p:cNvPicPr>
            <a:picLocks noChangeAspect="1"/>
          </p:cNvPicPr>
          <p:nvPr/>
        </p:nvPicPr>
        <p:blipFill>
          <a:blip r:embed="rId3"/>
          <a:stretch>
            <a:fillRect/>
          </a:stretch>
        </p:blipFill>
        <p:spPr>
          <a:xfrm>
            <a:off x="5954434" y="3524341"/>
            <a:ext cx="5716083" cy="3013061"/>
          </a:xfrm>
          <a:prstGeom prst="rect">
            <a:avLst/>
          </a:prstGeom>
        </p:spPr>
      </p:pic>
      <p:pic>
        <p:nvPicPr>
          <p:cNvPr id="9" name="Picture 8">
            <a:extLst>
              <a:ext uri="{FF2B5EF4-FFF2-40B4-BE49-F238E27FC236}">
                <a16:creationId xmlns:a16="http://schemas.microsoft.com/office/drawing/2014/main" id="{D422841B-9E9C-03F3-CA8E-9E822A06744A}"/>
              </a:ext>
            </a:extLst>
          </p:cNvPr>
          <p:cNvPicPr>
            <a:picLocks noChangeAspect="1"/>
          </p:cNvPicPr>
          <p:nvPr/>
        </p:nvPicPr>
        <p:blipFill>
          <a:blip r:embed="rId4"/>
          <a:stretch>
            <a:fillRect/>
          </a:stretch>
        </p:blipFill>
        <p:spPr>
          <a:xfrm>
            <a:off x="432443" y="3966373"/>
            <a:ext cx="5521991" cy="1365345"/>
          </a:xfrm>
          <a:prstGeom prst="rect">
            <a:avLst/>
          </a:prstGeom>
        </p:spPr>
      </p:pic>
      <p:sp>
        <p:nvSpPr>
          <p:cNvPr id="3" name="Slide Number Placeholder 2">
            <a:extLst>
              <a:ext uri="{FF2B5EF4-FFF2-40B4-BE49-F238E27FC236}">
                <a16:creationId xmlns:a16="http://schemas.microsoft.com/office/drawing/2014/main" id="{2ED56670-A37D-51DC-9819-8DF0B8AFD721}"/>
              </a:ext>
            </a:extLst>
          </p:cNvPr>
          <p:cNvSpPr>
            <a:spLocks noGrp="1"/>
          </p:cNvSpPr>
          <p:nvPr>
            <p:ph type="sldNum" sz="quarter" idx="12"/>
          </p:nvPr>
        </p:nvSpPr>
        <p:spPr/>
        <p:txBody>
          <a:bodyPr/>
          <a:lstStyle/>
          <a:p>
            <a:fld id="{FBBD249A-40B0-498F-B5E8-57BBECC4B046}" type="slidenum">
              <a:rPr lang="fr-FR" smtClean="0"/>
              <a:t>4</a:t>
            </a:fld>
            <a:endParaRPr lang="fr-FR"/>
          </a:p>
        </p:txBody>
      </p:sp>
    </p:spTree>
    <p:extLst>
      <p:ext uri="{BB962C8B-B14F-4D97-AF65-F5344CB8AC3E}">
        <p14:creationId xmlns:p14="http://schemas.microsoft.com/office/powerpoint/2010/main" val="1102139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6261A-25DE-8ED0-4F26-9E55A682FAE3}"/>
              </a:ext>
            </a:extLst>
          </p:cNvPr>
          <p:cNvSpPr>
            <a:spLocks noGrp="1"/>
          </p:cNvSpPr>
          <p:nvPr>
            <p:ph type="title"/>
          </p:nvPr>
        </p:nvSpPr>
        <p:spPr/>
        <p:txBody>
          <a:bodyPr/>
          <a:lstStyle/>
          <a:p>
            <a:r>
              <a:rPr lang="fr-FR" dirty="0"/>
              <a:t>Préparation des données</a:t>
            </a:r>
          </a:p>
        </p:txBody>
      </p:sp>
      <p:pic>
        <p:nvPicPr>
          <p:cNvPr id="5" name="Picture 4">
            <a:extLst>
              <a:ext uri="{FF2B5EF4-FFF2-40B4-BE49-F238E27FC236}">
                <a16:creationId xmlns:a16="http://schemas.microsoft.com/office/drawing/2014/main" id="{FB1C69DB-8991-270E-7F37-E11B066B7C75}"/>
              </a:ext>
            </a:extLst>
          </p:cNvPr>
          <p:cNvPicPr>
            <a:picLocks noChangeAspect="1"/>
          </p:cNvPicPr>
          <p:nvPr/>
        </p:nvPicPr>
        <p:blipFill>
          <a:blip r:embed="rId2"/>
          <a:stretch>
            <a:fillRect/>
          </a:stretch>
        </p:blipFill>
        <p:spPr>
          <a:xfrm>
            <a:off x="285951" y="2305922"/>
            <a:ext cx="5446064" cy="4400821"/>
          </a:xfrm>
          <a:prstGeom prst="rect">
            <a:avLst/>
          </a:prstGeom>
        </p:spPr>
      </p:pic>
      <p:sp>
        <p:nvSpPr>
          <p:cNvPr id="3" name="Slide Number Placeholder 2">
            <a:extLst>
              <a:ext uri="{FF2B5EF4-FFF2-40B4-BE49-F238E27FC236}">
                <a16:creationId xmlns:a16="http://schemas.microsoft.com/office/drawing/2014/main" id="{812D64BD-E4CA-A33E-C4DF-CDDC70D2A4D2}"/>
              </a:ext>
            </a:extLst>
          </p:cNvPr>
          <p:cNvSpPr>
            <a:spLocks noGrp="1"/>
          </p:cNvSpPr>
          <p:nvPr>
            <p:ph type="sldNum" sz="quarter" idx="12"/>
          </p:nvPr>
        </p:nvSpPr>
        <p:spPr/>
        <p:txBody>
          <a:bodyPr/>
          <a:lstStyle/>
          <a:p>
            <a:fld id="{FBBD249A-40B0-498F-B5E8-57BBECC4B046}" type="slidenum">
              <a:rPr lang="fr-FR" smtClean="0"/>
              <a:t>5</a:t>
            </a:fld>
            <a:endParaRPr lang="fr-FR"/>
          </a:p>
        </p:txBody>
      </p:sp>
      <p:pic>
        <p:nvPicPr>
          <p:cNvPr id="6" name="Picture 5">
            <a:extLst>
              <a:ext uri="{FF2B5EF4-FFF2-40B4-BE49-F238E27FC236}">
                <a16:creationId xmlns:a16="http://schemas.microsoft.com/office/drawing/2014/main" id="{5C45F366-A59C-5637-74FA-C963D00C1A1C}"/>
              </a:ext>
            </a:extLst>
          </p:cNvPr>
          <p:cNvPicPr>
            <a:picLocks noChangeAspect="1"/>
          </p:cNvPicPr>
          <p:nvPr/>
        </p:nvPicPr>
        <p:blipFill>
          <a:blip r:embed="rId3"/>
          <a:stretch>
            <a:fillRect/>
          </a:stretch>
        </p:blipFill>
        <p:spPr>
          <a:xfrm>
            <a:off x="5829670" y="2305922"/>
            <a:ext cx="1731026" cy="4552078"/>
          </a:xfrm>
          <a:prstGeom prst="rect">
            <a:avLst/>
          </a:prstGeom>
        </p:spPr>
      </p:pic>
      <p:pic>
        <p:nvPicPr>
          <p:cNvPr id="10" name="Picture 9">
            <a:extLst>
              <a:ext uri="{FF2B5EF4-FFF2-40B4-BE49-F238E27FC236}">
                <a16:creationId xmlns:a16="http://schemas.microsoft.com/office/drawing/2014/main" id="{E815631D-451C-FC8B-1D50-8B26F8119A50}"/>
              </a:ext>
            </a:extLst>
          </p:cNvPr>
          <p:cNvPicPr>
            <a:picLocks noChangeAspect="1"/>
          </p:cNvPicPr>
          <p:nvPr/>
        </p:nvPicPr>
        <p:blipFill>
          <a:blip r:embed="rId4"/>
          <a:stretch>
            <a:fillRect/>
          </a:stretch>
        </p:blipFill>
        <p:spPr>
          <a:xfrm>
            <a:off x="7658351" y="2608730"/>
            <a:ext cx="4208756" cy="3795204"/>
          </a:xfrm>
          <a:prstGeom prst="rect">
            <a:avLst/>
          </a:prstGeom>
        </p:spPr>
      </p:pic>
    </p:spTree>
    <p:extLst>
      <p:ext uri="{BB962C8B-B14F-4D97-AF65-F5344CB8AC3E}">
        <p14:creationId xmlns:p14="http://schemas.microsoft.com/office/powerpoint/2010/main" val="1872578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3D4AD-7EA7-BB6A-EF50-2EB8A3B80FD6}"/>
              </a:ext>
            </a:extLst>
          </p:cNvPr>
          <p:cNvSpPr>
            <a:spLocks noGrp="1"/>
          </p:cNvSpPr>
          <p:nvPr>
            <p:ph type="title"/>
          </p:nvPr>
        </p:nvSpPr>
        <p:spPr/>
        <p:txBody>
          <a:bodyPr/>
          <a:lstStyle/>
          <a:p>
            <a:r>
              <a:rPr lang="fr-FR" dirty="0"/>
              <a:t>LUIS - Déploiement</a:t>
            </a:r>
          </a:p>
        </p:txBody>
      </p:sp>
      <p:sp>
        <p:nvSpPr>
          <p:cNvPr id="3" name="Content Placeholder 2">
            <a:extLst>
              <a:ext uri="{FF2B5EF4-FFF2-40B4-BE49-F238E27FC236}">
                <a16:creationId xmlns:a16="http://schemas.microsoft.com/office/drawing/2014/main" id="{D97261C0-F124-1B73-01B2-615E8E165A9D}"/>
              </a:ext>
            </a:extLst>
          </p:cNvPr>
          <p:cNvSpPr>
            <a:spLocks noGrp="1"/>
          </p:cNvSpPr>
          <p:nvPr>
            <p:ph idx="1"/>
          </p:nvPr>
        </p:nvSpPr>
        <p:spPr>
          <a:xfrm>
            <a:off x="1342255" y="4354293"/>
            <a:ext cx="8825659" cy="1825490"/>
          </a:xfrm>
        </p:spPr>
        <p:txBody>
          <a:bodyPr/>
          <a:lstStyle/>
          <a:p>
            <a:r>
              <a:rPr lang="fr-FR" dirty="0"/>
              <a:t>Une application LUIS nécessite deux instances Azure pour être déployée:</a:t>
            </a:r>
          </a:p>
          <a:p>
            <a:pPr marL="0" indent="0">
              <a:buNone/>
            </a:pPr>
            <a:r>
              <a:rPr lang="fr-FR" dirty="0"/>
              <a:t> - Une « </a:t>
            </a:r>
            <a:r>
              <a:rPr lang="fr-FR" dirty="0" err="1"/>
              <a:t>authoring</a:t>
            </a:r>
            <a:r>
              <a:rPr lang="fr-FR" dirty="0"/>
              <a:t> ressource », permettant d’associer l’application à un groupe de ressources Azure.</a:t>
            </a:r>
          </a:p>
          <a:p>
            <a:pPr marL="0" indent="0">
              <a:buNone/>
            </a:pPr>
            <a:r>
              <a:rPr lang="fr-FR" dirty="0"/>
              <a:t>- Une « </a:t>
            </a:r>
            <a:r>
              <a:rPr lang="fr-FR" dirty="0" err="1"/>
              <a:t>prediction</a:t>
            </a:r>
            <a:r>
              <a:rPr lang="fr-FR" dirty="0"/>
              <a:t> ressource », permettant d’obtenir une URL d’accès (</a:t>
            </a:r>
            <a:r>
              <a:rPr lang="fr-FR" dirty="0" err="1"/>
              <a:t>endpoint</a:t>
            </a:r>
            <a:r>
              <a:rPr lang="fr-FR" dirty="0"/>
              <a:t>) et des clés API pour pouvoir utiliser l’application en production.</a:t>
            </a:r>
          </a:p>
        </p:txBody>
      </p:sp>
      <p:pic>
        <p:nvPicPr>
          <p:cNvPr id="5" name="Picture 4">
            <a:extLst>
              <a:ext uri="{FF2B5EF4-FFF2-40B4-BE49-F238E27FC236}">
                <a16:creationId xmlns:a16="http://schemas.microsoft.com/office/drawing/2014/main" id="{E243AC4B-BE43-0064-E5B0-473AB715CAB5}"/>
              </a:ext>
            </a:extLst>
          </p:cNvPr>
          <p:cNvPicPr>
            <a:picLocks noChangeAspect="1"/>
          </p:cNvPicPr>
          <p:nvPr/>
        </p:nvPicPr>
        <p:blipFill>
          <a:blip r:embed="rId2"/>
          <a:stretch>
            <a:fillRect/>
          </a:stretch>
        </p:blipFill>
        <p:spPr>
          <a:xfrm>
            <a:off x="2782202" y="2941431"/>
            <a:ext cx="6153782" cy="975138"/>
          </a:xfrm>
          <a:prstGeom prst="rect">
            <a:avLst/>
          </a:prstGeom>
        </p:spPr>
      </p:pic>
      <p:sp>
        <p:nvSpPr>
          <p:cNvPr id="6" name="Content Placeholder 2">
            <a:extLst>
              <a:ext uri="{FF2B5EF4-FFF2-40B4-BE49-F238E27FC236}">
                <a16:creationId xmlns:a16="http://schemas.microsoft.com/office/drawing/2014/main" id="{B3348785-0BEA-299F-8878-256F2D84DDCD}"/>
              </a:ext>
            </a:extLst>
          </p:cNvPr>
          <p:cNvSpPr txBox="1">
            <a:spLocks/>
          </p:cNvSpPr>
          <p:nvPr/>
        </p:nvSpPr>
        <p:spPr>
          <a:xfrm>
            <a:off x="1290252" y="2400540"/>
            <a:ext cx="8538466" cy="69254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fr-FR" dirty="0"/>
              <a:t>Interface pour entraîner l’application</a:t>
            </a:r>
          </a:p>
        </p:txBody>
      </p:sp>
      <p:sp>
        <p:nvSpPr>
          <p:cNvPr id="4" name="Slide Number Placeholder 3">
            <a:extLst>
              <a:ext uri="{FF2B5EF4-FFF2-40B4-BE49-F238E27FC236}">
                <a16:creationId xmlns:a16="http://schemas.microsoft.com/office/drawing/2014/main" id="{6EE3E342-4299-8B15-7917-496D7465EEB3}"/>
              </a:ext>
            </a:extLst>
          </p:cNvPr>
          <p:cNvSpPr>
            <a:spLocks noGrp="1"/>
          </p:cNvSpPr>
          <p:nvPr>
            <p:ph type="sldNum" sz="quarter" idx="12"/>
          </p:nvPr>
        </p:nvSpPr>
        <p:spPr/>
        <p:txBody>
          <a:bodyPr/>
          <a:lstStyle/>
          <a:p>
            <a:fld id="{FBBD249A-40B0-498F-B5E8-57BBECC4B046}" type="slidenum">
              <a:rPr lang="fr-FR" smtClean="0"/>
              <a:t>6</a:t>
            </a:fld>
            <a:endParaRPr lang="fr-FR"/>
          </a:p>
        </p:txBody>
      </p:sp>
    </p:spTree>
    <p:extLst>
      <p:ext uri="{BB962C8B-B14F-4D97-AF65-F5344CB8AC3E}">
        <p14:creationId xmlns:p14="http://schemas.microsoft.com/office/powerpoint/2010/main" val="2020637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7E651-A475-B1C3-1D44-7AAF37EF2E30}"/>
              </a:ext>
            </a:extLst>
          </p:cNvPr>
          <p:cNvSpPr>
            <a:spLocks noGrp="1"/>
          </p:cNvSpPr>
          <p:nvPr>
            <p:ph type="title"/>
          </p:nvPr>
        </p:nvSpPr>
        <p:spPr/>
        <p:txBody>
          <a:bodyPr/>
          <a:lstStyle/>
          <a:p>
            <a:r>
              <a:rPr lang="fr-FR" dirty="0"/>
              <a:t>LUIS – Test de l’application</a:t>
            </a:r>
          </a:p>
        </p:txBody>
      </p:sp>
      <p:pic>
        <p:nvPicPr>
          <p:cNvPr id="9" name="Picture 8">
            <a:extLst>
              <a:ext uri="{FF2B5EF4-FFF2-40B4-BE49-F238E27FC236}">
                <a16:creationId xmlns:a16="http://schemas.microsoft.com/office/drawing/2014/main" id="{9A74812E-FECB-3D31-A71D-FA861A3BC780}"/>
              </a:ext>
            </a:extLst>
          </p:cNvPr>
          <p:cNvPicPr>
            <a:picLocks noChangeAspect="1"/>
          </p:cNvPicPr>
          <p:nvPr/>
        </p:nvPicPr>
        <p:blipFill>
          <a:blip r:embed="rId2"/>
          <a:stretch>
            <a:fillRect/>
          </a:stretch>
        </p:blipFill>
        <p:spPr>
          <a:xfrm>
            <a:off x="354254" y="3124083"/>
            <a:ext cx="6418698" cy="1752276"/>
          </a:xfrm>
          <a:prstGeom prst="rect">
            <a:avLst/>
          </a:prstGeom>
        </p:spPr>
      </p:pic>
      <p:sp>
        <p:nvSpPr>
          <p:cNvPr id="3" name="Slide Number Placeholder 2">
            <a:extLst>
              <a:ext uri="{FF2B5EF4-FFF2-40B4-BE49-F238E27FC236}">
                <a16:creationId xmlns:a16="http://schemas.microsoft.com/office/drawing/2014/main" id="{363FF10C-7AB7-9EEB-4F00-B8927DF8843B}"/>
              </a:ext>
            </a:extLst>
          </p:cNvPr>
          <p:cNvSpPr>
            <a:spLocks noGrp="1"/>
          </p:cNvSpPr>
          <p:nvPr>
            <p:ph type="sldNum" sz="quarter" idx="12"/>
          </p:nvPr>
        </p:nvSpPr>
        <p:spPr/>
        <p:txBody>
          <a:bodyPr/>
          <a:lstStyle/>
          <a:p>
            <a:fld id="{FBBD249A-40B0-498F-B5E8-57BBECC4B046}" type="slidenum">
              <a:rPr lang="fr-FR" smtClean="0"/>
              <a:t>7</a:t>
            </a:fld>
            <a:endParaRPr lang="fr-FR"/>
          </a:p>
        </p:txBody>
      </p:sp>
      <p:pic>
        <p:nvPicPr>
          <p:cNvPr id="7" name="Picture 6">
            <a:extLst>
              <a:ext uri="{FF2B5EF4-FFF2-40B4-BE49-F238E27FC236}">
                <a16:creationId xmlns:a16="http://schemas.microsoft.com/office/drawing/2014/main" id="{307953AA-BB1D-0C61-3D29-DA7C85ED859D}"/>
              </a:ext>
            </a:extLst>
          </p:cNvPr>
          <p:cNvPicPr>
            <a:picLocks noChangeAspect="1"/>
          </p:cNvPicPr>
          <p:nvPr/>
        </p:nvPicPr>
        <p:blipFill>
          <a:blip r:embed="rId3"/>
          <a:stretch>
            <a:fillRect/>
          </a:stretch>
        </p:blipFill>
        <p:spPr>
          <a:xfrm>
            <a:off x="5695458" y="2964286"/>
            <a:ext cx="5991367" cy="2585931"/>
          </a:xfrm>
          <a:prstGeom prst="rect">
            <a:avLst/>
          </a:prstGeom>
        </p:spPr>
      </p:pic>
    </p:spTree>
    <p:extLst>
      <p:ext uri="{BB962C8B-B14F-4D97-AF65-F5344CB8AC3E}">
        <p14:creationId xmlns:p14="http://schemas.microsoft.com/office/powerpoint/2010/main" val="1361866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C52CB-3FC2-2361-3061-3EB5FB5CF919}"/>
              </a:ext>
            </a:extLst>
          </p:cNvPr>
          <p:cNvSpPr>
            <a:spLocks noGrp="1"/>
          </p:cNvSpPr>
          <p:nvPr>
            <p:ph type="title"/>
          </p:nvPr>
        </p:nvSpPr>
        <p:spPr/>
        <p:txBody>
          <a:bodyPr/>
          <a:lstStyle/>
          <a:p>
            <a:r>
              <a:rPr lang="fr-FR" dirty="0"/>
              <a:t>Bot Framework SDK</a:t>
            </a:r>
          </a:p>
        </p:txBody>
      </p:sp>
      <p:sp>
        <p:nvSpPr>
          <p:cNvPr id="3" name="Content Placeholder 2">
            <a:extLst>
              <a:ext uri="{FF2B5EF4-FFF2-40B4-BE49-F238E27FC236}">
                <a16:creationId xmlns:a16="http://schemas.microsoft.com/office/drawing/2014/main" id="{EA15FD72-E8D3-7D14-3780-4497A6AD5AA7}"/>
              </a:ext>
            </a:extLst>
          </p:cNvPr>
          <p:cNvSpPr>
            <a:spLocks noGrp="1"/>
          </p:cNvSpPr>
          <p:nvPr>
            <p:ph idx="1"/>
          </p:nvPr>
        </p:nvSpPr>
        <p:spPr>
          <a:xfrm>
            <a:off x="1346859" y="4397632"/>
            <a:ext cx="8825659" cy="3416300"/>
          </a:xfrm>
        </p:spPr>
        <p:txBody>
          <a:bodyPr/>
          <a:lstStyle/>
          <a:p>
            <a:r>
              <a:rPr lang="fr-FR" dirty="0"/>
              <a:t>Ce kit de développement a été conçu pour implémenter des </a:t>
            </a:r>
            <a:r>
              <a:rPr lang="fr-FR" dirty="0" err="1"/>
              <a:t>chatbots</a:t>
            </a:r>
            <a:r>
              <a:rPr lang="fr-FR" dirty="0"/>
              <a:t> sur les services Azure. Il permet une grande flexibilité sur le type de bot (conversation libre ou guidée, envoi d’image et de boutons en plus du texte). Il permet également d’intégrer des services tiers comme Application Insights, pour la supervision en production.</a:t>
            </a:r>
          </a:p>
        </p:txBody>
      </p:sp>
      <p:pic>
        <p:nvPicPr>
          <p:cNvPr id="7" name="Picture 6">
            <a:extLst>
              <a:ext uri="{FF2B5EF4-FFF2-40B4-BE49-F238E27FC236}">
                <a16:creationId xmlns:a16="http://schemas.microsoft.com/office/drawing/2014/main" id="{62B18DDC-AEF0-99DC-0742-BBFAA48706F0}"/>
              </a:ext>
            </a:extLst>
          </p:cNvPr>
          <p:cNvPicPr>
            <a:picLocks noChangeAspect="1"/>
          </p:cNvPicPr>
          <p:nvPr/>
        </p:nvPicPr>
        <p:blipFill>
          <a:blip r:embed="rId2"/>
          <a:stretch>
            <a:fillRect/>
          </a:stretch>
        </p:blipFill>
        <p:spPr>
          <a:xfrm>
            <a:off x="1560114" y="2430329"/>
            <a:ext cx="8922465" cy="1396284"/>
          </a:xfrm>
          <a:prstGeom prst="rect">
            <a:avLst/>
          </a:prstGeom>
        </p:spPr>
      </p:pic>
      <p:sp>
        <p:nvSpPr>
          <p:cNvPr id="4" name="Slide Number Placeholder 3">
            <a:extLst>
              <a:ext uri="{FF2B5EF4-FFF2-40B4-BE49-F238E27FC236}">
                <a16:creationId xmlns:a16="http://schemas.microsoft.com/office/drawing/2014/main" id="{7E5CF2CB-8BCA-841B-60E2-26F35DE806D6}"/>
              </a:ext>
            </a:extLst>
          </p:cNvPr>
          <p:cNvSpPr>
            <a:spLocks noGrp="1"/>
          </p:cNvSpPr>
          <p:nvPr>
            <p:ph type="sldNum" sz="quarter" idx="12"/>
          </p:nvPr>
        </p:nvSpPr>
        <p:spPr/>
        <p:txBody>
          <a:bodyPr/>
          <a:lstStyle/>
          <a:p>
            <a:fld id="{FBBD249A-40B0-498F-B5E8-57BBECC4B046}" type="slidenum">
              <a:rPr lang="fr-FR" smtClean="0"/>
              <a:t>8</a:t>
            </a:fld>
            <a:endParaRPr lang="fr-FR"/>
          </a:p>
        </p:txBody>
      </p:sp>
    </p:spTree>
    <p:extLst>
      <p:ext uri="{BB962C8B-B14F-4D97-AF65-F5344CB8AC3E}">
        <p14:creationId xmlns:p14="http://schemas.microsoft.com/office/powerpoint/2010/main" val="3534641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D131D-A52B-C126-2720-5586B55230BA}"/>
              </a:ext>
            </a:extLst>
          </p:cNvPr>
          <p:cNvSpPr>
            <a:spLocks noGrp="1"/>
          </p:cNvSpPr>
          <p:nvPr>
            <p:ph type="title"/>
          </p:nvPr>
        </p:nvSpPr>
        <p:spPr/>
        <p:txBody>
          <a:bodyPr/>
          <a:lstStyle/>
          <a:p>
            <a:r>
              <a:rPr lang="fr-FR" dirty="0"/>
              <a:t>Construction des dialogues</a:t>
            </a:r>
          </a:p>
        </p:txBody>
      </p:sp>
      <p:sp>
        <p:nvSpPr>
          <p:cNvPr id="4" name="Slide Number Placeholder 3">
            <a:extLst>
              <a:ext uri="{FF2B5EF4-FFF2-40B4-BE49-F238E27FC236}">
                <a16:creationId xmlns:a16="http://schemas.microsoft.com/office/drawing/2014/main" id="{597F30AA-1AF8-89FC-B71B-D2C347F25994}"/>
              </a:ext>
            </a:extLst>
          </p:cNvPr>
          <p:cNvSpPr>
            <a:spLocks noGrp="1"/>
          </p:cNvSpPr>
          <p:nvPr>
            <p:ph type="sldNum" sz="quarter" idx="12"/>
          </p:nvPr>
        </p:nvSpPr>
        <p:spPr/>
        <p:txBody>
          <a:bodyPr/>
          <a:lstStyle/>
          <a:p>
            <a:fld id="{FBBD249A-40B0-498F-B5E8-57BBECC4B046}" type="slidenum">
              <a:rPr lang="fr-FR" smtClean="0"/>
              <a:t>9</a:t>
            </a:fld>
            <a:endParaRPr lang="fr-FR"/>
          </a:p>
        </p:txBody>
      </p:sp>
      <p:pic>
        <p:nvPicPr>
          <p:cNvPr id="6" name="Picture 5">
            <a:extLst>
              <a:ext uri="{FF2B5EF4-FFF2-40B4-BE49-F238E27FC236}">
                <a16:creationId xmlns:a16="http://schemas.microsoft.com/office/drawing/2014/main" id="{1AE33217-3B1C-1135-0C60-13C52A985FF6}"/>
              </a:ext>
            </a:extLst>
          </p:cNvPr>
          <p:cNvPicPr>
            <a:picLocks noChangeAspect="1"/>
          </p:cNvPicPr>
          <p:nvPr/>
        </p:nvPicPr>
        <p:blipFill>
          <a:blip r:embed="rId2"/>
          <a:stretch>
            <a:fillRect/>
          </a:stretch>
        </p:blipFill>
        <p:spPr>
          <a:xfrm>
            <a:off x="169843" y="3036162"/>
            <a:ext cx="5926157" cy="2710413"/>
          </a:xfrm>
          <a:prstGeom prst="rect">
            <a:avLst/>
          </a:prstGeom>
        </p:spPr>
      </p:pic>
      <p:pic>
        <p:nvPicPr>
          <p:cNvPr id="8" name="Picture 7">
            <a:extLst>
              <a:ext uri="{FF2B5EF4-FFF2-40B4-BE49-F238E27FC236}">
                <a16:creationId xmlns:a16="http://schemas.microsoft.com/office/drawing/2014/main" id="{F9E4529E-CD77-95DF-5850-A5FCDCDF4673}"/>
              </a:ext>
            </a:extLst>
          </p:cNvPr>
          <p:cNvPicPr>
            <a:picLocks noChangeAspect="1"/>
          </p:cNvPicPr>
          <p:nvPr/>
        </p:nvPicPr>
        <p:blipFill>
          <a:blip r:embed="rId3"/>
          <a:stretch>
            <a:fillRect/>
          </a:stretch>
        </p:blipFill>
        <p:spPr>
          <a:xfrm>
            <a:off x="6096000" y="3230161"/>
            <a:ext cx="5926157" cy="2322413"/>
          </a:xfrm>
          <a:prstGeom prst="rect">
            <a:avLst/>
          </a:prstGeom>
        </p:spPr>
      </p:pic>
    </p:spTree>
    <p:extLst>
      <p:ext uri="{BB962C8B-B14F-4D97-AF65-F5344CB8AC3E}">
        <p14:creationId xmlns:p14="http://schemas.microsoft.com/office/powerpoint/2010/main" val="15243364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346</TotalTime>
  <Words>366</Words>
  <Application>Microsoft Office PowerPoint</Application>
  <PresentationFormat>Widescreen</PresentationFormat>
  <Paragraphs>59</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Century Gothic</vt:lpstr>
      <vt:lpstr>Wingdings 3</vt:lpstr>
      <vt:lpstr>Ion Boardroom</vt:lpstr>
      <vt:lpstr>Développez un chatbot pour réserver des vacances</vt:lpstr>
      <vt:lpstr>Présentation du projet</vt:lpstr>
      <vt:lpstr>Présentation du jeu de données « Frames Dataset »</vt:lpstr>
      <vt:lpstr>LUIS</vt:lpstr>
      <vt:lpstr>Préparation des données</vt:lpstr>
      <vt:lpstr>LUIS - Déploiement</vt:lpstr>
      <vt:lpstr>LUIS – Test de l’application</vt:lpstr>
      <vt:lpstr>Bot Framework SDK</vt:lpstr>
      <vt:lpstr>Construction des dialogues</vt:lpstr>
      <vt:lpstr>Bot framework emulator</vt:lpstr>
      <vt:lpstr>Lancement du chatbot en local</vt:lpstr>
      <vt:lpstr>Mise en production: Azure Web App</vt:lpstr>
      <vt:lpstr>Mise en production: déploiement automatique avec GitHub actions</vt:lpstr>
      <vt:lpstr>Tests Unitaires</vt:lpstr>
      <vt:lpstr>Application Insights</vt:lpstr>
      <vt:lpstr>Application Insights: gestion des exceptions</vt:lpstr>
      <vt:lpstr>Application Insights: mise en place d’alertes basées sur les exceptions</vt:lpstr>
      <vt:lpstr>Pilotage du modèle en production</vt:lpstr>
      <vt:lpstr>Problèmes rencontrés</vt:lpstr>
      <vt:lpstr>Démonstration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Développez un chatbot pour réserver des vacances</dc:title>
  <dc:creator>Skrell</dc:creator>
  <cp:lastModifiedBy>Skrell</cp:lastModifiedBy>
  <cp:revision>45</cp:revision>
  <dcterms:created xsi:type="dcterms:W3CDTF">2022-06-27T15:18:24Z</dcterms:created>
  <dcterms:modified xsi:type="dcterms:W3CDTF">2022-06-28T15:53:43Z</dcterms:modified>
</cp:coreProperties>
</file>