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7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57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00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6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81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48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1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2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5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01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8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5C6026-1E2D-41A2-8CE3-76544FD0B1C2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462682-1E11-49BB-B5A9-AF67021C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3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</dc:creator>
  <cp:lastModifiedBy>SKR</cp:lastModifiedBy>
  <cp:revision>2</cp:revision>
  <dcterms:created xsi:type="dcterms:W3CDTF">2021-02-08T13:02:50Z</dcterms:created>
  <dcterms:modified xsi:type="dcterms:W3CDTF">2021-02-08T16:37:59Z</dcterms:modified>
</cp:coreProperties>
</file>