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8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0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9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47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757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00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367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81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8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1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95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1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25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5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01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80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5C6026-1E2D-41A2-8CE3-76544FD0B1C2}" type="datetimeFigureOut">
              <a:rPr lang="fr-FR" smtClean="0"/>
              <a:t>09/02/2021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462682-1E11-49BB-B5A9-AF67021C5DD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0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er.oc-static.com/upload/2019/10/16/15712361593236_1200px-Sante-publique-France-logo.sv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Préparez des données pour un organisme de santé publique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Ingénieur IA – projet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0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79" y="925901"/>
            <a:ext cx="8761413" cy="706964"/>
          </a:xfrm>
        </p:spPr>
        <p:txBody>
          <a:bodyPr/>
          <a:lstStyle/>
          <a:p>
            <a:r>
              <a:rPr lang="fr-FR" dirty="0" smtClean="0"/>
              <a:t>ANOVA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5" y="2271623"/>
            <a:ext cx="3467100" cy="403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82" y="2252573"/>
            <a:ext cx="3409950" cy="405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926" y="2354214"/>
            <a:ext cx="33813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qualitative des marques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16" y="1952440"/>
            <a:ext cx="8534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278" y="1765363"/>
            <a:ext cx="8825658" cy="2677648"/>
          </a:xfrm>
        </p:spPr>
        <p:txBody>
          <a:bodyPr/>
          <a:lstStyle/>
          <a:p>
            <a:r>
              <a:rPr lang="fr-FR" b="1" dirty="0" smtClean="0"/>
              <a:t>Conclusion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Ingénieur IA – projet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4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pic>
        <p:nvPicPr>
          <p:cNvPr id="1026" name="Picture 2" descr="Santé publique France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41" y="2770452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openfoodfact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48" y="2974911"/>
            <a:ext cx="3288280" cy="22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 préliminaire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64" y="2363250"/>
            <a:ext cx="7213838" cy="328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999" y="2911288"/>
            <a:ext cx="3905250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92" y="2911288"/>
            <a:ext cx="38385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461" y="2617148"/>
            <a:ext cx="8825659" cy="3416300"/>
          </a:xfrm>
        </p:spPr>
        <p:txBody>
          <a:bodyPr/>
          <a:lstStyle/>
          <a:p>
            <a:r>
              <a:rPr lang="fr-FR" dirty="0" smtClean="0"/>
              <a:t>1) Exclusion des données inexploitables</a:t>
            </a:r>
          </a:p>
          <a:p>
            <a:endParaRPr lang="fr-FR" dirty="0" smtClean="0"/>
          </a:p>
          <a:p>
            <a:r>
              <a:rPr lang="fr-FR" dirty="0"/>
              <a:t>2</a:t>
            </a:r>
            <a:r>
              <a:rPr lang="fr-FR" dirty="0" smtClean="0"/>
              <a:t>) Remplacement des valeurs aberrantes des variables quantitatives</a:t>
            </a:r>
          </a:p>
          <a:p>
            <a:endParaRPr lang="fr-FR" dirty="0" smtClean="0"/>
          </a:p>
          <a:p>
            <a:r>
              <a:rPr lang="fr-FR" dirty="0" smtClean="0"/>
              <a:t>3) Exclusion des colonnes comportant trop de valeurs manquantes</a:t>
            </a:r>
          </a:p>
          <a:p>
            <a:endParaRPr lang="fr-FR" dirty="0"/>
          </a:p>
          <a:p>
            <a:r>
              <a:rPr lang="fr-FR" dirty="0" smtClean="0"/>
              <a:t>4) Suppression des doublons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6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nettoyage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68" y="2384277"/>
            <a:ext cx="7511458" cy="304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0" y="2918061"/>
            <a:ext cx="3733800" cy="345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8" y="2889486"/>
            <a:ext cx="3905250" cy="3486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342" y="3166485"/>
            <a:ext cx="1924050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43462" y="2889486"/>
            <a:ext cx="3145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Données manquantes après traitement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568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données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354" y="2999285"/>
            <a:ext cx="8825659" cy="3416300"/>
          </a:xfrm>
        </p:spPr>
        <p:txBody>
          <a:bodyPr/>
          <a:lstStyle/>
          <a:p>
            <a:r>
              <a:rPr lang="fr-FR" dirty="0" smtClean="0"/>
              <a:t>1) Analyse en Composantes Principales des nutriments</a:t>
            </a:r>
          </a:p>
          <a:p>
            <a:endParaRPr lang="fr-FR" dirty="0"/>
          </a:p>
          <a:p>
            <a:r>
              <a:rPr lang="fr-FR" dirty="0" smtClean="0"/>
              <a:t>2) Analyse de variance entre nutriments et nutriscore</a:t>
            </a:r>
          </a:p>
          <a:p>
            <a:endParaRPr lang="fr-FR" dirty="0"/>
          </a:p>
          <a:p>
            <a:r>
              <a:rPr lang="fr-FR" dirty="0" smtClean="0"/>
              <a:t>3) Analyse qualitative des marques les plus représentées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3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en Composantes Principales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1166" y="3560397"/>
            <a:ext cx="4229088" cy="53548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I) Matrice de corrélation bivariée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62" y="1680632"/>
            <a:ext cx="5474174" cy="48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920" y="2460198"/>
            <a:ext cx="1649661" cy="49454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II) Résultats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3" y="3022979"/>
            <a:ext cx="4639717" cy="294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39" y="2157984"/>
            <a:ext cx="5195959" cy="41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en Composantes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49" y="6001792"/>
            <a:ext cx="5191254" cy="85620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III) ACP sur un nombre </a:t>
            </a:r>
            <a:r>
              <a:rPr lang="fr-FR" dirty="0"/>
              <a:t>réduit de variables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03" y="1792179"/>
            <a:ext cx="5417324" cy="435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7" y="2165158"/>
            <a:ext cx="5399058" cy="36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329</TotalTime>
  <Words>129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Préparez des données pour un organisme de santé publique </vt:lpstr>
      <vt:lpstr>Présentation du projet</vt:lpstr>
      <vt:lpstr>Exploration préliminaire</vt:lpstr>
      <vt:lpstr>Nettoyage des données</vt:lpstr>
      <vt:lpstr>Bilan du nettoyage </vt:lpstr>
      <vt:lpstr>Analyse des données</vt:lpstr>
      <vt:lpstr>Analyse en Composantes Principales</vt:lpstr>
      <vt:lpstr>Analyse en Composantes Principales</vt:lpstr>
      <vt:lpstr>Analyse en Composantes Principales</vt:lpstr>
      <vt:lpstr>ANOVA</vt:lpstr>
      <vt:lpstr>Analyse qualitative des marques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SKR</dc:creator>
  <cp:lastModifiedBy>SKR</cp:lastModifiedBy>
  <cp:revision>15</cp:revision>
  <dcterms:created xsi:type="dcterms:W3CDTF">2021-02-08T13:02:50Z</dcterms:created>
  <dcterms:modified xsi:type="dcterms:W3CDTF">2021-02-09T15:23:09Z</dcterms:modified>
</cp:coreProperties>
</file>