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5" r:id="rId11"/>
    <p:sldId id="270" r:id="rId12"/>
    <p:sldId id="272" r:id="rId13"/>
    <p:sldId id="269" r:id="rId14"/>
    <p:sldId id="26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A7B84-7F6D-43DE-A1A8-9D2B5C7E98F7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9AC4B-A1A3-46CB-B485-674FCB589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76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9AC4B-A1A3-46CB-B485-674FCB58902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1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0759F4-9793-4C8D-B121-987A096EA578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0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69A-01D5-4DCB-A24A-F385DB247C1A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9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B640-D64D-4706-B4FE-B9B8887745B6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47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98C1-2EB2-400B-8C35-57FC77811FB3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757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30D-0FC3-457F-8CFF-584D556E33F2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00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E569-5563-48D8-B98A-49A69AF6388B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6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EE45-3856-4FCB-876F-2274B2A61422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81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092381-A3C5-478F-B647-C7378C07423F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8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F646D42-FC3A-4140-B636-D7378DF2D732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1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D93-C9E3-4411-89A6-7F2B8E064C7C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95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B781-F406-45F8-8121-E5B7E899720D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1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43CD-C94C-4F2D-8BDC-72F710CC1E09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EC34-6FBA-4486-80A5-27C30F8C492C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D6B2-723A-4BD0-9550-7961E9ECCE4D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48C-6C76-4C3E-8E3D-7C77086D8BD7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5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28C-E78D-4240-A562-FB9A5A87604F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01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9D37-DFF6-4BD0-BBDE-5B663FE63329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8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F43D54-7985-4F1F-8934-DF4BD71B36EA}" type="datetime1">
              <a:rPr lang="fr-FR" smtClean="0"/>
              <a:t>20/02/2021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0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10/16/15712361593236_1200px-Sante-publique-France-logo.sv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Préparez des données pour un organisme de santé publique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Ingénieur IA – projet 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BD21C-0AD2-4D7F-9F4E-384DF12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0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49" y="6001792"/>
            <a:ext cx="5191254" cy="85620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III) ACP sur un nombre réduit de variables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03" y="1996366"/>
            <a:ext cx="5417324" cy="435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5" y="2276491"/>
            <a:ext cx="5399058" cy="360784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5ED97A-336D-4701-8895-F6ED9746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37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44" y="790385"/>
            <a:ext cx="8761413" cy="706964"/>
          </a:xfrm>
        </p:spPr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134" y="1422702"/>
            <a:ext cx="5191254" cy="85620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IV) ACP minimaliste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E5DD54-2AFC-43EE-9758-DD32951C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67" y="1850806"/>
            <a:ext cx="5093712" cy="40335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78D1E4-C23D-4A9D-88A9-8CF7C8AA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12" y="2046115"/>
            <a:ext cx="6026640" cy="41243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F7EF0-562E-4304-9F4F-3240506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58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97A46-27F7-471F-906D-6F79D392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ANOVA : Méthodologie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0B7E3E-88E6-4B60-86B6-0A7D07FC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B921AB-F85C-4E1C-9EA9-EE5D2CF4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61" y="1982553"/>
            <a:ext cx="7688335" cy="42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585" y="970290"/>
            <a:ext cx="5595415" cy="706964"/>
          </a:xfrm>
        </p:spPr>
        <p:txBody>
          <a:bodyPr/>
          <a:lstStyle/>
          <a:p>
            <a:r>
              <a:rPr lang="fr-FR" dirty="0"/>
              <a:t>ANOVA </a:t>
            </a:r>
            <a:br>
              <a:rPr lang="fr-FR" dirty="0"/>
            </a:br>
            <a:r>
              <a:rPr lang="fr-FR" dirty="0"/>
              <a:t>Energie et </a:t>
            </a:r>
            <a:r>
              <a:rPr lang="fr-FR" dirty="0" err="1"/>
              <a:t>Nutrigrade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B1D83E-99BB-498E-9968-D31969D9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2" y="461962"/>
            <a:ext cx="5857875" cy="59340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C29BE35-AF9C-45A5-8996-541B22BDED07}"/>
              </a:ext>
            </a:extLst>
          </p:cNvPr>
          <p:cNvSpPr txBox="1"/>
          <p:nvPr/>
        </p:nvSpPr>
        <p:spPr>
          <a:xfrm>
            <a:off x="6405332" y="2665166"/>
            <a:ext cx="4909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nulle h0: Il n'y a pas de variation du taux moyen énergétique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alternative: Il y a une variation du taux moyen énergétique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fr-FR" sz="1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22005E9-A103-4301-BE0F-5E279B5E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52" y="4285598"/>
            <a:ext cx="2790825" cy="75247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B0798B-3752-4952-A6C6-16C0146B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65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7AE97B-AAE0-44EB-9678-6457939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" y="414337"/>
            <a:ext cx="6257925" cy="6029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5BF9445-ABEA-406B-8AED-5A001594CAD8}"/>
              </a:ext>
            </a:extLst>
          </p:cNvPr>
          <p:cNvSpPr txBox="1">
            <a:spLocks/>
          </p:cNvSpPr>
          <p:nvPr/>
        </p:nvSpPr>
        <p:spPr bwMode="gray">
          <a:xfrm>
            <a:off x="6419032" y="961413"/>
            <a:ext cx="5595415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ANOVA </a:t>
            </a:r>
            <a:br>
              <a:rPr lang="fr-FR" dirty="0"/>
            </a:br>
            <a:r>
              <a:rPr lang="fr-FR" dirty="0"/>
              <a:t>Glucides et </a:t>
            </a:r>
            <a:r>
              <a:rPr lang="fr-FR" dirty="0" err="1"/>
              <a:t>Nutrigrade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92B381-CB13-48B4-86AA-DBAAA4E74069}"/>
              </a:ext>
            </a:extLst>
          </p:cNvPr>
          <p:cNvSpPr txBox="1"/>
          <p:nvPr/>
        </p:nvSpPr>
        <p:spPr>
          <a:xfrm>
            <a:off x="6419032" y="2606443"/>
            <a:ext cx="4909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nulle h0: Il n'y a pas de variation du taux moyen de glucides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alternative: Il y a une variation du taux moyen de glucides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fr-FR" sz="14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C7A6D9F-1164-44BF-89D1-77E6157C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94" y="4312898"/>
            <a:ext cx="2790825" cy="67627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035C2B-4A70-4E4C-9269-0D9D575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78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180088B-9D64-45ED-96E5-53A5580428BB}"/>
              </a:ext>
            </a:extLst>
          </p:cNvPr>
          <p:cNvSpPr txBox="1">
            <a:spLocks/>
          </p:cNvSpPr>
          <p:nvPr/>
        </p:nvSpPr>
        <p:spPr bwMode="gray">
          <a:xfrm>
            <a:off x="6596585" y="943657"/>
            <a:ext cx="5595415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ANOVA </a:t>
            </a:r>
            <a:br>
              <a:rPr lang="fr-FR" dirty="0"/>
            </a:br>
            <a:r>
              <a:rPr lang="fr-FR" dirty="0"/>
              <a:t>Sucres et </a:t>
            </a:r>
            <a:r>
              <a:rPr lang="fr-FR" dirty="0" err="1"/>
              <a:t>Nutrigrade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7F8B99-7C3D-4532-B231-B371F2DE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74539"/>
            <a:ext cx="6238875" cy="60864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5463E77-DEA4-499A-9A9E-13799C9F0567}"/>
              </a:ext>
            </a:extLst>
          </p:cNvPr>
          <p:cNvSpPr txBox="1"/>
          <p:nvPr/>
        </p:nvSpPr>
        <p:spPr>
          <a:xfrm>
            <a:off x="6596585" y="2736502"/>
            <a:ext cx="4909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nulle h0: Il n'y a pas de variation du taux moyen de sucres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alternative: Il y a une variation du taux moyen de sucres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fr-FR" sz="14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1E3811B-A26E-4D61-924D-952999A1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03" y="4490942"/>
            <a:ext cx="2771775" cy="75247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6336D5-157D-452E-A83A-3449D459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7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qualitative des marques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16" y="1952440"/>
            <a:ext cx="8534400" cy="40386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C051F2-7A43-462E-8B9E-2ABC4989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63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278" y="1765363"/>
            <a:ext cx="8825658" cy="2677648"/>
          </a:xfrm>
        </p:spPr>
        <p:txBody>
          <a:bodyPr/>
          <a:lstStyle/>
          <a:p>
            <a:r>
              <a:rPr lang="fr-FR" b="1" dirty="0"/>
              <a:t>Conclusion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Ingénieur IA – projet 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250FA-0A32-4488-A364-A58E173E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1026" name="Picture 2" descr="Santé publique France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41" y="2770452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openfoodfac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48" y="2974911"/>
            <a:ext cx="3288280" cy="22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EB8782-227B-4841-B756-3BC999B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7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préliminaire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64" y="2363250"/>
            <a:ext cx="7213838" cy="32861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7DBF3D-0D26-4993-B7D5-8ABA458A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C0A586-8BE2-4186-B6ED-46E5C213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1558"/>
            <a:ext cx="4431059" cy="36864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EA08AA-F7F6-4068-9E1F-228B16CC8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74" y="2866899"/>
            <a:ext cx="4366743" cy="39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461" y="2617148"/>
            <a:ext cx="8825659" cy="3416300"/>
          </a:xfrm>
        </p:spPr>
        <p:txBody>
          <a:bodyPr/>
          <a:lstStyle/>
          <a:p>
            <a:r>
              <a:rPr lang="fr-FR" dirty="0"/>
              <a:t>1) Exclusion des données inexploitables</a:t>
            </a:r>
          </a:p>
          <a:p>
            <a:endParaRPr lang="fr-FR" dirty="0"/>
          </a:p>
          <a:p>
            <a:r>
              <a:rPr lang="fr-FR" dirty="0"/>
              <a:t>2) Remplacement des valeurs aberrantes des variables quantitatives</a:t>
            </a:r>
          </a:p>
          <a:p>
            <a:endParaRPr lang="fr-FR" dirty="0"/>
          </a:p>
          <a:p>
            <a:r>
              <a:rPr lang="fr-FR" dirty="0"/>
              <a:t>3) Exclusion des colonnes comportant trop de valeurs manquantes</a:t>
            </a:r>
          </a:p>
          <a:p>
            <a:endParaRPr lang="fr-FR" dirty="0"/>
          </a:p>
          <a:p>
            <a:r>
              <a:rPr lang="fr-FR" dirty="0"/>
              <a:t>4) Suppression des doublons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08E75B-92E5-4E3C-AD4A-A7FF4816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nettoyage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68" y="2384277"/>
            <a:ext cx="7511458" cy="304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342" y="3175363"/>
            <a:ext cx="1924050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43462" y="2907242"/>
            <a:ext cx="314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Données manquantes après traitement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B7811F-2297-49AC-B950-CB96F04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618DC6-1831-47A5-89C3-0FAB5C8AC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07" y="2832853"/>
            <a:ext cx="3959799" cy="36316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40B4D30-4463-4008-B593-271005BD1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395" y="2847162"/>
            <a:ext cx="4059678" cy="34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354" y="2999285"/>
            <a:ext cx="8825659" cy="3416300"/>
          </a:xfrm>
        </p:spPr>
        <p:txBody>
          <a:bodyPr/>
          <a:lstStyle/>
          <a:p>
            <a:r>
              <a:rPr lang="fr-FR" dirty="0"/>
              <a:t>1) Analyse en Composantes Principales des nutriments</a:t>
            </a:r>
          </a:p>
          <a:p>
            <a:endParaRPr lang="fr-FR" dirty="0"/>
          </a:p>
          <a:p>
            <a:r>
              <a:rPr lang="fr-FR" dirty="0"/>
              <a:t>2) Analyse de variance entre nutriments et nutriscore</a:t>
            </a:r>
          </a:p>
          <a:p>
            <a:endParaRPr lang="fr-FR" dirty="0"/>
          </a:p>
          <a:p>
            <a:r>
              <a:rPr lang="fr-FR" dirty="0"/>
              <a:t>3) Analyse qualitative des marques les plus représentées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42FCB0-3892-4660-A656-18BB25B2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33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B11BB-691D-40E5-A7DD-82FB58BA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Principales: Méthodologie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1DEC80-C323-4D45-A931-A4A791F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9" y="2388093"/>
            <a:ext cx="5626036" cy="37133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1B314B-977D-4D76-9F29-A14EA085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81" y="2388094"/>
            <a:ext cx="5123626" cy="37133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D30FFC-0333-49E3-A03A-8CDD9538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5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1166" y="3560397"/>
            <a:ext cx="4229088" cy="53548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I) Matrice de corrélation bivariée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62" y="1680632"/>
            <a:ext cx="5474174" cy="484073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5677E-2DFF-4C4B-86C7-9297BC3B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17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920" y="2460198"/>
            <a:ext cx="1649661" cy="4945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II) Résultats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2886127"/>
            <a:ext cx="4855639" cy="3077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86" y="1999069"/>
            <a:ext cx="5498458" cy="434088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7FD84-351B-41FE-9928-418762E6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06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734</TotalTime>
  <Words>292</Words>
  <Application>Microsoft Office PowerPoint</Application>
  <PresentationFormat>Grand écran</PresentationFormat>
  <Paragraphs>63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Helvetica Neue</vt:lpstr>
      <vt:lpstr>Wingdings 3</vt:lpstr>
      <vt:lpstr>Ion Boardroom</vt:lpstr>
      <vt:lpstr>Préparez des données pour un organisme de santé publique </vt:lpstr>
      <vt:lpstr>Présentation du projet</vt:lpstr>
      <vt:lpstr>Exploration préliminaire</vt:lpstr>
      <vt:lpstr>Nettoyage des données</vt:lpstr>
      <vt:lpstr>Bilan du nettoyage </vt:lpstr>
      <vt:lpstr>Analyse des données</vt:lpstr>
      <vt:lpstr>Analyse en Composantes Principales: Méthodologie</vt:lpstr>
      <vt:lpstr>Analyse en Composantes Principales</vt:lpstr>
      <vt:lpstr>Analyse en Composantes Principales</vt:lpstr>
      <vt:lpstr>Analyse en Composantes Principales</vt:lpstr>
      <vt:lpstr>Analyse en Composantes Principales</vt:lpstr>
      <vt:lpstr>ANOVA : Méthodologie</vt:lpstr>
      <vt:lpstr>ANOVA  Energie et Nutrigrade</vt:lpstr>
      <vt:lpstr>Présentation PowerPoint</vt:lpstr>
      <vt:lpstr>Présentation PowerPoint</vt:lpstr>
      <vt:lpstr>Analyse qualitative des marques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</dc:creator>
  <cp:lastModifiedBy>Skrell</cp:lastModifiedBy>
  <cp:revision>31</cp:revision>
  <dcterms:created xsi:type="dcterms:W3CDTF">2021-02-08T13:02:50Z</dcterms:created>
  <dcterms:modified xsi:type="dcterms:W3CDTF">2021-02-20T19:08:51Z</dcterms:modified>
</cp:coreProperties>
</file>