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5" r:id="rId11"/>
    <p:sldId id="270" r:id="rId12"/>
    <p:sldId id="272" r:id="rId13"/>
    <p:sldId id="269" r:id="rId14"/>
    <p:sldId id="26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0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9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47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757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00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6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81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8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1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95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1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5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01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8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5C6026-1E2D-41A2-8CE3-76544FD0B1C2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462682-1E11-49BB-B5A9-AF67021C5D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0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10/16/15712361593236_1200px-Sante-publique-France-logo.sv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Préparez des données pour un organisme de santé publique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Ingénieur IA – projet 3</a:t>
            </a:r>
          </a:p>
        </p:txBody>
      </p:sp>
    </p:spTree>
    <p:extLst>
      <p:ext uri="{BB962C8B-B14F-4D97-AF65-F5344CB8AC3E}">
        <p14:creationId xmlns:p14="http://schemas.microsoft.com/office/powerpoint/2010/main" val="11580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49" y="6001792"/>
            <a:ext cx="5191254" cy="85620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III) ACP sur un nombre réduit de variables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03" y="1996366"/>
            <a:ext cx="5417324" cy="435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5" y="2276491"/>
            <a:ext cx="5399058" cy="36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7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44" y="790385"/>
            <a:ext cx="8761413" cy="706964"/>
          </a:xfrm>
        </p:spPr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134" y="1422702"/>
            <a:ext cx="5191254" cy="85620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IV) ACP minimaliste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E5DD54-2AFC-43EE-9758-DD32951C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67" y="1850806"/>
            <a:ext cx="5093712" cy="40335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78D1E4-C23D-4A9D-88A9-8CF7C8AA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12" y="2046115"/>
            <a:ext cx="6026640" cy="41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97A46-27F7-471F-906D-6F79D392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ANOVA : Méthodologie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987028-FB22-4689-802A-3019ED1F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" y="1897185"/>
            <a:ext cx="93059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585" y="970290"/>
            <a:ext cx="5595415" cy="706964"/>
          </a:xfrm>
        </p:spPr>
        <p:txBody>
          <a:bodyPr/>
          <a:lstStyle/>
          <a:p>
            <a:r>
              <a:rPr lang="fr-FR" dirty="0"/>
              <a:t>ANOVA </a:t>
            </a:r>
            <a:br>
              <a:rPr lang="fr-FR" dirty="0"/>
            </a:br>
            <a:r>
              <a:rPr lang="fr-FR" dirty="0"/>
              <a:t>Energie et </a:t>
            </a:r>
            <a:r>
              <a:rPr lang="fr-FR" dirty="0" err="1"/>
              <a:t>Nutrigrade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B1D83E-99BB-498E-9968-D31969D9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2" y="461962"/>
            <a:ext cx="5857875" cy="59340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C29BE35-AF9C-45A5-8996-541B22BDED07}"/>
              </a:ext>
            </a:extLst>
          </p:cNvPr>
          <p:cNvSpPr txBox="1"/>
          <p:nvPr/>
        </p:nvSpPr>
        <p:spPr>
          <a:xfrm>
            <a:off x="6317247" y="3101394"/>
            <a:ext cx="4909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nulle h0: Il n'y a pas de variation du taux moyen énergétique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alternative: Il y a une variation du taux moyen énergétique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fr-FR" sz="1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A599E2A-3642-44B2-936F-3B3448BE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97" y="2280103"/>
            <a:ext cx="5362575" cy="7143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22005E9-A103-4301-BE0F-5E279B5E2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510" y="4593305"/>
            <a:ext cx="2790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5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7AE97B-AAE0-44EB-9678-6457939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" y="414337"/>
            <a:ext cx="6257925" cy="6029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5BF9445-ABEA-406B-8AED-5A001594CAD8}"/>
              </a:ext>
            </a:extLst>
          </p:cNvPr>
          <p:cNvSpPr txBox="1">
            <a:spLocks/>
          </p:cNvSpPr>
          <p:nvPr/>
        </p:nvSpPr>
        <p:spPr bwMode="gray">
          <a:xfrm>
            <a:off x="6419032" y="961413"/>
            <a:ext cx="5595415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ANOVA </a:t>
            </a:r>
            <a:br>
              <a:rPr lang="fr-FR" dirty="0"/>
            </a:br>
            <a:r>
              <a:rPr lang="fr-FR" dirty="0"/>
              <a:t>Glucides et </a:t>
            </a:r>
            <a:r>
              <a:rPr lang="fr-FR" dirty="0" err="1"/>
              <a:t>Nutrigrade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8E8420E-81EC-4DC8-BE35-B2087FC8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62" y="2242952"/>
            <a:ext cx="5381625" cy="809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892B381-CB13-48B4-86AA-DBAAA4E74069}"/>
              </a:ext>
            </a:extLst>
          </p:cNvPr>
          <p:cNvSpPr txBox="1"/>
          <p:nvPr/>
        </p:nvSpPr>
        <p:spPr>
          <a:xfrm>
            <a:off x="6317247" y="3101394"/>
            <a:ext cx="4909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nulle h0: Il n'y a pas de variation du taux moyen de glucides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alternative: Il y a une variation du taux moyen de glucides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fr-FR" sz="14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C7A6D9F-1164-44BF-89D1-77E6157C5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61" y="4535206"/>
            <a:ext cx="27908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180088B-9D64-45ED-96E5-53A5580428BB}"/>
              </a:ext>
            </a:extLst>
          </p:cNvPr>
          <p:cNvSpPr txBox="1">
            <a:spLocks/>
          </p:cNvSpPr>
          <p:nvPr/>
        </p:nvSpPr>
        <p:spPr bwMode="gray">
          <a:xfrm>
            <a:off x="6596585" y="943657"/>
            <a:ext cx="5595415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ANOVA </a:t>
            </a:r>
            <a:br>
              <a:rPr lang="fr-FR" dirty="0"/>
            </a:br>
            <a:r>
              <a:rPr lang="fr-FR" dirty="0"/>
              <a:t>Sucres et </a:t>
            </a:r>
            <a:r>
              <a:rPr lang="fr-FR" dirty="0" err="1"/>
              <a:t>Nutrigrade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7F8B99-7C3D-4532-B231-B371F2DE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74539"/>
            <a:ext cx="6238875" cy="60864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8E1969-B60D-433B-AD03-F68A21A4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2350778"/>
            <a:ext cx="5400675" cy="7715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5463E77-DEA4-499A-9A9E-13799C9F0567}"/>
              </a:ext>
            </a:extLst>
          </p:cNvPr>
          <p:cNvSpPr txBox="1"/>
          <p:nvPr/>
        </p:nvSpPr>
        <p:spPr>
          <a:xfrm>
            <a:off x="6472237" y="3119666"/>
            <a:ext cx="4909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nulle h0: Il n'y a pas de variation du taux moyen de sucres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fr-F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Hypothèse alternative: Il y a une variation du taux moyen de sucres pour les différents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/>
              </a:rPr>
              <a:t>nutrigrades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fr-FR" sz="14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1E3811B-A26E-4D61-924D-952999A1A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87" y="4780362"/>
            <a:ext cx="2771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qualitative des marques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16" y="1952440"/>
            <a:ext cx="8534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278" y="1765363"/>
            <a:ext cx="8825658" cy="2677648"/>
          </a:xfrm>
        </p:spPr>
        <p:txBody>
          <a:bodyPr/>
          <a:lstStyle/>
          <a:p>
            <a:r>
              <a:rPr lang="fr-FR" b="1" dirty="0"/>
              <a:t>Conclusion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Ingénieur IA – projet 3</a:t>
            </a:r>
          </a:p>
        </p:txBody>
      </p:sp>
    </p:spTree>
    <p:extLst>
      <p:ext uri="{BB962C8B-B14F-4D97-AF65-F5344CB8AC3E}">
        <p14:creationId xmlns:p14="http://schemas.microsoft.com/office/powerpoint/2010/main" val="42264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1026" name="Picture 2" descr="Santé publique France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41" y="2770452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openfoodfac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48" y="2974911"/>
            <a:ext cx="3288280" cy="22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préliminaire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64" y="2363250"/>
            <a:ext cx="7213838" cy="3286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1DB94A-F41F-414E-89D3-2D45C826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5" y="2911288"/>
            <a:ext cx="4086752" cy="36085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0BA3E3-C571-4578-8A3E-269EF46A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1288"/>
            <a:ext cx="4086752" cy="34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461" y="2617148"/>
            <a:ext cx="8825659" cy="3416300"/>
          </a:xfrm>
        </p:spPr>
        <p:txBody>
          <a:bodyPr/>
          <a:lstStyle/>
          <a:p>
            <a:r>
              <a:rPr lang="fr-FR" dirty="0"/>
              <a:t>1) Exclusion des données inexploitables</a:t>
            </a:r>
          </a:p>
          <a:p>
            <a:endParaRPr lang="fr-FR" dirty="0"/>
          </a:p>
          <a:p>
            <a:r>
              <a:rPr lang="fr-FR" dirty="0"/>
              <a:t>2) Remplacement des valeurs aberrantes des variables quantitatives</a:t>
            </a:r>
          </a:p>
          <a:p>
            <a:endParaRPr lang="fr-FR" dirty="0"/>
          </a:p>
          <a:p>
            <a:r>
              <a:rPr lang="fr-FR" dirty="0"/>
              <a:t>3) Exclusion des colonnes comportant trop de valeurs manquantes</a:t>
            </a:r>
          </a:p>
          <a:p>
            <a:endParaRPr lang="fr-FR" dirty="0"/>
          </a:p>
          <a:p>
            <a:r>
              <a:rPr lang="fr-FR" dirty="0"/>
              <a:t>4) Suppression des doublons</a:t>
            </a:r>
          </a:p>
        </p:txBody>
      </p:sp>
    </p:spTree>
    <p:extLst>
      <p:ext uri="{BB962C8B-B14F-4D97-AF65-F5344CB8AC3E}">
        <p14:creationId xmlns:p14="http://schemas.microsoft.com/office/powerpoint/2010/main" val="3629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nettoyage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68" y="2384277"/>
            <a:ext cx="7511458" cy="304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342" y="3175363"/>
            <a:ext cx="1924050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43462" y="2907242"/>
            <a:ext cx="314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Données manquantes après traitement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78D3F9-FAE4-468A-A1C2-FF1DFBEB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09" y="2889486"/>
            <a:ext cx="3940039" cy="36494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B87FCD-8460-403C-8573-CF4F212CB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349" y="2889486"/>
            <a:ext cx="4068331" cy="35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354" y="2999285"/>
            <a:ext cx="8825659" cy="3416300"/>
          </a:xfrm>
        </p:spPr>
        <p:txBody>
          <a:bodyPr/>
          <a:lstStyle/>
          <a:p>
            <a:r>
              <a:rPr lang="fr-FR" dirty="0"/>
              <a:t>1) Analyse en Composantes Principales des nutriments</a:t>
            </a:r>
          </a:p>
          <a:p>
            <a:endParaRPr lang="fr-FR" dirty="0"/>
          </a:p>
          <a:p>
            <a:r>
              <a:rPr lang="fr-FR" dirty="0"/>
              <a:t>2) Analyse de variance entre nutriments et nutriscore</a:t>
            </a:r>
          </a:p>
          <a:p>
            <a:endParaRPr lang="fr-FR" dirty="0"/>
          </a:p>
          <a:p>
            <a:r>
              <a:rPr lang="fr-FR" dirty="0"/>
              <a:t>3) Analyse qualitative des marques les plus représentées</a:t>
            </a:r>
          </a:p>
        </p:txBody>
      </p:sp>
    </p:spTree>
    <p:extLst>
      <p:ext uri="{BB962C8B-B14F-4D97-AF65-F5344CB8AC3E}">
        <p14:creationId xmlns:p14="http://schemas.microsoft.com/office/powerpoint/2010/main" val="353733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B11BB-691D-40E5-A7DD-82FB58BA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Principales: Méthodologie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1DEC80-C323-4D45-A931-A4A791F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9" y="2388093"/>
            <a:ext cx="5626036" cy="37133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1B314B-977D-4D76-9F29-A14EA085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81" y="2388094"/>
            <a:ext cx="5123626" cy="3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1166" y="3560397"/>
            <a:ext cx="4229088" cy="53548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I) Matrice de corrélation bivariée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62" y="1680632"/>
            <a:ext cx="5474174" cy="48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920" y="2460198"/>
            <a:ext cx="1649661" cy="4945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II) Résultats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2886127"/>
            <a:ext cx="4855639" cy="3077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86" y="1999069"/>
            <a:ext cx="5498458" cy="43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395</TotalTime>
  <Words>274</Words>
  <Application>Microsoft Office PowerPoint</Application>
  <PresentationFormat>Grand écran</PresentationFormat>
  <Paragraphs>45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Helvetica Neue</vt:lpstr>
      <vt:lpstr>Wingdings 3</vt:lpstr>
      <vt:lpstr>Ion Boardroom</vt:lpstr>
      <vt:lpstr>Préparez des données pour un organisme de santé publique </vt:lpstr>
      <vt:lpstr>Présentation du projet</vt:lpstr>
      <vt:lpstr>Exploration préliminaire</vt:lpstr>
      <vt:lpstr>Nettoyage des données</vt:lpstr>
      <vt:lpstr>Bilan du nettoyage </vt:lpstr>
      <vt:lpstr>Analyse des données</vt:lpstr>
      <vt:lpstr>Analyse en Composantes Principales: Méthodologie</vt:lpstr>
      <vt:lpstr>Analyse en Composantes Principales</vt:lpstr>
      <vt:lpstr>Analyse en Composantes Principales</vt:lpstr>
      <vt:lpstr>Analyse en Composantes Principales</vt:lpstr>
      <vt:lpstr>Analyse en Composantes Principales</vt:lpstr>
      <vt:lpstr>ANOVA : Méthodologie</vt:lpstr>
      <vt:lpstr>ANOVA  Energie et Nutrigrade</vt:lpstr>
      <vt:lpstr>Présentation PowerPoint</vt:lpstr>
      <vt:lpstr>Présentation PowerPoint</vt:lpstr>
      <vt:lpstr>Analyse qualitative des marques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</dc:creator>
  <cp:lastModifiedBy>Skrell</cp:lastModifiedBy>
  <cp:revision>26</cp:revision>
  <dcterms:created xsi:type="dcterms:W3CDTF">2021-02-08T13:02:50Z</dcterms:created>
  <dcterms:modified xsi:type="dcterms:W3CDTF">2021-02-17T15:14:41Z</dcterms:modified>
</cp:coreProperties>
</file>