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  <p:sldId id="257" r:id="rId3"/>
    <p:sldId id="258" r:id="rId4"/>
    <p:sldId id="279" r:id="rId5"/>
    <p:sldId id="259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4" r:id="rId14"/>
    <p:sldId id="275" r:id="rId15"/>
    <p:sldId id="270" r:id="rId16"/>
    <p:sldId id="272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D38B2-C02B-4E03-A6B9-B27F32F3C52C}" v="514" dt="2018-12-19T09:47:12.524"/>
    <p1510:client id="{9E65FD0C-BEA6-CC5A-092A-F1AD2ADE18DD}" v="45" dt="2018-12-20T09:28:15.148"/>
    <p1510:client id="{F92CD085-4DC2-CA68-CB3E-303CE023FE91}" v="13" dt="2018-12-19T09:46:25.581"/>
    <p1510:client id="{8E86586C-D659-9167-13C7-1E4C0F59DFC8}" v="4" dt="2018-12-19T13:27:34.879"/>
    <p1510:client id="{A1A729A0-F424-C31D-71D3-18319B17B1D6}" v="63" dt="2018-12-20T09:37:25.453"/>
    <p1510:client id="{9F84FF3E-BD27-4CB5-9337-D814F16CD44D}" v="24" dt="2018-12-19T21:05:03.270"/>
    <p1510:client id="{A95A5588-731B-4A7E-BFDF-FF9AF5819200}" v="14" dt="2018-12-19T15:19:52.351"/>
    <p1510:client id="{39E03698-7523-27E1-23E4-0997A4073B03}" v="8" dt="2018-12-20T10:18:5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059ec9073bc6314b7bb3b113010b472444003171132ac15f4114011111e2bf9::" providerId="AD" clId="Web-{A1A729A0-F424-C31D-71D3-18319B17B1D6}"/>
    <pc:docChg chg="modSld">
      <pc:chgData name="Guest User" userId="S::urn:spo:anon#1059ec9073bc6314b7bb3b113010b472444003171132ac15f4114011111e2bf9::" providerId="AD" clId="Web-{A1A729A0-F424-C31D-71D3-18319B17B1D6}" dt="2018-12-20T09:37:27.406" v="121" actId="20577"/>
      <pc:docMkLst>
        <pc:docMk/>
      </pc:docMkLst>
      <pc:sldChg chg="addSp delSp modSp">
        <pc:chgData name="Guest User" userId="S::urn:spo:anon#1059ec9073bc6314b7bb3b113010b472444003171132ac15f4114011111e2bf9::" providerId="AD" clId="Web-{A1A729A0-F424-C31D-71D3-18319B17B1D6}" dt="2018-12-20T09:33:32.222" v="50" actId="20577"/>
        <pc:sldMkLst>
          <pc:docMk/>
          <pc:sldMk cId="3492289031" sldId="263"/>
        </pc:sldMkLst>
        <pc:spChg chg="mod">
          <ac:chgData name="Guest User" userId="S::urn:spo:anon#1059ec9073bc6314b7bb3b113010b472444003171132ac15f4114011111e2bf9::" providerId="AD" clId="Web-{A1A729A0-F424-C31D-71D3-18319B17B1D6}" dt="2018-12-20T09:33:32.222" v="50" actId="20577"/>
          <ac:spMkLst>
            <pc:docMk/>
            <pc:sldMk cId="3492289031" sldId="263"/>
            <ac:spMk id="3" creationId="{9650411D-E1F8-437C-8D69-33A644AEE511}"/>
          </ac:spMkLst>
        </pc:spChg>
        <pc:picChg chg="add del mod">
          <ac:chgData name="Guest User" userId="S::urn:spo:anon#1059ec9073bc6314b7bb3b113010b472444003171132ac15f4114011111e2bf9::" providerId="AD" clId="Web-{A1A729A0-F424-C31D-71D3-18319B17B1D6}" dt="2018-12-20T09:31:57.067" v="3"/>
          <ac:picMkLst>
            <pc:docMk/>
            <pc:sldMk cId="3492289031" sldId="263"/>
            <ac:picMk id="5" creationId="{77FCE6B7-C4CA-42E1-BBBB-65BA20B562FC}"/>
          </ac:picMkLst>
        </pc:picChg>
        <pc:picChg chg="add mod">
          <ac:chgData name="Guest User" userId="S::urn:spo:anon#1059ec9073bc6314b7bb3b113010b472444003171132ac15f4114011111e2bf9::" providerId="AD" clId="Web-{A1A729A0-F424-C31D-71D3-18319B17B1D6}" dt="2018-12-20T09:33:03.191" v="7" actId="1076"/>
          <ac:picMkLst>
            <pc:docMk/>
            <pc:sldMk cId="3492289031" sldId="263"/>
            <ac:picMk id="7" creationId="{7B9F2C9D-275B-49DD-85A0-0A8B37352419}"/>
          </ac:picMkLst>
        </pc:picChg>
      </pc:sldChg>
      <pc:sldChg chg="addSp modSp">
        <pc:chgData name="Guest User" userId="S::urn:spo:anon#1059ec9073bc6314b7bb3b113010b472444003171132ac15f4114011111e2bf9::" providerId="AD" clId="Web-{A1A729A0-F424-C31D-71D3-18319B17B1D6}" dt="2018-12-20T09:37:25.453" v="119" actId="20577"/>
        <pc:sldMkLst>
          <pc:docMk/>
          <pc:sldMk cId="1784229765" sldId="264"/>
        </pc:sldMkLst>
        <pc:spChg chg="mod">
          <ac:chgData name="Guest User" userId="S::urn:spo:anon#1059ec9073bc6314b7bb3b113010b472444003171132ac15f4114011111e2bf9::" providerId="AD" clId="Web-{A1A729A0-F424-C31D-71D3-18319B17B1D6}" dt="2018-12-20T09:37:25.453" v="119" actId="20577"/>
          <ac:spMkLst>
            <pc:docMk/>
            <pc:sldMk cId="1784229765" sldId="264"/>
            <ac:spMk id="3" creationId="{32D4C8FC-82A7-4618-9C23-796D0B6968C8}"/>
          </ac:spMkLst>
        </pc:spChg>
        <pc:picChg chg="add mod">
          <ac:chgData name="Guest User" userId="S::urn:spo:anon#1059ec9073bc6314b7bb3b113010b472444003171132ac15f4114011111e2bf9::" providerId="AD" clId="Web-{A1A729A0-F424-C31D-71D3-18319B17B1D6}" dt="2018-12-20T09:35:59.486" v="93" actId="1076"/>
          <ac:picMkLst>
            <pc:docMk/>
            <pc:sldMk cId="1784229765" sldId="264"/>
            <ac:picMk id="4" creationId="{3C63DE9A-ABDB-45E7-865B-0CA4C8E399FC}"/>
          </ac:picMkLst>
        </pc:picChg>
      </pc:sldChg>
    </pc:docChg>
  </pc:docChgLst>
  <pc:docChgLst>
    <pc:chgData name="Guest User" userId="S::urn:spo:anon#1059ec9073bc6314b7bb3b113010b472444003171132ac15f4114011111e2bf9::" providerId="AD" clId="Web-{39E03698-7523-27E1-23E4-0997A4073B03}"/>
    <pc:docChg chg="delSld modSld">
      <pc:chgData name="Guest User" userId="S::urn:spo:anon#1059ec9073bc6314b7bb3b113010b472444003171132ac15f4114011111e2bf9::" providerId="AD" clId="Web-{39E03698-7523-27E1-23E4-0997A4073B03}" dt="2018-12-20T10:22:14.942" v="91" actId="20577"/>
      <pc:docMkLst>
        <pc:docMk/>
      </pc:docMkLst>
      <pc:sldChg chg="modSp">
        <pc:chgData name="Guest User" userId="S::urn:spo:anon#1059ec9073bc6314b7bb3b113010b472444003171132ac15f4114011111e2bf9::" providerId="AD" clId="Web-{39E03698-7523-27E1-23E4-0997A4073B03}" dt="2018-12-20T10:22:14.942" v="90" actId="20577"/>
        <pc:sldMkLst>
          <pc:docMk/>
          <pc:sldMk cId="1782351618" sldId="258"/>
        </pc:sldMkLst>
        <pc:spChg chg="mod">
          <ac:chgData name="Guest User" userId="S::urn:spo:anon#1059ec9073bc6314b7bb3b113010b472444003171132ac15f4114011111e2bf9::" providerId="AD" clId="Web-{39E03698-7523-27E1-23E4-0997A4073B03}" dt="2018-12-20T10:22:14.942" v="90" actId="20577"/>
          <ac:spMkLst>
            <pc:docMk/>
            <pc:sldMk cId="1782351618" sldId="258"/>
            <ac:spMk id="3" creationId="{2A20BB13-501E-462F-A939-754DC95A9A83}"/>
          </ac:spMkLst>
        </pc:spChg>
      </pc:sldChg>
      <pc:sldChg chg="addSp delSp modSp del">
        <pc:chgData name="Guest User" userId="S::urn:spo:anon#1059ec9073bc6314b7bb3b113010b472444003171132ac15f4114011111e2bf9::" providerId="AD" clId="Web-{39E03698-7523-27E1-23E4-0997A4073B03}" dt="2018-12-20T10:19:08.570" v="29"/>
        <pc:sldMkLst>
          <pc:docMk/>
          <pc:sldMk cId="2955749286" sldId="278"/>
        </pc:sldMkLst>
        <pc:spChg chg="add del mod">
          <ac:chgData name="Guest User" userId="S::urn:spo:anon#1059ec9073bc6314b7bb3b113010b472444003171132ac15f4114011111e2bf9::" providerId="AD" clId="Web-{39E03698-7523-27E1-23E4-0997A4073B03}" dt="2018-12-20T10:12:20.356" v="9"/>
          <ac:spMkLst>
            <pc:docMk/>
            <pc:sldMk cId="2955749286" sldId="278"/>
            <ac:spMk id="7" creationId="{EC8B2105-7109-46CC-AFE3-316E9418ED16}"/>
          </ac:spMkLst>
        </pc:spChg>
        <pc:picChg chg="add del mod">
          <ac:chgData name="Guest User" userId="S::urn:spo:anon#1059ec9073bc6314b7bb3b113010b472444003171132ac15f4114011111e2bf9::" providerId="AD" clId="Web-{39E03698-7523-27E1-23E4-0997A4073B03}" dt="2018-12-20T10:18:55.039" v="26"/>
          <ac:picMkLst>
            <pc:docMk/>
            <pc:sldMk cId="2955749286" sldId="278"/>
            <ac:picMk id="3" creationId="{C90E640A-6CE6-4937-AE03-D379D48CDB7E}"/>
          </ac:picMkLst>
        </pc:picChg>
        <pc:picChg chg="del">
          <ac:chgData name="Guest User" userId="S::urn:spo:anon#1059ec9073bc6314b7bb3b113010b472444003171132ac15f4114011111e2bf9::" providerId="AD" clId="Web-{39E03698-7523-27E1-23E4-0997A4073B03}" dt="2018-12-20T10:11:27.295" v="1"/>
          <ac:picMkLst>
            <pc:docMk/>
            <pc:sldMk cId="2955749286" sldId="278"/>
            <ac:picMk id="4" creationId="{10943E08-9D4F-4659-A204-42562B2051E5}"/>
          </ac:picMkLst>
        </pc:picChg>
      </pc:sldChg>
      <pc:sldChg chg="addSp modSp">
        <pc:chgData name="Guest User" userId="S::urn:spo:anon#1059ec9073bc6314b7bb3b113010b472444003171132ac15f4114011111e2bf9::" providerId="AD" clId="Web-{39E03698-7523-27E1-23E4-0997A4073B03}" dt="2018-12-20T10:19:02.148" v="28" actId="1076"/>
        <pc:sldMkLst>
          <pc:docMk/>
          <pc:sldMk cId="3243075103" sldId="279"/>
        </pc:sldMkLst>
        <pc:picChg chg="add mod">
          <ac:chgData name="Guest User" userId="S::urn:spo:anon#1059ec9073bc6314b7bb3b113010b472444003171132ac15f4114011111e2bf9::" providerId="AD" clId="Web-{39E03698-7523-27E1-23E4-0997A4073B03}" dt="2018-12-20T10:19:02.148" v="28" actId="1076"/>
          <ac:picMkLst>
            <pc:docMk/>
            <pc:sldMk cId="3243075103" sldId="279"/>
            <ac:picMk id="4" creationId="{CF5FF296-BB5A-4A18-BD81-EFD995503579}"/>
          </ac:picMkLst>
        </pc:picChg>
      </pc:sldChg>
    </pc:docChg>
  </pc:docChgLst>
  <pc:docChgLst>
    <pc:chgData name="Utilisateur invité" userId="S::urn:spo:anon#1059ec9073bc6314b7bb3b113010b472444003171132ac15f4114011111e2bf9::" providerId="AD" clId="Web-{A95A5588-731B-4A7E-BFDF-FF9AF5819200}"/>
    <pc:docChg chg="modSld">
      <pc:chgData name="Utilisateur invité" userId="S::urn:spo:anon#1059ec9073bc6314b7bb3b113010b472444003171132ac15f4114011111e2bf9::" providerId="AD" clId="Web-{A95A5588-731B-4A7E-BFDF-FF9AF5819200}" dt="2018-12-19T15:19:52.351" v="23" actId="14100"/>
      <pc:docMkLst>
        <pc:docMk/>
      </pc:docMkLst>
      <pc:sldChg chg="modSp">
        <pc:chgData name="Utilisateur invité" userId="S::urn:spo:anon#1059ec9073bc6314b7bb3b113010b472444003171132ac15f4114011111e2bf9::" providerId="AD" clId="Web-{A95A5588-731B-4A7E-BFDF-FF9AF5819200}" dt="2018-12-19T15:13:17.755" v="10" actId="20577"/>
        <pc:sldMkLst>
          <pc:docMk/>
          <pc:sldMk cId="4196258797" sldId="259"/>
        </pc:sldMkLst>
        <pc:spChg chg="mod">
          <ac:chgData name="Utilisateur invité" userId="S::urn:spo:anon#1059ec9073bc6314b7bb3b113010b472444003171132ac15f4114011111e2bf9::" providerId="AD" clId="Web-{A95A5588-731B-4A7E-BFDF-FF9AF5819200}" dt="2018-12-19T15:13:17.755" v="10" actId="20577"/>
          <ac:spMkLst>
            <pc:docMk/>
            <pc:sldMk cId="4196258797" sldId="259"/>
            <ac:spMk id="3" creationId="{3562376B-8D0B-4AB0-97D6-71F62F82557C}"/>
          </ac:spMkLst>
        </pc:spChg>
      </pc:sldChg>
      <pc:sldChg chg="modSp">
        <pc:chgData name="Utilisateur invité" userId="S::urn:spo:anon#1059ec9073bc6314b7bb3b113010b472444003171132ac15f4114011111e2bf9::" providerId="AD" clId="Web-{A95A5588-731B-4A7E-BFDF-FF9AF5819200}" dt="2018-12-19T15:17:32.897" v="18" actId="20577"/>
        <pc:sldMkLst>
          <pc:docMk/>
          <pc:sldMk cId="2309307341" sldId="267"/>
        </pc:sldMkLst>
        <pc:spChg chg="mod">
          <ac:chgData name="Utilisateur invité" userId="S::urn:spo:anon#1059ec9073bc6314b7bb3b113010b472444003171132ac15f4114011111e2bf9::" providerId="AD" clId="Web-{A95A5588-731B-4A7E-BFDF-FF9AF5819200}" dt="2018-12-19T15:17:32.897" v="18" actId="20577"/>
          <ac:spMkLst>
            <pc:docMk/>
            <pc:sldMk cId="2309307341" sldId="267"/>
            <ac:spMk id="3" creationId="{F177B3AD-3E95-4770-98CA-691F7D09A490}"/>
          </ac:spMkLst>
        </pc:spChg>
      </pc:sldChg>
      <pc:sldChg chg="modSp">
        <pc:chgData name="Utilisateur invité" userId="S::urn:spo:anon#1059ec9073bc6314b7bb3b113010b472444003171132ac15f4114011111e2bf9::" providerId="AD" clId="Web-{A95A5588-731B-4A7E-BFDF-FF9AF5819200}" dt="2018-12-19T15:17:42.694" v="20" actId="1076"/>
        <pc:sldMkLst>
          <pc:docMk/>
          <pc:sldMk cId="2945145152" sldId="269"/>
        </pc:sldMkLst>
        <pc:spChg chg="mod">
          <ac:chgData name="Utilisateur invité" userId="S::urn:spo:anon#1059ec9073bc6314b7bb3b113010b472444003171132ac15f4114011111e2bf9::" providerId="AD" clId="Web-{A95A5588-731B-4A7E-BFDF-FF9AF5819200}" dt="2018-12-19T15:17:42.694" v="20" actId="1076"/>
          <ac:spMkLst>
            <pc:docMk/>
            <pc:sldMk cId="2945145152" sldId="269"/>
            <ac:spMk id="2" creationId="{C2603559-9737-49F5-9998-6EF913114ADB}"/>
          </ac:spMkLst>
        </pc:spChg>
      </pc:sldChg>
      <pc:sldChg chg="modSp">
        <pc:chgData name="Utilisateur invité" userId="S::urn:spo:anon#1059ec9073bc6314b7bb3b113010b472444003171132ac15f4114011111e2bf9::" providerId="AD" clId="Web-{A95A5588-731B-4A7E-BFDF-FF9AF5819200}" dt="2018-12-19T15:17:48.522" v="21" actId="1076"/>
        <pc:sldMkLst>
          <pc:docMk/>
          <pc:sldMk cId="3865273967" sldId="274"/>
        </pc:sldMkLst>
        <pc:spChg chg="mod">
          <ac:chgData name="Utilisateur invité" userId="S::urn:spo:anon#1059ec9073bc6314b7bb3b113010b472444003171132ac15f4114011111e2bf9::" providerId="AD" clId="Web-{A95A5588-731B-4A7E-BFDF-FF9AF5819200}" dt="2018-12-19T15:17:48.522" v="21" actId="1076"/>
          <ac:spMkLst>
            <pc:docMk/>
            <pc:sldMk cId="3865273967" sldId="274"/>
            <ac:spMk id="2" creationId="{C2603559-9737-49F5-9998-6EF913114ADB}"/>
          </ac:spMkLst>
        </pc:spChg>
      </pc:sldChg>
      <pc:sldChg chg="modSp">
        <pc:chgData name="Utilisateur invité" userId="S::urn:spo:anon#1059ec9073bc6314b7bb3b113010b472444003171132ac15f4114011111e2bf9::" providerId="AD" clId="Web-{A95A5588-731B-4A7E-BFDF-FF9AF5819200}" dt="2018-12-19T15:17:55.507" v="22" actId="1076"/>
        <pc:sldMkLst>
          <pc:docMk/>
          <pc:sldMk cId="2316454763" sldId="275"/>
        </pc:sldMkLst>
        <pc:spChg chg="mod">
          <ac:chgData name="Utilisateur invité" userId="S::urn:spo:anon#1059ec9073bc6314b7bb3b113010b472444003171132ac15f4114011111e2bf9::" providerId="AD" clId="Web-{A95A5588-731B-4A7E-BFDF-FF9AF5819200}" dt="2018-12-19T15:17:55.507" v="22" actId="1076"/>
          <ac:spMkLst>
            <pc:docMk/>
            <pc:sldMk cId="2316454763" sldId="275"/>
            <ac:spMk id="2" creationId="{C2603559-9737-49F5-9998-6EF913114ADB}"/>
          </ac:spMkLst>
        </pc:spChg>
      </pc:sldChg>
      <pc:sldChg chg="modSp">
        <pc:chgData name="Utilisateur invité" userId="S::urn:spo:anon#1059ec9073bc6314b7bb3b113010b472444003171132ac15f4114011111e2bf9::" providerId="AD" clId="Web-{A95A5588-731B-4A7E-BFDF-FF9AF5819200}" dt="2018-12-19T15:19:52.351" v="23" actId="14100"/>
        <pc:sldMkLst>
          <pc:docMk/>
          <pc:sldMk cId="548179193" sldId="277"/>
        </pc:sldMkLst>
        <pc:spChg chg="mod">
          <ac:chgData name="Utilisateur invité" userId="S::urn:spo:anon#1059ec9073bc6314b7bb3b113010b472444003171132ac15f4114011111e2bf9::" providerId="AD" clId="Web-{A95A5588-731B-4A7E-BFDF-FF9AF5819200}" dt="2018-12-19T15:19:52.351" v="23" actId="14100"/>
          <ac:spMkLst>
            <pc:docMk/>
            <pc:sldMk cId="548179193" sldId="277"/>
            <ac:spMk id="4" creationId="{0F6772B4-43B1-4718-B82A-714B4589ACA3}"/>
          </ac:spMkLst>
        </pc:spChg>
      </pc:sldChg>
    </pc:docChg>
  </pc:docChgLst>
  <pc:docChgLst>
    <pc:chgData name="Guest User" userId="S::urn:spo:anon#1059ec9073bc6314b7bb3b113010b472444003171132ac15f4114011111e2bf9::" providerId="AD" clId="Web-{9E65FD0C-BEA6-CC5A-092A-F1AD2ADE18DD}"/>
    <pc:docChg chg="modSld">
      <pc:chgData name="Guest User" userId="S::urn:spo:anon#1059ec9073bc6314b7bb3b113010b472444003171132ac15f4114011111e2bf9::" providerId="AD" clId="Web-{9E65FD0C-BEA6-CC5A-092A-F1AD2ADE18DD}" dt="2018-12-20T09:28:15.148" v="84" actId="20577"/>
      <pc:docMkLst>
        <pc:docMk/>
      </pc:docMkLst>
      <pc:sldChg chg="addSp delSp modSp">
        <pc:chgData name="Guest User" userId="S::urn:spo:anon#1059ec9073bc6314b7bb3b113010b472444003171132ac15f4114011111e2bf9::" providerId="AD" clId="Web-{9E65FD0C-BEA6-CC5A-092A-F1AD2ADE18DD}" dt="2018-12-20T09:28:15.148" v="83" actId="20577"/>
        <pc:sldMkLst>
          <pc:docMk/>
          <pc:sldMk cId="3492289031" sldId="263"/>
        </pc:sldMkLst>
        <pc:spChg chg="mod">
          <ac:chgData name="Guest User" userId="S::urn:spo:anon#1059ec9073bc6314b7bb3b113010b472444003171132ac15f4114011111e2bf9::" providerId="AD" clId="Web-{9E65FD0C-BEA6-CC5A-092A-F1AD2ADE18DD}" dt="2018-12-20T09:25:04.276" v="1" actId="1076"/>
          <ac:spMkLst>
            <pc:docMk/>
            <pc:sldMk cId="3492289031" sldId="263"/>
            <ac:spMk id="2" creationId="{3ECFCE05-69E9-4AF0-8038-887D6A88EACA}"/>
          </ac:spMkLst>
        </pc:spChg>
        <pc:spChg chg="mod">
          <ac:chgData name="Guest User" userId="S::urn:spo:anon#1059ec9073bc6314b7bb3b113010b472444003171132ac15f4114011111e2bf9::" providerId="AD" clId="Web-{9E65FD0C-BEA6-CC5A-092A-F1AD2ADE18DD}" dt="2018-12-20T09:28:15.148" v="83" actId="20577"/>
          <ac:spMkLst>
            <pc:docMk/>
            <pc:sldMk cId="3492289031" sldId="263"/>
            <ac:spMk id="3" creationId="{9650411D-E1F8-437C-8D69-33A644AEE511}"/>
          </ac:spMkLst>
        </pc:spChg>
        <pc:picChg chg="add mod">
          <ac:chgData name="Guest User" userId="S::urn:spo:anon#1059ec9073bc6314b7bb3b113010b472444003171132ac15f4114011111e2bf9::" providerId="AD" clId="Web-{9E65FD0C-BEA6-CC5A-092A-F1AD2ADE18DD}" dt="2018-12-20T09:26:51.806" v="68" actId="1076"/>
          <ac:picMkLst>
            <pc:docMk/>
            <pc:sldMk cId="3492289031" sldId="263"/>
            <ac:picMk id="4" creationId="{A2DD6CAF-77BA-4342-8271-64C69DCA0DE5}"/>
          </ac:picMkLst>
        </pc:picChg>
        <pc:picChg chg="del">
          <ac:chgData name="Guest User" userId="S::urn:spo:anon#1059ec9073bc6314b7bb3b113010b472444003171132ac15f4114011111e2bf9::" providerId="AD" clId="Web-{9E65FD0C-BEA6-CC5A-092A-F1AD2ADE18DD}" dt="2018-12-20T09:26:36.665" v="59"/>
          <ac:picMkLst>
            <pc:docMk/>
            <pc:sldMk cId="3492289031" sldId="263"/>
            <ac:picMk id="5" creationId="{0C879F36-E186-40FD-9FE9-4F7D8C2F441B}"/>
          </ac:picMkLst>
        </pc:picChg>
      </pc:sldChg>
    </pc:docChg>
  </pc:docChgLst>
  <pc:docChgLst>
    <pc:chgData name="Utilisateur invité" userId="S::urn:spo:anon#1059ec9073bc6314b7bb3b113010b472444003171132ac15f4114011111e2bf9::" providerId="AD" clId="Web-{B05D38B2-C02B-4E03-A6B9-B27F32F3C52C}"/>
    <pc:docChg chg="addSld delSld modSld sldOrd">
      <pc:chgData name="Utilisateur invité" userId="S::urn:spo:anon#1059ec9073bc6314b7bb3b113010b472444003171132ac15f4114011111e2bf9::" providerId="AD" clId="Web-{B05D38B2-C02B-4E03-A6B9-B27F32F3C52C}" dt="2018-12-19T09:47:12.524" v="928" actId="14100"/>
      <pc:docMkLst>
        <pc:docMk/>
      </pc:docMkLst>
      <pc:sldChg chg="modSp">
        <pc:chgData name="Utilisateur invité" userId="S::urn:spo:anon#1059ec9073bc6314b7bb3b113010b472444003171132ac15f4114011111e2bf9::" providerId="AD" clId="Web-{B05D38B2-C02B-4E03-A6B9-B27F32F3C52C}" dt="2018-12-19T09:24:32.543" v="228" actId="20577"/>
        <pc:sldMkLst>
          <pc:docMk/>
          <pc:sldMk cId="3107467538" sldId="257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24:32.543" v="228" actId="20577"/>
          <ac:spMkLst>
            <pc:docMk/>
            <pc:sldMk cId="3107467538" sldId="257"/>
            <ac:spMk id="3" creationId="{B269A14B-C6D0-4006-BDE2-FC622D0CF058}"/>
          </ac:spMkLst>
        </pc:spChg>
      </pc:sldChg>
      <pc:sldChg chg="modSp">
        <pc:chgData name="Utilisateur invité" userId="S::urn:spo:anon#1059ec9073bc6314b7bb3b113010b472444003171132ac15f4114011111e2bf9::" providerId="AD" clId="Web-{B05D38B2-C02B-4E03-A6B9-B27F32F3C52C}" dt="2018-12-19T09:14:45.817" v="144" actId="20577"/>
        <pc:sldMkLst>
          <pc:docMk/>
          <pc:sldMk cId="3520188149" sldId="261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14:45.817" v="144" actId="20577"/>
          <ac:spMkLst>
            <pc:docMk/>
            <pc:sldMk cId="3520188149" sldId="261"/>
            <ac:spMk id="3" creationId="{46D25715-5405-4E11-BFEF-EB19D90C8FE9}"/>
          </ac:spMkLst>
        </pc:spChg>
      </pc:sldChg>
      <pc:sldChg chg="addSp modSp">
        <pc:chgData name="Utilisateur invité" userId="S::urn:spo:anon#1059ec9073bc6314b7bb3b113010b472444003171132ac15f4114011111e2bf9::" providerId="AD" clId="Web-{B05D38B2-C02B-4E03-A6B9-B27F32F3C52C}" dt="2018-12-19T09:25:10.933" v="234" actId="1076"/>
        <pc:sldMkLst>
          <pc:docMk/>
          <pc:sldMk cId="1784229765" sldId="264"/>
        </pc:sldMkLst>
        <pc:picChg chg="add mod">
          <ac:chgData name="Utilisateur invité" userId="S::urn:spo:anon#1059ec9073bc6314b7bb3b113010b472444003171132ac15f4114011111e2bf9::" providerId="AD" clId="Web-{B05D38B2-C02B-4E03-A6B9-B27F32F3C52C}" dt="2018-12-19T09:02:35.765" v="3"/>
          <ac:picMkLst>
            <pc:docMk/>
            <pc:sldMk cId="1784229765" sldId="264"/>
            <ac:picMk id="4" creationId="{633DC26A-20E4-4F7C-B59F-E932FA7EF3AD}"/>
          </ac:picMkLst>
        </pc:picChg>
        <pc:picChg chg="add mod">
          <ac:chgData name="Utilisateur invité" userId="S::urn:spo:anon#1059ec9073bc6314b7bb3b113010b472444003171132ac15f4114011111e2bf9::" providerId="AD" clId="Web-{B05D38B2-C02B-4E03-A6B9-B27F32F3C52C}" dt="2018-12-19T09:25:08.199" v="233" actId="1076"/>
          <ac:picMkLst>
            <pc:docMk/>
            <pc:sldMk cId="1784229765" sldId="264"/>
            <ac:picMk id="6" creationId="{40D1DE1D-BD2C-4DA8-A94D-174203D64569}"/>
          </ac:picMkLst>
        </pc:picChg>
        <pc:picChg chg="add mod">
          <ac:chgData name="Utilisateur invité" userId="S::urn:spo:anon#1059ec9073bc6314b7bb3b113010b472444003171132ac15f4114011111e2bf9::" providerId="AD" clId="Web-{B05D38B2-C02B-4E03-A6B9-B27F32F3C52C}" dt="2018-12-19T09:25:07.183" v="232" actId="1076"/>
          <ac:picMkLst>
            <pc:docMk/>
            <pc:sldMk cId="1784229765" sldId="264"/>
            <ac:picMk id="8" creationId="{4B2D44B5-2C31-4031-9BC8-B051D42B76C1}"/>
          </ac:picMkLst>
        </pc:picChg>
        <pc:picChg chg="add mod">
          <ac:chgData name="Utilisateur invité" userId="S::urn:spo:anon#1059ec9073bc6314b7bb3b113010b472444003171132ac15f4114011111e2bf9::" providerId="AD" clId="Web-{B05D38B2-C02B-4E03-A6B9-B27F32F3C52C}" dt="2018-12-19T09:25:05.058" v="231" actId="1076"/>
          <ac:picMkLst>
            <pc:docMk/>
            <pc:sldMk cId="1784229765" sldId="264"/>
            <ac:picMk id="10" creationId="{B577418A-3C0B-4381-B86B-550DE38C5209}"/>
          </ac:picMkLst>
        </pc:picChg>
        <pc:picChg chg="add mod">
          <ac:chgData name="Utilisateur invité" userId="S::urn:spo:anon#1059ec9073bc6314b7bb3b113010b472444003171132ac15f4114011111e2bf9::" providerId="AD" clId="Web-{B05D38B2-C02B-4E03-A6B9-B27F32F3C52C}" dt="2018-12-19T09:25:10.933" v="234" actId="1076"/>
          <ac:picMkLst>
            <pc:docMk/>
            <pc:sldMk cId="1784229765" sldId="264"/>
            <ac:picMk id="12" creationId="{B9BB41F6-3AF9-4ECA-B6E4-64E9968B90E1}"/>
          </ac:picMkLst>
        </pc:picChg>
      </pc:sldChg>
      <pc:sldChg chg="del">
        <pc:chgData name="Utilisateur invité" userId="S::urn:spo:anon#1059ec9073bc6314b7bb3b113010b472444003171132ac15f4114011111e2bf9::" providerId="AD" clId="Web-{B05D38B2-C02B-4E03-A6B9-B27F32F3C52C}" dt="2018-12-19T09:15:03.535" v="147"/>
        <pc:sldMkLst>
          <pc:docMk/>
          <pc:sldMk cId="4252939182" sldId="265"/>
        </pc:sldMkLst>
      </pc:sldChg>
      <pc:sldChg chg="modSp">
        <pc:chgData name="Utilisateur invité" userId="S::urn:spo:anon#1059ec9073bc6314b7bb3b113010b472444003171132ac15f4114011111e2bf9::" providerId="AD" clId="Web-{B05D38B2-C02B-4E03-A6B9-B27F32F3C52C}" dt="2018-12-19T09:15:32.144" v="149" actId="14100"/>
        <pc:sldMkLst>
          <pc:docMk/>
          <pc:sldMk cId="2010290436" sldId="266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15:32.144" v="149" actId="14100"/>
          <ac:spMkLst>
            <pc:docMk/>
            <pc:sldMk cId="2010290436" sldId="266"/>
            <ac:spMk id="3" creationId="{A44AD5F4-793B-45A1-B721-BC2D470BE5A6}"/>
          </ac:spMkLst>
        </pc:spChg>
      </pc:sldChg>
      <pc:sldChg chg="addSp delSp modSp">
        <pc:chgData name="Utilisateur invité" userId="S::urn:spo:anon#1059ec9073bc6314b7bb3b113010b472444003171132ac15f4114011111e2bf9::" providerId="AD" clId="Web-{B05D38B2-C02B-4E03-A6B9-B27F32F3C52C}" dt="2018-12-19T09:23:55.387" v="203" actId="1076"/>
        <pc:sldMkLst>
          <pc:docMk/>
          <pc:sldMk cId="2747578122" sldId="268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23:55.387" v="203" actId="1076"/>
          <ac:spMkLst>
            <pc:docMk/>
            <pc:sldMk cId="2747578122" sldId="268"/>
            <ac:spMk id="2" creationId="{C2603559-9737-49F5-9998-6EF913114ADB}"/>
          </ac:spMkLst>
        </pc:spChg>
        <pc:spChg chg="del mod">
          <ac:chgData name="Utilisateur invité" userId="S::urn:spo:anon#1059ec9073bc6314b7bb3b113010b472444003171132ac15f4114011111e2bf9::" providerId="AD" clId="Web-{B05D38B2-C02B-4E03-A6B9-B27F32F3C52C}" dt="2018-12-19T09:11:06.523" v="48"/>
          <ac:spMkLst>
            <pc:docMk/>
            <pc:sldMk cId="2747578122" sldId="268"/>
            <ac:spMk id="3" creationId="{D2AE5AEF-0B25-41E7-BF93-E4880844FC0C}"/>
          </ac:spMkLst>
        </pc:spChg>
        <pc:spChg chg="add del mod">
          <ac:chgData name="Utilisateur invité" userId="S::urn:spo:anon#1059ec9073bc6314b7bb3b113010b472444003171132ac15f4114011111e2bf9::" providerId="AD" clId="Web-{B05D38B2-C02B-4E03-A6B9-B27F32F3C52C}" dt="2018-12-19T09:16:42.018" v="153"/>
          <ac:spMkLst>
            <pc:docMk/>
            <pc:sldMk cId="2747578122" sldId="268"/>
            <ac:spMk id="6" creationId="{DC694C76-D813-4FD3-B2A8-26A392F582E1}"/>
          </ac:spMkLst>
        </pc:spChg>
        <pc:spChg chg="add del mod">
          <ac:chgData name="Utilisateur invité" userId="S::urn:spo:anon#1059ec9073bc6314b7bb3b113010b472444003171132ac15f4114011111e2bf9::" providerId="AD" clId="Web-{B05D38B2-C02B-4E03-A6B9-B27F32F3C52C}" dt="2018-12-19T09:21:44.436" v="173"/>
          <ac:spMkLst>
            <pc:docMk/>
            <pc:sldMk cId="2747578122" sldId="268"/>
            <ac:spMk id="7" creationId="{22A42E87-05F6-42BA-A14A-2FB7470BFABA}"/>
          </ac:spMkLst>
        </pc:spChg>
        <pc:spChg chg="add del mod">
          <ac:chgData name="Utilisateur invité" userId="S::urn:spo:anon#1059ec9073bc6314b7bb3b113010b472444003171132ac15f4114011111e2bf9::" providerId="AD" clId="Web-{B05D38B2-C02B-4E03-A6B9-B27F32F3C52C}" dt="2018-12-19T09:21:39.170" v="172"/>
          <ac:spMkLst>
            <pc:docMk/>
            <pc:sldMk cId="2747578122" sldId="268"/>
            <ac:spMk id="9" creationId="{8A0B1082-8C0A-42F9-9C1B-A3DC19D51A3A}"/>
          </ac:spMkLst>
        </pc:spChg>
        <pc:picChg chg="add del mod ord">
          <ac:chgData name="Utilisateur invité" userId="S::urn:spo:anon#1059ec9073bc6314b7bb3b113010b472444003171132ac15f4114011111e2bf9::" providerId="AD" clId="Web-{B05D38B2-C02B-4E03-A6B9-B27F32F3C52C}" dt="2018-12-19T09:20:47.968" v="171"/>
          <ac:picMkLst>
            <pc:docMk/>
            <pc:sldMk cId="2747578122" sldId="268"/>
            <ac:picMk id="4" creationId="{872FC2BE-93C2-4BA7-A2F7-3B9D92AA8D6D}"/>
          </ac:picMkLst>
        </pc:picChg>
        <pc:picChg chg="add mod">
          <ac:chgData name="Utilisateur invité" userId="S::urn:spo:anon#1059ec9073bc6314b7bb3b113010b472444003171132ac15f4114011111e2bf9::" providerId="AD" clId="Web-{B05D38B2-C02B-4E03-A6B9-B27F32F3C52C}" dt="2018-12-19T09:23:12.484" v="202" actId="1076"/>
          <ac:picMkLst>
            <pc:docMk/>
            <pc:sldMk cId="2747578122" sldId="268"/>
            <ac:picMk id="10" creationId="{B3634EF3-A63B-447B-86A0-D0D5D20D1D5F}"/>
          </ac:picMkLst>
        </pc:picChg>
      </pc:sldChg>
      <pc:sldChg chg="addSp delSp modSp">
        <pc:chgData name="Utilisateur invité" userId="S::urn:spo:anon#1059ec9073bc6314b7bb3b113010b472444003171132ac15f4114011111e2bf9::" providerId="AD" clId="Web-{B05D38B2-C02B-4E03-A6B9-B27F32F3C52C}" dt="2018-12-19T09:12:57.772" v="116" actId="1076"/>
        <pc:sldMkLst>
          <pc:docMk/>
          <pc:sldMk cId="2945145152" sldId="269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11:25.492" v="63" actId="20577"/>
          <ac:spMkLst>
            <pc:docMk/>
            <pc:sldMk cId="2945145152" sldId="269"/>
            <ac:spMk id="2" creationId="{C2603559-9737-49F5-9998-6EF913114ADB}"/>
          </ac:spMkLst>
        </pc:spChg>
        <pc:spChg chg="del">
          <ac:chgData name="Utilisateur invité" userId="S::urn:spo:anon#1059ec9073bc6314b7bb3b113010b472444003171132ac15f4114011111e2bf9::" providerId="AD" clId="Web-{B05D38B2-C02B-4E03-A6B9-B27F32F3C52C}" dt="2018-12-19T09:11:29.648" v="66"/>
          <ac:spMkLst>
            <pc:docMk/>
            <pc:sldMk cId="2945145152" sldId="269"/>
            <ac:spMk id="3" creationId="{D2AE5AEF-0B25-41E7-BF93-E4880844FC0C}"/>
          </ac:spMkLst>
        </pc:spChg>
        <pc:picChg chg="add mod ord">
          <ac:chgData name="Utilisateur invité" userId="S::urn:spo:anon#1059ec9073bc6314b7bb3b113010b472444003171132ac15f4114011111e2bf9::" providerId="AD" clId="Web-{B05D38B2-C02B-4E03-A6B9-B27F32F3C52C}" dt="2018-12-19T09:12:57.772" v="116" actId="1076"/>
          <ac:picMkLst>
            <pc:docMk/>
            <pc:sldMk cId="2945145152" sldId="269"/>
            <ac:picMk id="4" creationId="{72F09EB2-A7D7-47FA-8FA2-DDE9D8FF52A7}"/>
          </ac:picMkLst>
        </pc:picChg>
      </pc:sldChg>
      <pc:sldChg chg="add del replId">
        <pc:chgData name="Utilisateur invité" userId="S::urn:spo:anon#1059ec9073bc6314b7bb3b113010b472444003171132ac15f4114011111e2bf9::" providerId="AD" clId="Web-{B05D38B2-C02B-4E03-A6B9-B27F32F3C52C}" dt="2018-12-19T09:02:57.843" v="10"/>
        <pc:sldMkLst>
          <pc:docMk/>
          <pc:sldMk cId="2258626948" sldId="274"/>
        </pc:sldMkLst>
      </pc:sldChg>
      <pc:sldChg chg="addSp delSp modSp add ord replId">
        <pc:chgData name="Utilisateur invité" userId="S::urn:spo:anon#1059ec9073bc6314b7bb3b113010b472444003171132ac15f4114011111e2bf9::" providerId="AD" clId="Web-{B05D38B2-C02B-4E03-A6B9-B27F32F3C52C}" dt="2018-12-19T09:22:52.794" v="196" actId="20577"/>
        <pc:sldMkLst>
          <pc:docMk/>
          <pc:sldMk cId="3865273967" sldId="274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11:53.444" v="80" actId="20577"/>
          <ac:spMkLst>
            <pc:docMk/>
            <pc:sldMk cId="3865273967" sldId="274"/>
            <ac:spMk id="2" creationId="{C2603559-9737-49F5-9998-6EF913114ADB}"/>
          </ac:spMkLst>
        </pc:spChg>
        <pc:spChg chg="add del mod">
          <ac:chgData name="Utilisateur invité" userId="S::urn:spo:anon#1059ec9073bc6314b7bb3b113010b472444003171132ac15f4114011111e2bf9::" providerId="AD" clId="Web-{B05D38B2-C02B-4E03-A6B9-B27F32F3C52C}" dt="2018-12-19T09:11:57.835" v="83"/>
          <ac:spMkLst>
            <pc:docMk/>
            <pc:sldMk cId="3865273967" sldId="274"/>
            <ac:spMk id="5" creationId="{A1977C99-0C9C-4A85-A761-1B4BCDFEEBC6}"/>
          </ac:spMkLst>
        </pc:spChg>
        <pc:spChg chg="add mod">
          <ac:chgData name="Utilisateur invité" userId="S::urn:spo:anon#1059ec9073bc6314b7bb3b113010b472444003171132ac15f4114011111e2bf9::" providerId="AD" clId="Web-{B05D38B2-C02B-4E03-A6B9-B27F32F3C52C}" dt="2018-12-19T09:22:52.794" v="196" actId="20577"/>
          <ac:spMkLst>
            <pc:docMk/>
            <pc:sldMk cId="3865273967" sldId="274"/>
            <ac:spMk id="8" creationId="{3EA5EB5C-7017-4900-89A9-F857218E5BB0}"/>
          </ac:spMkLst>
        </pc:spChg>
        <pc:picChg chg="del">
          <ac:chgData name="Utilisateur invité" userId="S::urn:spo:anon#1059ec9073bc6314b7bb3b113010b472444003171132ac15f4114011111e2bf9::" providerId="AD" clId="Web-{B05D38B2-C02B-4E03-A6B9-B27F32F3C52C}" dt="2018-12-19T09:11:41.038" v="69"/>
          <ac:picMkLst>
            <pc:docMk/>
            <pc:sldMk cId="3865273967" sldId="274"/>
            <ac:picMk id="4" creationId="{72F09EB2-A7D7-47FA-8FA2-DDE9D8FF52A7}"/>
          </ac:picMkLst>
        </pc:picChg>
        <pc:picChg chg="add mod ord">
          <ac:chgData name="Utilisateur invité" userId="S::urn:spo:anon#1059ec9073bc6314b7bb3b113010b472444003171132ac15f4114011111e2bf9::" providerId="AD" clId="Web-{B05D38B2-C02B-4E03-A6B9-B27F32F3C52C}" dt="2018-12-19T09:22:28.654" v="186" actId="14100"/>
          <ac:picMkLst>
            <pc:docMk/>
            <pc:sldMk cId="3865273967" sldId="274"/>
            <ac:picMk id="6" creationId="{F4CD6343-4970-4EB7-AE82-F101BAB4BEE1}"/>
          </ac:picMkLst>
        </pc:picChg>
      </pc:sldChg>
      <pc:sldChg chg="add del replId">
        <pc:chgData name="Utilisateur invité" userId="S::urn:spo:anon#1059ec9073bc6314b7bb3b113010b472444003171132ac15f4114011111e2bf9::" providerId="AD" clId="Web-{B05D38B2-C02B-4E03-A6B9-B27F32F3C52C}" dt="2018-12-19T09:02:54.702" v="9"/>
        <pc:sldMkLst>
          <pc:docMk/>
          <pc:sldMk cId="1670759434" sldId="275"/>
        </pc:sldMkLst>
      </pc:sldChg>
      <pc:sldChg chg="addSp delSp modSp add ord replId">
        <pc:chgData name="Utilisateur invité" userId="S::urn:spo:anon#1059ec9073bc6314b7bb3b113010b472444003171132ac15f4114011111e2bf9::" providerId="AD" clId="Web-{B05D38B2-C02B-4E03-A6B9-B27F32F3C52C}" dt="2018-12-19T09:13:14.849" v="119" actId="1076"/>
        <pc:sldMkLst>
          <pc:docMk/>
          <pc:sldMk cId="2316454763" sldId="275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12:14.882" v="106" actId="20577"/>
          <ac:spMkLst>
            <pc:docMk/>
            <pc:sldMk cId="2316454763" sldId="275"/>
            <ac:spMk id="2" creationId="{C2603559-9737-49F5-9998-6EF913114ADB}"/>
          </ac:spMkLst>
        </pc:spChg>
        <pc:spChg chg="add del mod">
          <ac:chgData name="Utilisateur invité" userId="S::urn:spo:anon#1059ec9073bc6314b7bb3b113010b472444003171132ac15f4114011111e2bf9::" providerId="AD" clId="Web-{B05D38B2-C02B-4E03-A6B9-B27F32F3C52C}" dt="2018-12-19T09:12:27.288" v="110"/>
          <ac:spMkLst>
            <pc:docMk/>
            <pc:sldMk cId="2316454763" sldId="275"/>
            <ac:spMk id="5" creationId="{80E8D183-DC43-4B52-B221-6EE5776FB05B}"/>
          </ac:spMkLst>
        </pc:spChg>
        <pc:picChg chg="del">
          <ac:chgData name="Utilisateur invité" userId="S::urn:spo:anon#1059ec9073bc6314b7bb3b113010b472444003171132ac15f4114011111e2bf9::" providerId="AD" clId="Web-{B05D38B2-C02B-4E03-A6B9-B27F32F3C52C}" dt="2018-12-19T09:12:23.569" v="109"/>
          <ac:picMkLst>
            <pc:docMk/>
            <pc:sldMk cId="2316454763" sldId="275"/>
            <ac:picMk id="4" creationId="{72F09EB2-A7D7-47FA-8FA2-DDE9D8FF52A7}"/>
          </ac:picMkLst>
        </pc:picChg>
        <pc:picChg chg="add mod ord">
          <ac:chgData name="Utilisateur invité" userId="S::urn:spo:anon#1059ec9073bc6314b7bb3b113010b472444003171132ac15f4114011111e2bf9::" providerId="AD" clId="Web-{B05D38B2-C02B-4E03-A6B9-B27F32F3C52C}" dt="2018-12-19T09:13:14.849" v="119" actId="1076"/>
          <ac:picMkLst>
            <pc:docMk/>
            <pc:sldMk cId="2316454763" sldId="275"/>
            <ac:picMk id="6" creationId="{10499BB4-FED4-44CA-B0B6-C468903AD398}"/>
          </ac:picMkLst>
        </pc:picChg>
      </pc:sldChg>
      <pc:sldChg chg="addSp delSp modSp add replId">
        <pc:chgData name="Utilisateur invité" userId="S::urn:spo:anon#1059ec9073bc6314b7bb3b113010b472444003171132ac15f4114011111e2bf9::" providerId="AD" clId="Web-{B05D38B2-C02B-4E03-A6B9-B27F32F3C52C}" dt="2018-12-19T09:36:45.939" v="611" actId="20577"/>
        <pc:sldMkLst>
          <pc:docMk/>
          <pc:sldMk cId="2509964845" sldId="276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28:28.024" v="255" actId="20577"/>
          <ac:spMkLst>
            <pc:docMk/>
            <pc:sldMk cId="2509964845" sldId="276"/>
            <ac:spMk id="2" creationId="{C2603559-9737-49F5-9998-6EF913114ADB}"/>
          </ac:spMkLst>
        </pc:spChg>
        <pc:spChg chg="add mod">
          <ac:chgData name="Utilisateur invité" userId="S::urn:spo:anon#1059ec9073bc6314b7bb3b113010b472444003171132ac15f4114011111e2bf9::" providerId="AD" clId="Web-{B05D38B2-C02B-4E03-A6B9-B27F32F3C52C}" dt="2018-12-19T09:36:45.939" v="611" actId="20577"/>
          <ac:spMkLst>
            <pc:docMk/>
            <pc:sldMk cId="2509964845" sldId="276"/>
            <ac:spMk id="5" creationId="{57ADA2E9-D03C-4733-96B5-654AAA4D9612}"/>
          </ac:spMkLst>
        </pc:spChg>
        <pc:spChg chg="add mod">
          <ac:chgData name="Utilisateur invité" userId="S::urn:spo:anon#1059ec9073bc6314b7bb3b113010b472444003171132ac15f4114011111e2bf9::" providerId="AD" clId="Web-{B05D38B2-C02B-4E03-A6B9-B27F32F3C52C}" dt="2018-12-19T09:34:14.363" v="565" actId="20577"/>
          <ac:spMkLst>
            <pc:docMk/>
            <pc:sldMk cId="2509964845" sldId="276"/>
            <ac:spMk id="6" creationId="{D5C4D3AF-9953-4D33-A2BE-41CCDC321711}"/>
          </ac:spMkLst>
        </pc:spChg>
        <pc:spChg chg="add mod">
          <ac:chgData name="Utilisateur invité" userId="S::urn:spo:anon#1059ec9073bc6314b7bb3b113010b472444003171132ac15f4114011111e2bf9::" providerId="AD" clId="Web-{B05D38B2-C02B-4E03-A6B9-B27F32F3C52C}" dt="2018-12-19T09:35:07.909" v="597" actId="1076"/>
          <ac:spMkLst>
            <pc:docMk/>
            <pc:sldMk cId="2509964845" sldId="276"/>
            <ac:spMk id="7" creationId="{91183AE2-12B5-4F82-8E87-42B0AAED17E0}"/>
          </ac:spMkLst>
        </pc:spChg>
        <pc:picChg chg="del">
          <ac:chgData name="Utilisateur invité" userId="S::urn:spo:anon#1059ec9073bc6314b7bb3b113010b472444003171132ac15f4114011111e2bf9::" providerId="AD" clId="Web-{B05D38B2-C02B-4E03-A6B9-B27F32F3C52C}" dt="2018-12-19T09:26:11.979" v="236"/>
          <ac:picMkLst>
            <pc:docMk/>
            <pc:sldMk cId="2509964845" sldId="276"/>
            <ac:picMk id="4" creationId="{EF709E5C-FED1-4ED9-8874-D0499F727F8B}"/>
          </ac:picMkLst>
        </pc:picChg>
      </pc:sldChg>
      <pc:sldChg chg="add del replId">
        <pc:chgData name="Utilisateur invité" userId="S::urn:spo:anon#1059ec9073bc6314b7bb3b113010b472444003171132ac15f4114011111e2bf9::" providerId="AD" clId="Web-{B05D38B2-C02B-4E03-A6B9-B27F32F3C52C}" dt="2018-12-19T09:02:52.577" v="8"/>
        <pc:sldMkLst>
          <pc:docMk/>
          <pc:sldMk cId="2949045791" sldId="276"/>
        </pc:sldMkLst>
      </pc:sldChg>
      <pc:sldChg chg="addSp delSp modSp new">
        <pc:chgData name="Utilisateur invité" userId="S::urn:spo:anon#1059ec9073bc6314b7bb3b113010b472444003171132ac15f4114011111e2bf9::" providerId="AD" clId="Web-{B05D38B2-C02B-4E03-A6B9-B27F32F3C52C}" dt="2018-12-19T09:47:12.524" v="928" actId="14100"/>
        <pc:sldMkLst>
          <pc:docMk/>
          <pc:sldMk cId="548179193" sldId="277"/>
        </pc:sldMkLst>
        <pc:spChg chg="mod">
          <ac:chgData name="Utilisateur invité" userId="S::urn:spo:anon#1059ec9073bc6314b7bb3b113010b472444003171132ac15f4114011111e2bf9::" providerId="AD" clId="Web-{B05D38B2-C02B-4E03-A6B9-B27F32F3C52C}" dt="2018-12-19T09:47:12.524" v="928" actId="14100"/>
          <ac:spMkLst>
            <pc:docMk/>
            <pc:sldMk cId="548179193" sldId="277"/>
            <ac:spMk id="2" creationId="{9C5029EF-6E96-4D89-AB94-67B5359C591E}"/>
          </ac:spMkLst>
        </pc:spChg>
        <pc:spChg chg="del mod">
          <ac:chgData name="Utilisateur invité" userId="S::urn:spo:anon#1059ec9073bc6314b7bb3b113010b472444003171132ac15f4114011111e2bf9::" providerId="AD" clId="Web-{B05D38B2-C02B-4E03-A6B9-B27F32F3C52C}" dt="2018-12-19T09:37:05.532" v="648"/>
          <ac:spMkLst>
            <pc:docMk/>
            <pc:sldMk cId="548179193" sldId="277"/>
            <ac:spMk id="3" creationId="{8E00647E-284D-4D5B-88B3-47A8E4AF3C18}"/>
          </ac:spMkLst>
        </pc:spChg>
        <pc:spChg chg="add mod">
          <ac:chgData name="Utilisateur invité" userId="S::urn:spo:anon#1059ec9073bc6314b7bb3b113010b472444003171132ac15f4114011111e2bf9::" providerId="AD" clId="Web-{B05D38B2-C02B-4E03-A6B9-B27F32F3C52C}" dt="2018-12-19T09:41:09.810" v="927" actId="1076"/>
          <ac:spMkLst>
            <pc:docMk/>
            <pc:sldMk cId="548179193" sldId="277"/>
            <ac:spMk id="4" creationId="{0F6772B4-43B1-4718-B82A-714B4589ACA3}"/>
          </ac:spMkLst>
        </pc:spChg>
      </pc:sldChg>
    </pc:docChg>
  </pc:docChgLst>
  <pc:docChgLst>
    <pc:chgData name="Guest User" userId="S::urn:spo:anon#1059ec9073bc6314b7bb3b113010b472444003171132ac15f4114011111e2bf9::" providerId="AD" clId="Web-{23C8E8D5-4F6A-4AC8-AE66-4A0AF0FC9C3A}"/>
    <pc:docChg chg="modSld">
      <pc:chgData name="Guest User" userId="S::urn:spo:anon#1059ec9073bc6314b7bb3b113010b472444003171132ac15f4114011111e2bf9::" providerId="AD" clId="Web-{23C8E8D5-4F6A-4AC8-AE66-4A0AF0FC9C3A}" dt="2018-12-19T12:41:41.104" v="211" actId="20577"/>
      <pc:docMkLst>
        <pc:docMk/>
      </pc:docMkLst>
      <pc:sldChg chg="modSp">
        <pc:chgData name="Guest User" userId="S::urn:spo:anon#1059ec9073bc6314b7bb3b113010b472444003171132ac15f4114011111e2bf9::" providerId="AD" clId="Web-{23C8E8D5-4F6A-4AC8-AE66-4A0AF0FC9C3A}" dt="2018-12-19T12:41:41.104" v="210" actId="20577"/>
        <pc:sldMkLst>
          <pc:docMk/>
          <pc:sldMk cId="4196258797" sldId="259"/>
        </pc:sldMkLst>
        <pc:spChg chg="mod">
          <ac:chgData name="Guest User" userId="S::urn:spo:anon#1059ec9073bc6314b7bb3b113010b472444003171132ac15f4114011111e2bf9::" providerId="AD" clId="Web-{23C8E8D5-4F6A-4AC8-AE66-4A0AF0FC9C3A}" dt="2018-12-19T12:41:41.104" v="210" actId="20577"/>
          <ac:spMkLst>
            <pc:docMk/>
            <pc:sldMk cId="4196258797" sldId="259"/>
            <ac:spMk id="3" creationId="{3562376B-8D0B-4AB0-97D6-71F62F82557C}"/>
          </ac:spMkLst>
        </pc:spChg>
      </pc:sldChg>
    </pc:docChg>
  </pc:docChgLst>
  <pc:docChgLst>
    <pc:chgData name="Guest User" userId="S::urn:spo:anon#1059ec9073bc6314b7bb3b113010b472444003171132ac15f4114011111e2bf9::" providerId="AD" clId="Web-{FDB1C11D-F69A-FD72-33DD-49B7263C7726}"/>
    <pc:docChg chg="modSld">
      <pc:chgData name="Guest User" userId="S::urn:spo:anon#1059ec9073bc6314b7bb3b113010b472444003171132ac15f4114011111e2bf9::" providerId="AD" clId="Web-{FDB1C11D-F69A-FD72-33DD-49B7263C7726}" dt="2018-12-19T15:40:53.109" v="11" actId="1076"/>
      <pc:docMkLst>
        <pc:docMk/>
      </pc:docMkLst>
      <pc:sldChg chg="modSp">
        <pc:chgData name="Guest User" userId="S::urn:spo:anon#1059ec9073bc6314b7bb3b113010b472444003171132ac15f4114011111e2bf9::" providerId="AD" clId="Web-{FDB1C11D-F69A-FD72-33DD-49B7263C7726}" dt="2018-12-19T15:40:10.046" v="9" actId="20577"/>
        <pc:sldMkLst>
          <pc:docMk/>
          <pc:sldMk cId="3107467538" sldId="257"/>
        </pc:sldMkLst>
        <pc:spChg chg="mod">
          <ac:chgData name="Guest User" userId="S::urn:spo:anon#1059ec9073bc6314b7bb3b113010b472444003171132ac15f4114011111e2bf9::" providerId="AD" clId="Web-{FDB1C11D-F69A-FD72-33DD-49B7263C7726}" dt="2018-12-19T15:40:10.046" v="9" actId="20577"/>
          <ac:spMkLst>
            <pc:docMk/>
            <pc:sldMk cId="3107467538" sldId="257"/>
            <ac:spMk id="3" creationId="{B269A14B-C6D0-4006-BDE2-FC622D0CF058}"/>
          </ac:spMkLst>
        </pc:spChg>
      </pc:sldChg>
      <pc:sldChg chg="modSp">
        <pc:chgData name="Guest User" userId="S::urn:spo:anon#1059ec9073bc6314b7bb3b113010b472444003171132ac15f4114011111e2bf9::" providerId="AD" clId="Web-{FDB1C11D-F69A-FD72-33DD-49B7263C7726}" dt="2018-12-19T15:40:00.327" v="2" actId="20577"/>
        <pc:sldMkLst>
          <pc:docMk/>
          <pc:sldMk cId="4196258797" sldId="259"/>
        </pc:sldMkLst>
        <pc:spChg chg="mod">
          <ac:chgData name="Guest User" userId="S::urn:spo:anon#1059ec9073bc6314b7bb3b113010b472444003171132ac15f4114011111e2bf9::" providerId="AD" clId="Web-{FDB1C11D-F69A-FD72-33DD-49B7263C7726}" dt="2018-12-19T15:40:00.327" v="2" actId="20577"/>
          <ac:spMkLst>
            <pc:docMk/>
            <pc:sldMk cId="4196258797" sldId="259"/>
            <ac:spMk id="2" creationId="{E6BED2AF-FB6E-437C-A29B-8035ED1756B9}"/>
          </ac:spMkLst>
        </pc:spChg>
      </pc:sldChg>
      <pc:sldChg chg="modSp">
        <pc:chgData name="Guest User" userId="S::urn:spo:anon#1059ec9073bc6314b7bb3b113010b472444003171132ac15f4114011111e2bf9::" providerId="AD" clId="Web-{FDB1C11D-F69A-FD72-33DD-49B7263C7726}" dt="2018-12-19T15:40:53.109" v="11" actId="1076"/>
        <pc:sldMkLst>
          <pc:docMk/>
          <pc:sldMk cId="2862848549" sldId="262"/>
        </pc:sldMkLst>
        <pc:picChg chg="mod">
          <ac:chgData name="Guest User" userId="S::urn:spo:anon#1059ec9073bc6314b7bb3b113010b472444003171132ac15f4114011111e2bf9::" providerId="AD" clId="Web-{FDB1C11D-F69A-FD72-33DD-49B7263C7726}" dt="2018-12-19T15:40:53.109" v="11" actId="1076"/>
          <ac:picMkLst>
            <pc:docMk/>
            <pc:sldMk cId="2862848549" sldId="262"/>
            <ac:picMk id="6" creationId="{2581F254-CF42-4DD5-8473-2EAE89E27611}"/>
          </ac:picMkLst>
        </pc:picChg>
      </pc:sldChg>
    </pc:docChg>
  </pc:docChgLst>
  <pc:docChgLst>
    <pc:chgData name="Guest User" userId="S::urn:spo:anon#1059ec9073bc6314b7bb3b113010b472444003171132ac15f4114011111e2bf9::" providerId="AD" clId="Web-{8E86586C-D659-9167-13C7-1E4C0F59DFC8}"/>
    <pc:docChg chg="delSld modSld">
      <pc:chgData name="Guest User" userId="S::urn:spo:anon#1059ec9073bc6314b7bb3b113010b472444003171132ac15f4114011111e2bf9::" providerId="AD" clId="Web-{8E86586C-D659-9167-13C7-1E4C0F59DFC8}" dt="2018-12-19T13:29:41.956" v="1335" actId="20577"/>
      <pc:docMkLst>
        <pc:docMk/>
      </pc:docMkLst>
      <pc:sldChg chg="addSp modSp">
        <pc:chgData name="Guest User" userId="S::urn:spo:anon#1059ec9073bc6314b7bb3b113010b472444003171132ac15f4114011111e2bf9::" providerId="AD" clId="Web-{8E86586C-D659-9167-13C7-1E4C0F59DFC8}" dt="2018-12-19T13:29:41.940" v="1334" actId="20577"/>
        <pc:sldMkLst>
          <pc:docMk/>
          <pc:sldMk cId="4196258797" sldId="259"/>
        </pc:sldMkLst>
        <pc:spChg chg="mod">
          <ac:chgData name="Guest User" userId="S::urn:spo:anon#1059ec9073bc6314b7bb3b113010b472444003171132ac15f4114011111e2bf9::" providerId="AD" clId="Web-{8E86586C-D659-9167-13C7-1E4C0F59DFC8}" dt="2018-12-19T12:51:29.643" v="57" actId="1076"/>
          <ac:spMkLst>
            <pc:docMk/>
            <pc:sldMk cId="4196258797" sldId="259"/>
            <ac:spMk id="2" creationId="{E6BED2AF-FB6E-437C-A29B-8035ED1756B9}"/>
          </ac:spMkLst>
        </pc:spChg>
        <pc:spChg chg="mod">
          <ac:chgData name="Guest User" userId="S::urn:spo:anon#1059ec9073bc6314b7bb3b113010b472444003171132ac15f4114011111e2bf9::" providerId="AD" clId="Web-{8E86586C-D659-9167-13C7-1E4C0F59DFC8}" dt="2018-12-19T13:29:41.940" v="1334" actId="20577"/>
          <ac:spMkLst>
            <pc:docMk/>
            <pc:sldMk cId="4196258797" sldId="259"/>
            <ac:spMk id="3" creationId="{3562376B-8D0B-4AB0-97D6-71F62F82557C}"/>
          </ac:spMkLst>
        </pc:spChg>
        <pc:picChg chg="add mod ord">
          <ac:chgData name="Guest User" userId="S::urn:spo:anon#1059ec9073bc6314b7bb3b113010b472444003171132ac15f4114011111e2bf9::" providerId="AD" clId="Web-{8E86586C-D659-9167-13C7-1E4C0F59DFC8}" dt="2018-12-19T13:28:05.848" v="1194" actId="1076"/>
          <ac:picMkLst>
            <pc:docMk/>
            <pc:sldMk cId="4196258797" sldId="259"/>
            <ac:picMk id="4" creationId="{352E6C65-093D-4192-A4E4-97600976A9D3}"/>
          </ac:picMkLst>
        </pc:picChg>
      </pc:sldChg>
      <pc:sldChg chg="addSp delSp modSp del">
        <pc:chgData name="Guest User" userId="S::urn:spo:anon#1059ec9073bc6314b7bb3b113010b472444003171132ac15f4114011111e2bf9::" providerId="AD" clId="Web-{8E86586C-D659-9167-13C7-1E4C0F59DFC8}" dt="2018-12-19T12:51:43.377" v="64"/>
        <pc:sldMkLst>
          <pc:docMk/>
          <pc:sldMk cId="878091074" sldId="260"/>
        </pc:sldMkLst>
        <pc:spChg chg="mod">
          <ac:chgData name="Guest User" userId="S::urn:spo:anon#1059ec9073bc6314b7bb3b113010b472444003171132ac15f4114011111e2bf9::" providerId="AD" clId="Web-{8E86586C-D659-9167-13C7-1E4C0F59DFC8}" dt="2018-12-19T12:51:19.612" v="53" actId="20577"/>
          <ac:spMkLst>
            <pc:docMk/>
            <pc:sldMk cId="878091074" sldId="260"/>
            <ac:spMk id="2" creationId="{C5B76330-ECE3-47DB-81C4-02DD1C2200B1}"/>
          </ac:spMkLst>
        </pc:spChg>
        <pc:spChg chg="add mod">
          <ac:chgData name="Guest User" userId="S::urn:spo:anon#1059ec9073bc6314b7bb3b113010b472444003171132ac15f4114011111e2bf9::" providerId="AD" clId="Web-{8E86586C-D659-9167-13C7-1E4C0F59DFC8}" dt="2018-12-19T12:51:22.018" v="56"/>
          <ac:spMkLst>
            <pc:docMk/>
            <pc:sldMk cId="878091074" sldId="260"/>
            <ac:spMk id="5" creationId="{58E85FA4-A7C2-4DFF-B1E5-4F0C18EADD73}"/>
          </ac:spMkLst>
        </pc:spChg>
        <pc:picChg chg="del mod modCrop">
          <ac:chgData name="Guest User" userId="S::urn:spo:anon#1059ec9073bc6314b7bb3b113010b472444003171132ac15f4114011111e2bf9::" providerId="AD" clId="Web-{8E86586C-D659-9167-13C7-1E4C0F59DFC8}" dt="2018-12-19T12:51:22.018" v="56"/>
          <ac:picMkLst>
            <pc:docMk/>
            <pc:sldMk cId="878091074" sldId="260"/>
            <ac:picMk id="4" creationId="{799F0607-8B9D-4135-8716-53E2526B103D}"/>
          </ac:picMkLst>
        </pc:picChg>
      </pc:sldChg>
      <pc:sldChg chg="addSp modSp">
        <pc:chgData name="Guest User" userId="S::urn:spo:anon#1059ec9073bc6314b7bb3b113010b472444003171132ac15f4114011111e2bf9::" providerId="AD" clId="Web-{8E86586C-D659-9167-13C7-1E4C0F59DFC8}" dt="2018-12-19T13:15:04.014" v="821" actId="20577"/>
        <pc:sldMkLst>
          <pc:docMk/>
          <pc:sldMk cId="2862848549" sldId="262"/>
        </pc:sldMkLst>
        <pc:spChg chg="mod">
          <ac:chgData name="Guest User" userId="S::urn:spo:anon#1059ec9073bc6314b7bb3b113010b472444003171132ac15f4114011111e2bf9::" providerId="AD" clId="Web-{8E86586C-D659-9167-13C7-1E4C0F59DFC8}" dt="2018-12-19T13:14:55.952" v="816" actId="20577"/>
          <ac:spMkLst>
            <pc:docMk/>
            <pc:sldMk cId="2862848549" sldId="262"/>
            <ac:spMk id="2" creationId="{8865CAF3-3E8D-420B-956E-B159F8E0303D}"/>
          </ac:spMkLst>
        </pc:spChg>
        <pc:spChg chg="mod">
          <ac:chgData name="Guest User" userId="S::urn:spo:anon#1059ec9073bc6314b7bb3b113010b472444003171132ac15f4114011111e2bf9::" providerId="AD" clId="Web-{8E86586C-D659-9167-13C7-1E4C0F59DFC8}" dt="2018-12-19T13:15:04.014" v="821" actId="20577"/>
          <ac:spMkLst>
            <pc:docMk/>
            <pc:sldMk cId="2862848549" sldId="262"/>
            <ac:spMk id="3" creationId="{9B230CA6-C116-4B4D-A6BA-5792F5FD5B79}"/>
          </ac:spMkLst>
        </pc:spChg>
        <pc:picChg chg="add mod">
          <ac:chgData name="Guest User" userId="S::urn:spo:anon#1059ec9073bc6314b7bb3b113010b472444003171132ac15f4114011111e2bf9::" providerId="AD" clId="Web-{8E86586C-D659-9167-13C7-1E4C0F59DFC8}" dt="2018-12-19T13:13:49.172" v="809" actId="1076"/>
          <ac:picMkLst>
            <pc:docMk/>
            <pc:sldMk cId="2862848549" sldId="262"/>
            <ac:picMk id="4" creationId="{CEF2AF90-1ABF-4E84-B5A2-C1285214469B}"/>
          </ac:picMkLst>
        </pc:picChg>
        <pc:picChg chg="add mod">
          <ac:chgData name="Guest User" userId="S::urn:spo:anon#1059ec9073bc6314b7bb3b113010b472444003171132ac15f4114011111e2bf9::" providerId="AD" clId="Web-{8E86586C-D659-9167-13C7-1E4C0F59DFC8}" dt="2018-12-19T13:14:03.578" v="813" actId="14100"/>
          <ac:picMkLst>
            <pc:docMk/>
            <pc:sldMk cId="2862848549" sldId="262"/>
            <ac:picMk id="6" creationId="{2581F254-CF42-4DD5-8473-2EAE89E27611}"/>
          </ac:picMkLst>
        </pc:picChg>
        <pc:picChg chg="add mod">
          <ac:chgData name="Guest User" userId="S::urn:spo:anon#1059ec9073bc6314b7bb3b113010b472444003171132ac15f4114011111e2bf9::" providerId="AD" clId="Web-{8E86586C-D659-9167-13C7-1E4C0F59DFC8}" dt="2018-12-19T13:07:48.895" v="577" actId="1076"/>
          <ac:picMkLst>
            <pc:docMk/>
            <pc:sldMk cId="2862848549" sldId="262"/>
            <ac:picMk id="8" creationId="{C3E9A40E-9842-47BA-9C52-4886F194F099}"/>
          </ac:picMkLst>
        </pc:picChg>
      </pc:sldChg>
      <pc:sldChg chg="addSp modSp">
        <pc:chgData name="Guest User" userId="S::urn:spo:anon#1059ec9073bc6314b7bb3b113010b472444003171132ac15f4114011111e2bf9::" providerId="AD" clId="Web-{8E86586C-D659-9167-13C7-1E4C0F59DFC8}" dt="2018-12-19T13:23:35.133" v="1152" actId="20577"/>
        <pc:sldMkLst>
          <pc:docMk/>
          <pc:sldMk cId="3492289031" sldId="263"/>
        </pc:sldMkLst>
        <pc:spChg chg="mod">
          <ac:chgData name="Guest User" userId="S::urn:spo:anon#1059ec9073bc6314b7bb3b113010b472444003171132ac15f4114011111e2bf9::" providerId="AD" clId="Web-{8E86586C-D659-9167-13C7-1E4C0F59DFC8}" dt="2018-12-19T13:16:10.951" v="843" actId="1076"/>
          <ac:spMkLst>
            <pc:docMk/>
            <pc:sldMk cId="3492289031" sldId="263"/>
            <ac:spMk id="2" creationId="{3ECFCE05-69E9-4AF0-8038-887D6A88EACA}"/>
          </ac:spMkLst>
        </pc:spChg>
        <pc:spChg chg="mod">
          <ac:chgData name="Guest User" userId="S::urn:spo:anon#1059ec9073bc6314b7bb3b113010b472444003171132ac15f4114011111e2bf9::" providerId="AD" clId="Web-{8E86586C-D659-9167-13C7-1E4C0F59DFC8}" dt="2018-12-19T13:23:35.133" v="1152" actId="20577"/>
          <ac:spMkLst>
            <pc:docMk/>
            <pc:sldMk cId="3492289031" sldId="263"/>
            <ac:spMk id="3" creationId="{9650411D-E1F8-437C-8D69-33A644AEE511}"/>
          </ac:spMkLst>
        </pc:spChg>
        <pc:picChg chg="add mod">
          <ac:chgData name="Guest User" userId="S::urn:spo:anon#1059ec9073bc6314b7bb3b113010b472444003171132ac15f4114011111e2bf9::" providerId="AD" clId="Web-{8E86586C-D659-9167-13C7-1E4C0F59DFC8}" dt="2018-12-19T13:23:11.055" v="1127" actId="1076"/>
          <ac:picMkLst>
            <pc:docMk/>
            <pc:sldMk cId="3492289031" sldId="263"/>
            <ac:picMk id="5" creationId="{0C879F36-E186-40FD-9FE9-4F7D8C2F441B}"/>
          </ac:picMkLst>
        </pc:picChg>
      </pc:sldChg>
      <pc:sldChg chg="addSp delSp modSp">
        <pc:chgData name="Guest User" userId="S::urn:spo:anon#1059ec9073bc6314b7bb3b113010b472444003171132ac15f4114011111e2bf9::" providerId="AD" clId="Web-{8E86586C-D659-9167-13C7-1E4C0F59DFC8}" dt="2018-12-19T13:21:09.338" v="1050" actId="20577"/>
        <pc:sldMkLst>
          <pc:docMk/>
          <pc:sldMk cId="1784229765" sldId="264"/>
        </pc:sldMkLst>
        <pc:spChg chg="mod">
          <ac:chgData name="Guest User" userId="S::urn:spo:anon#1059ec9073bc6314b7bb3b113010b472444003171132ac15f4114011111e2bf9::" providerId="AD" clId="Web-{8E86586C-D659-9167-13C7-1E4C0F59DFC8}" dt="2018-12-19T13:17:04.810" v="852" actId="20577"/>
          <ac:spMkLst>
            <pc:docMk/>
            <pc:sldMk cId="1784229765" sldId="264"/>
            <ac:spMk id="2" creationId="{A8BA0A93-0A27-412A-AA64-DBD9284EED8A}"/>
          </ac:spMkLst>
        </pc:spChg>
        <pc:spChg chg="mod">
          <ac:chgData name="Guest User" userId="S::urn:spo:anon#1059ec9073bc6314b7bb3b113010b472444003171132ac15f4114011111e2bf9::" providerId="AD" clId="Web-{8E86586C-D659-9167-13C7-1E4C0F59DFC8}" dt="2018-12-19T13:21:09.338" v="1050" actId="20577"/>
          <ac:spMkLst>
            <pc:docMk/>
            <pc:sldMk cId="1784229765" sldId="264"/>
            <ac:spMk id="3" creationId="{32D4C8FC-82A7-4618-9C23-796D0B6968C8}"/>
          </ac:spMkLst>
        </pc:spChg>
        <pc:picChg chg="del mod ord modCrop">
          <ac:chgData name="Guest User" userId="S::urn:spo:anon#1059ec9073bc6314b7bb3b113010b472444003171132ac15f4114011111e2bf9::" providerId="AD" clId="Web-{8E86586C-D659-9167-13C7-1E4C0F59DFC8}" dt="2018-12-19T12:57:45.685" v="135"/>
          <ac:picMkLst>
            <pc:docMk/>
            <pc:sldMk cId="1784229765" sldId="264"/>
            <ac:picMk id="4" creationId="{633DC26A-20E4-4F7C-B59F-E932FA7EF3AD}"/>
          </ac:picMkLst>
        </pc:picChg>
        <pc:picChg chg="del mod ord modCrop">
          <ac:chgData name="Guest User" userId="S::urn:spo:anon#1059ec9073bc6314b7bb3b113010b472444003171132ac15f4114011111e2bf9::" providerId="AD" clId="Web-{8E86586C-D659-9167-13C7-1E4C0F59DFC8}" dt="2018-12-19T12:57:45.685" v="136"/>
          <ac:picMkLst>
            <pc:docMk/>
            <pc:sldMk cId="1784229765" sldId="264"/>
            <ac:picMk id="6" creationId="{40D1DE1D-BD2C-4DA8-A94D-174203D64569}"/>
          </ac:picMkLst>
        </pc:picChg>
        <pc:picChg chg="add del mod ord">
          <ac:chgData name="Guest User" userId="S::urn:spo:anon#1059ec9073bc6314b7bb3b113010b472444003171132ac15f4114011111e2bf9::" providerId="AD" clId="Web-{8E86586C-D659-9167-13C7-1E4C0F59DFC8}" dt="2018-12-19T12:45:26.523" v="27"/>
          <ac:picMkLst>
            <pc:docMk/>
            <pc:sldMk cId="1784229765" sldId="264"/>
            <ac:picMk id="8" creationId="{4B2D44B5-2C31-4031-9BC8-B051D42B76C1}"/>
          </ac:picMkLst>
        </pc:picChg>
        <pc:picChg chg="mod ord modCrop">
          <ac:chgData name="Guest User" userId="S::urn:spo:anon#1059ec9073bc6314b7bb3b113010b472444003171132ac15f4114011111e2bf9::" providerId="AD" clId="Web-{8E86586C-D659-9167-13C7-1E4C0F59DFC8}" dt="2018-12-19T13:07:33.958" v="573" actId="1076"/>
          <ac:picMkLst>
            <pc:docMk/>
            <pc:sldMk cId="1784229765" sldId="264"/>
            <ac:picMk id="10" creationId="{B577418A-3C0B-4381-B86B-550DE38C5209}"/>
          </ac:picMkLst>
        </pc:picChg>
        <pc:picChg chg="del mod ord modCrop">
          <ac:chgData name="Guest User" userId="S::urn:spo:anon#1059ec9073bc6314b7bb3b113010b472444003171132ac15f4114011111e2bf9::" providerId="AD" clId="Web-{8E86586C-D659-9167-13C7-1E4C0F59DFC8}" dt="2018-12-19T13:07:41.411" v="574"/>
          <ac:picMkLst>
            <pc:docMk/>
            <pc:sldMk cId="1784229765" sldId="264"/>
            <ac:picMk id="12" creationId="{B9BB41F6-3AF9-4ECA-B6E4-64E9968B90E1}"/>
          </ac:picMkLst>
        </pc:picChg>
      </pc:sldChg>
      <pc:sldChg chg="modSp">
        <pc:chgData name="Guest User" userId="S::urn:spo:anon#1059ec9073bc6314b7bb3b113010b472444003171132ac15f4114011111e2bf9::" providerId="AD" clId="Web-{8E86586C-D659-9167-13C7-1E4C0F59DFC8}" dt="2018-12-19T13:19:06.886" v="913" actId="20577"/>
        <pc:sldMkLst>
          <pc:docMk/>
          <pc:sldMk cId="2309307341" sldId="267"/>
        </pc:sldMkLst>
        <pc:spChg chg="mod">
          <ac:chgData name="Guest User" userId="S::urn:spo:anon#1059ec9073bc6314b7bb3b113010b472444003171132ac15f4114011111e2bf9::" providerId="AD" clId="Web-{8E86586C-D659-9167-13C7-1E4C0F59DFC8}" dt="2018-12-19T13:01:40.869" v="316" actId="20577"/>
          <ac:spMkLst>
            <pc:docMk/>
            <pc:sldMk cId="2309307341" sldId="267"/>
            <ac:spMk id="2" creationId="{B0A023BB-EF40-44B1-A421-A313167A7ED2}"/>
          </ac:spMkLst>
        </pc:spChg>
        <pc:spChg chg="mod">
          <ac:chgData name="Guest User" userId="S::urn:spo:anon#1059ec9073bc6314b7bb3b113010b472444003171132ac15f4114011111e2bf9::" providerId="AD" clId="Web-{8E86586C-D659-9167-13C7-1E4C0F59DFC8}" dt="2018-12-19T13:19:06.886" v="913" actId="20577"/>
          <ac:spMkLst>
            <pc:docMk/>
            <pc:sldMk cId="2309307341" sldId="267"/>
            <ac:spMk id="3" creationId="{F177B3AD-3E95-4770-98CA-691F7D09A490}"/>
          </ac:spMkLst>
        </pc:spChg>
      </pc:sldChg>
      <pc:sldChg chg="modSp">
        <pc:chgData name="Guest User" userId="S::urn:spo:anon#1059ec9073bc6314b7bb3b113010b472444003171132ac15f4114011111e2bf9::" providerId="AD" clId="Web-{8E86586C-D659-9167-13C7-1E4C0F59DFC8}" dt="2018-12-19T12:48:21.223" v="45" actId="20577"/>
        <pc:sldMkLst>
          <pc:docMk/>
          <pc:sldMk cId="3243075103" sldId="279"/>
        </pc:sldMkLst>
        <pc:spChg chg="mod">
          <ac:chgData name="Guest User" userId="S::urn:spo:anon#1059ec9073bc6314b7bb3b113010b472444003171132ac15f4114011111e2bf9::" providerId="AD" clId="Web-{8E86586C-D659-9167-13C7-1E4C0F59DFC8}" dt="2018-12-19T12:48:21.223" v="45" actId="20577"/>
          <ac:spMkLst>
            <pc:docMk/>
            <pc:sldMk cId="3243075103" sldId="279"/>
            <ac:spMk id="2" creationId="{25FD56AA-7C8C-46F1-B5E6-E0027FA33353}"/>
          </ac:spMkLst>
        </pc:spChg>
      </pc:sldChg>
    </pc:docChg>
  </pc:docChgLst>
  <pc:docChgLst>
    <pc:chgData name="Utilisateur invité" userId="S::urn:spo:anon#1059ec9073bc6314b7bb3b113010b472444003171132ac15f4114011111e2bf9::" providerId="AD" clId="Web-{E70FC2EE-7785-4BD9-83B3-3804B2C74F0A}"/>
    <pc:docChg chg="addSld delSld modSld">
      <pc:chgData name="Utilisateur invité" userId="S::urn:spo:anon#1059ec9073bc6314b7bb3b113010b472444003171132ac15f4114011111e2bf9::" providerId="AD" clId="Web-{E70FC2EE-7785-4BD9-83B3-3804B2C74F0A}" dt="2018-12-19T07:23:20.264" v="635" actId="1076"/>
      <pc:docMkLst>
        <pc:docMk/>
      </pc:docMkLst>
      <pc:sldChg chg="modSp">
        <pc:chgData name="Utilisateur invité" userId="S::urn:spo:anon#1059ec9073bc6314b7bb3b113010b472444003171132ac15f4114011111e2bf9::" providerId="AD" clId="Web-{E70FC2EE-7785-4BD9-83B3-3804B2C74F0A}" dt="2018-12-19T07:13:53.459" v="481" actId="20577"/>
        <pc:sldMkLst>
          <pc:docMk/>
          <pc:sldMk cId="3107467538" sldId="257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13:53.459" v="481" actId="20577"/>
          <ac:spMkLst>
            <pc:docMk/>
            <pc:sldMk cId="3107467538" sldId="257"/>
            <ac:spMk id="3" creationId="{B269A14B-C6D0-4006-BDE2-FC622D0CF058}"/>
          </ac:spMkLst>
        </pc:spChg>
      </pc:sldChg>
      <pc:sldChg chg="modSp">
        <pc:chgData name="Utilisateur invité" userId="S::urn:spo:anon#1059ec9073bc6314b7bb3b113010b472444003171132ac15f4114011111e2bf9::" providerId="AD" clId="Web-{E70FC2EE-7785-4BD9-83B3-3804B2C74F0A}" dt="2018-12-19T07:14:01.912" v="484" actId="20577"/>
        <pc:sldMkLst>
          <pc:docMk/>
          <pc:sldMk cId="1782351618" sldId="258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14:01.912" v="484" actId="20577"/>
          <ac:spMkLst>
            <pc:docMk/>
            <pc:sldMk cId="1782351618" sldId="258"/>
            <ac:spMk id="2" creationId="{0345A396-5166-4250-ABA4-38E65FFC69EC}"/>
          </ac:spMkLst>
        </pc:spChg>
      </pc:sldChg>
      <pc:sldChg chg="modSp">
        <pc:chgData name="Utilisateur invité" userId="S::urn:spo:anon#1059ec9073bc6314b7bb3b113010b472444003171132ac15f4114011111e2bf9::" providerId="AD" clId="Web-{E70FC2EE-7785-4BD9-83B3-3804B2C74F0A}" dt="2018-12-19T07:19:03.002" v="615" actId="1076"/>
        <pc:sldMkLst>
          <pc:docMk/>
          <pc:sldMk cId="878091074" sldId="260"/>
        </pc:sldMkLst>
        <pc:picChg chg="mod">
          <ac:chgData name="Utilisateur invité" userId="S::urn:spo:anon#1059ec9073bc6314b7bb3b113010b472444003171132ac15f4114011111e2bf9::" providerId="AD" clId="Web-{E70FC2EE-7785-4BD9-83B3-3804B2C74F0A}" dt="2018-12-19T07:19:03.002" v="615" actId="1076"/>
          <ac:picMkLst>
            <pc:docMk/>
            <pc:sldMk cId="878091074" sldId="260"/>
            <ac:picMk id="4" creationId="{799F0607-8B9D-4135-8716-53E2526B103D}"/>
          </ac:picMkLst>
        </pc:picChg>
      </pc:sldChg>
      <pc:sldChg chg="addSp modSp">
        <pc:chgData name="Utilisateur invité" userId="S::urn:spo:anon#1059ec9073bc6314b7bb3b113010b472444003171132ac15f4114011111e2bf9::" providerId="AD" clId="Web-{E70FC2EE-7785-4BD9-83B3-3804B2C74F0A}" dt="2018-12-19T07:20:16.532" v="617" actId="14100"/>
        <pc:sldMkLst>
          <pc:docMk/>
          <pc:sldMk cId="3520188149" sldId="261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17:37.112" v="576" actId="20577"/>
          <ac:spMkLst>
            <pc:docMk/>
            <pc:sldMk cId="3520188149" sldId="261"/>
            <ac:spMk id="2" creationId="{A4B2776F-64AC-4102-BA0B-F8E7F68C5D21}"/>
          </ac:spMkLst>
        </pc:spChg>
        <pc:spChg chg="mod">
          <ac:chgData name="Utilisateur invité" userId="S::urn:spo:anon#1059ec9073bc6314b7bb3b113010b472444003171132ac15f4114011111e2bf9::" providerId="AD" clId="Web-{E70FC2EE-7785-4BD9-83B3-3804B2C74F0A}" dt="2018-12-19T07:17:03.050" v="564" actId="1076"/>
          <ac:spMkLst>
            <pc:docMk/>
            <pc:sldMk cId="3520188149" sldId="261"/>
            <ac:spMk id="3" creationId="{46D25715-5405-4E11-BFEF-EB19D90C8FE9}"/>
          </ac:spMkLst>
        </pc:spChg>
        <pc:spChg chg="add mod">
          <ac:chgData name="Utilisateur invité" userId="S::urn:spo:anon#1059ec9073bc6314b7bb3b113010b472444003171132ac15f4114011111e2bf9::" providerId="AD" clId="Web-{E70FC2EE-7785-4BD9-83B3-3804B2C74F0A}" dt="2018-12-19T07:20:16.532" v="617" actId="14100"/>
          <ac:spMkLst>
            <pc:docMk/>
            <pc:sldMk cId="3520188149" sldId="261"/>
            <ac:spMk id="6" creationId="{270284AC-B456-40D1-A430-407CA56DE0FA}"/>
          </ac:spMkLst>
        </pc:spChg>
        <pc:picChg chg="add mod">
          <ac:chgData name="Utilisateur invité" userId="S::urn:spo:anon#1059ec9073bc6314b7bb3b113010b472444003171132ac15f4114011111e2bf9::" providerId="AD" clId="Web-{E70FC2EE-7785-4BD9-83B3-3804B2C74F0A}" dt="2018-12-19T07:15:10.927" v="488" actId="1076"/>
          <ac:picMkLst>
            <pc:docMk/>
            <pc:sldMk cId="3520188149" sldId="261"/>
            <ac:picMk id="4" creationId="{85FFD60A-25BD-4686-9CAD-7793C1325334}"/>
          </ac:picMkLst>
        </pc:picChg>
      </pc:sldChg>
      <pc:sldChg chg="addSp modSp">
        <pc:chgData name="Utilisateur invité" userId="S::urn:spo:anon#1059ec9073bc6314b7bb3b113010b472444003171132ac15f4114011111e2bf9::" providerId="AD" clId="Web-{E70FC2EE-7785-4BD9-83B3-3804B2C74F0A}" dt="2018-12-19T07:23:20.264" v="635" actId="1076"/>
        <pc:sldMkLst>
          <pc:docMk/>
          <pc:sldMk cId="4252939182" sldId="265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22:59.248" v="630" actId="1076"/>
          <ac:spMkLst>
            <pc:docMk/>
            <pc:sldMk cId="4252939182" sldId="265"/>
            <ac:spMk id="2" creationId="{797B1F68-74F1-4849-924D-63E54BF85D99}"/>
          </ac:spMkLst>
        </pc:spChg>
        <pc:spChg chg="mod">
          <ac:chgData name="Utilisateur invité" userId="S::urn:spo:anon#1059ec9073bc6314b7bb3b113010b472444003171132ac15f4114011111e2bf9::" providerId="AD" clId="Web-{E70FC2EE-7785-4BD9-83B3-3804B2C74F0A}" dt="2018-12-19T07:12:00.008" v="474" actId="20577"/>
          <ac:spMkLst>
            <pc:docMk/>
            <pc:sldMk cId="4252939182" sldId="265"/>
            <ac:spMk id="3" creationId="{4FC010F0-288E-4CEC-8D40-90A50F27E3E9}"/>
          </ac:spMkLst>
        </pc:spChg>
        <pc:picChg chg="add mod">
          <ac:chgData name="Utilisateur invité" userId="S::urn:spo:anon#1059ec9073bc6314b7bb3b113010b472444003171132ac15f4114011111e2bf9::" providerId="AD" clId="Web-{E70FC2EE-7785-4BD9-83B3-3804B2C74F0A}" dt="2018-12-19T07:23:20.264" v="635" actId="1076"/>
          <ac:picMkLst>
            <pc:docMk/>
            <pc:sldMk cId="4252939182" sldId="265"/>
            <ac:picMk id="5" creationId="{B5A93F8C-4113-4326-8D73-13A10D7CCF44}"/>
          </ac:picMkLst>
        </pc:picChg>
      </pc:sldChg>
      <pc:sldChg chg="modSp">
        <pc:chgData name="Utilisateur invité" userId="S::urn:spo:anon#1059ec9073bc6314b7bb3b113010b472444003171132ac15f4114011111e2bf9::" providerId="AD" clId="Web-{E70FC2EE-7785-4BD9-83B3-3804B2C74F0A}" dt="2018-12-19T07:20:48.828" v="618" actId="1076"/>
        <pc:sldMkLst>
          <pc:docMk/>
          <pc:sldMk cId="2010290436" sldId="266"/>
        </pc:sldMkLst>
        <pc:spChg chg="mod">
          <ac:chgData name="Utilisateur invité" userId="S::urn:spo:anon#1059ec9073bc6314b7bb3b113010b472444003171132ac15f4114011111e2bf9::" providerId="AD" clId="Web-{E70FC2EE-7785-4BD9-83B3-3804B2C74F0A}" dt="2018-12-19T06:59:19.284" v="86" actId="20577"/>
          <ac:spMkLst>
            <pc:docMk/>
            <pc:sldMk cId="2010290436" sldId="266"/>
            <ac:spMk id="2" creationId="{6E15DD77-C753-41F6-8CC5-56F1D8E6C3ED}"/>
          </ac:spMkLst>
        </pc:spChg>
        <pc:spChg chg="mod">
          <ac:chgData name="Utilisateur invité" userId="S::urn:spo:anon#1059ec9073bc6314b7bb3b113010b472444003171132ac15f4114011111e2bf9::" providerId="AD" clId="Web-{E70FC2EE-7785-4BD9-83B3-3804B2C74F0A}" dt="2018-12-19T07:20:48.828" v="618" actId="1076"/>
          <ac:spMkLst>
            <pc:docMk/>
            <pc:sldMk cId="2010290436" sldId="266"/>
            <ac:spMk id="3" creationId="{A44AD5F4-793B-45A1-B721-BC2D470BE5A6}"/>
          </ac:spMkLst>
        </pc:spChg>
      </pc:sldChg>
      <pc:sldChg chg="modSp new">
        <pc:chgData name="Utilisateur invité" userId="S::urn:spo:anon#1059ec9073bc6314b7bb3b113010b472444003171132ac15f4114011111e2bf9::" providerId="AD" clId="Web-{E70FC2EE-7785-4BD9-83B3-3804B2C74F0A}" dt="2018-12-19T07:04:40.577" v="368" actId="20577"/>
        <pc:sldMkLst>
          <pc:docMk/>
          <pc:sldMk cId="2747578122" sldId="268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03:02.359" v="341" actId="20577"/>
          <ac:spMkLst>
            <pc:docMk/>
            <pc:sldMk cId="2747578122" sldId="268"/>
            <ac:spMk id="2" creationId="{C2603559-9737-49F5-9998-6EF913114ADB}"/>
          </ac:spMkLst>
        </pc:spChg>
        <pc:spChg chg="mod">
          <ac:chgData name="Utilisateur invité" userId="S::urn:spo:anon#1059ec9073bc6314b7bb3b113010b472444003171132ac15f4114011111e2bf9::" providerId="AD" clId="Web-{E70FC2EE-7785-4BD9-83B3-3804B2C74F0A}" dt="2018-12-19T07:04:40.577" v="368" actId="20577"/>
          <ac:spMkLst>
            <pc:docMk/>
            <pc:sldMk cId="2747578122" sldId="268"/>
            <ac:spMk id="3" creationId="{D2AE5AEF-0B25-41E7-BF93-E4880844FC0C}"/>
          </ac:spMkLst>
        </pc:spChg>
      </pc:sldChg>
      <pc:sldChg chg="modSp add replId">
        <pc:chgData name="Utilisateur invité" userId="S::urn:spo:anon#1059ec9073bc6314b7bb3b113010b472444003171132ac15f4114011111e2bf9::" providerId="AD" clId="Web-{E70FC2EE-7785-4BD9-83B3-3804B2C74F0A}" dt="2018-12-19T07:05:04.514" v="372" actId="20577"/>
        <pc:sldMkLst>
          <pc:docMk/>
          <pc:sldMk cId="2945145152" sldId="269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05:04.514" v="372" actId="20577"/>
          <ac:spMkLst>
            <pc:docMk/>
            <pc:sldMk cId="2945145152" sldId="269"/>
            <ac:spMk id="2" creationId="{C2603559-9737-49F5-9998-6EF913114ADB}"/>
          </ac:spMkLst>
        </pc:spChg>
      </pc:sldChg>
      <pc:sldChg chg="addSp delSp modSp add replId">
        <pc:chgData name="Utilisateur invité" userId="S::urn:spo:anon#1059ec9073bc6314b7bb3b113010b472444003171132ac15f4114011111e2bf9::" providerId="AD" clId="Web-{E70FC2EE-7785-4BD9-83B3-3804B2C74F0A}" dt="2018-12-19T07:21:35.953" v="620" actId="1076"/>
        <pc:sldMkLst>
          <pc:docMk/>
          <pc:sldMk cId="1966099266" sldId="270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06:34.747" v="409" actId="20577"/>
          <ac:spMkLst>
            <pc:docMk/>
            <pc:sldMk cId="1966099266" sldId="270"/>
            <ac:spMk id="2" creationId="{C2603559-9737-49F5-9998-6EF913114ADB}"/>
          </ac:spMkLst>
        </pc:spChg>
        <pc:spChg chg="del">
          <ac:chgData name="Utilisateur invité" userId="S::urn:spo:anon#1059ec9073bc6314b7bb3b113010b472444003171132ac15f4114011111e2bf9::" providerId="AD" clId="Web-{E70FC2EE-7785-4BD9-83B3-3804B2C74F0A}" dt="2018-12-19T07:05:49.998" v="404"/>
          <ac:spMkLst>
            <pc:docMk/>
            <pc:sldMk cId="1966099266" sldId="270"/>
            <ac:spMk id="3" creationId="{D2AE5AEF-0B25-41E7-BF93-E4880844FC0C}"/>
          </ac:spMkLst>
        </pc:spChg>
        <pc:spChg chg="add del mod">
          <ac:chgData name="Utilisateur invité" userId="S::urn:spo:anon#1059ec9073bc6314b7bb3b113010b472444003171132ac15f4114011111e2bf9::" providerId="AD" clId="Web-{E70FC2EE-7785-4BD9-83B3-3804B2C74F0A}" dt="2018-12-19T07:06:39.606" v="414"/>
          <ac:spMkLst>
            <pc:docMk/>
            <pc:sldMk cId="1966099266" sldId="270"/>
            <ac:spMk id="6" creationId="{27EB8F21-E196-433B-8813-678126B4A3F0}"/>
          </ac:spMkLst>
        </pc:spChg>
        <pc:picChg chg="add mod ord">
          <ac:chgData name="Utilisateur invité" userId="S::urn:spo:anon#1059ec9073bc6314b7bb3b113010b472444003171132ac15f4114011111e2bf9::" providerId="AD" clId="Web-{E70FC2EE-7785-4BD9-83B3-3804B2C74F0A}" dt="2018-12-19T07:21:35.953" v="620" actId="1076"/>
          <ac:picMkLst>
            <pc:docMk/>
            <pc:sldMk cId="1966099266" sldId="270"/>
            <ac:picMk id="4" creationId="{30797836-F21D-4314-A9EC-EF49C234EA92}"/>
          </ac:picMkLst>
        </pc:picChg>
      </pc:sldChg>
      <pc:sldChg chg="add del replId">
        <pc:chgData name="Utilisateur invité" userId="S::urn:spo:anon#1059ec9073bc6314b7bb3b113010b472444003171132ac15f4114011111e2bf9::" providerId="AD" clId="Web-{E70FC2EE-7785-4BD9-83B3-3804B2C74F0A}" dt="2018-12-19T07:07:24.262" v="438"/>
        <pc:sldMkLst>
          <pc:docMk/>
          <pc:sldMk cId="2133800133" sldId="271"/>
        </pc:sldMkLst>
      </pc:sldChg>
      <pc:sldChg chg="addSp delSp modSp add replId">
        <pc:chgData name="Utilisateur invité" userId="S::urn:spo:anon#1059ec9073bc6314b7bb3b113010b472444003171132ac15f4114011111e2bf9::" providerId="AD" clId="Web-{E70FC2EE-7785-4BD9-83B3-3804B2C74F0A}" dt="2018-12-19T07:21:58.812" v="625" actId="1076"/>
        <pc:sldMkLst>
          <pc:docMk/>
          <pc:sldMk cId="2877849985" sldId="272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21:45.578" v="621" actId="1076"/>
          <ac:spMkLst>
            <pc:docMk/>
            <pc:sldMk cId="2877849985" sldId="272"/>
            <ac:spMk id="2" creationId="{C2603559-9737-49F5-9998-6EF913114ADB}"/>
          </ac:spMkLst>
        </pc:spChg>
        <pc:spChg chg="del">
          <ac:chgData name="Utilisateur invité" userId="S::urn:spo:anon#1059ec9073bc6314b7bb3b113010b472444003171132ac15f4114011111e2bf9::" providerId="AD" clId="Web-{E70FC2EE-7785-4BD9-83B3-3804B2C74F0A}" dt="2018-12-19T07:07:00.387" v="417"/>
          <ac:spMkLst>
            <pc:docMk/>
            <pc:sldMk cId="2877849985" sldId="272"/>
            <ac:spMk id="3" creationId="{D2AE5AEF-0B25-41E7-BF93-E4880844FC0C}"/>
          </ac:spMkLst>
        </pc:spChg>
        <pc:picChg chg="add mod ord">
          <ac:chgData name="Utilisateur invité" userId="S::urn:spo:anon#1059ec9073bc6314b7bb3b113010b472444003171132ac15f4114011111e2bf9::" providerId="AD" clId="Web-{E70FC2EE-7785-4BD9-83B3-3804B2C74F0A}" dt="2018-12-19T07:21:58.812" v="625" actId="1076"/>
          <ac:picMkLst>
            <pc:docMk/>
            <pc:sldMk cId="2877849985" sldId="272"/>
            <ac:picMk id="4" creationId="{3A96191D-F24C-4784-AD4D-6E224C5A892E}"/>
          </ac:picMkLst>
        </pc:picChg>
      </pc:sldChg>
      <pc:sldChg chg="addSp delSp modSp add replId">
        <pc:chgData name="Utilisateur invité" userId="S::urn:spo:anon#1059ec9073bc6314b7bb3b113010b472444003171132ac15f4114011111e2bf9::" providerId="AD" clId="Web-{E70FC2EE-7785-4BD9-83B3-3804B2C74F0A}" dt="2018-12-19T07:22:16.468" v="628" actId="1076"/>
        <pc:sldMkLst>
          <pc:docMk/>
          <pc:sldMk cId="434367367" sldId="273"/>
        </pc:sldMkLst>
        <pc:spChg chg="mod">
          <ac:chgData name="Utilisateur invité" userId="S::urn:spo:anon#1059ec9073bc6314b7bb3b113010b472444003171132ac15f4114011111e2bf9::" providerId="AD" clId="Web-{E70FC2EE-7785-4BD9-83B3-3804B2C74F0A}" dt="2018-12-19T07:22:08.421" v="626" actId="1076"/>
          <ac:spMkLst>
            <pc:docMk/>
            <pc:sldMk cId="434367367" sldId="273"/>
            <ac:spMk id="2" creationId="{C2603559-9737-49F5-9998-6EF913114ADB}"/>
          </ac:spMkLst>
        </pc:spChg>
        <pc:spChg chg="del">
          <ac:chgData name="Utilisateur invité" userId="S::urn:spo:anon#1059ec9073bc6314b7bb3b113010b472444003171132ac15f4114011111e2bf9::" providerId="AD" clId="Web-{E70FC2EE-7785-4BD9-83B3-3804B2C74F0A}" dt="2018-12-19T07:09:04.073" v="440"/>
          <ac:spMkLst>
            <pc:docMk/>
            <pc:sldMk cId="434367367" sldId="273"/>
            <ac:spMk id="3" creationId="{D2AE5AEF-0B25-41E7-BF93-E4880844FC0C}"/>
          </ac:spMkLst>
        </pc:spChg>
        <pc:picChg chg="add mod ord">
          <ac:chgData name="Utilisateur invité" userId="S::urn:spo:anon#1059ec9073bc6314b7bb3b113010b472444003171132ac15f4114011111e2bf9::" providerId="AD" clId="Web-{E70FC2EE-7785-4BD9-83B3-3804B2C74F0A}" dt="2018-12-19T07:22:16.468" v="628" actId="1076"/>
          <ac:picMkLst>
            <pc:docMk/>
            <pc:sldMk cId="434367367" sldId="273"/>
            <ac:picMk id="4" creationId="{EF709E5C-FED1-4ED9-8874-D0499F727F8B}"/>
          </ac:picMkLst>
        </pc:picChg>
      </pc:sldChg>
    </pc:docChg>
  </pc:docChgLst>
  <pc:docChgLst>
    <pc:chgData name="Alexandre LEYER" userId="S::alexandre.leyer@isen.yncrea.fr::929dc886-2b6c-4c6e-a2b9-84acf32dca68" providerId="AD" clId="Web-{F92CD085-4DC2-CA68-CB3E-303CE023FE91}"/>
    <pc:docChg chg="addSld modSld sldOrd">
      <pc:chgData name="Alexandre LEYER" userId="S::alexandre.leyer@isen.yncrea.fr::929dc886-2b6c-4c6e-a2b9-84acf32dca68" providerId="AD" clId="Web-{F92CD085-4DC2-CA68-CB3E-303CE023FE91}" dt="2018-12-19T10:24:32.722" v="347"/>
      <pc:docMkLst>
        <pc:docMk/>
      </pc:docMkLst>
      <pc:sldChg chg="modSp">
        <pc:chgData name="Alexandre LEYER" userId="S::alexandre.leyer@isen.yncrea.fr::929dc886-2b6c-4c6e-a2b9-84acf32dca68" providerId="AD" clId="Web-{F92CD085-4DC2-CA68-CB3E-303CE023FE91}" dt="2018-12-19T10:24:26.941" v="344" actId="20577"/>
        <pc:sldMkLst>
          <pc:docMk/>
          <pc:sldMk cId="3107467538" sldId="257"/>
        </pc:sldMkLst>
        <pc:spChg chg="mod">
          <ac:chgData name="Alexandre LEYER" userId="S::alexandre.leyer@isen.yncrea.fr::929dc886-2b6c-4c6e-a2b9-84acf32dca68" providerId="AD" clId="Web-{F92CD085-4DC2-CA68-CB3E-303CE023FE91}" dt="2018-12-19T10:24:26.941" v="344" actId="20577"/>
          <ac:spMkLst>
            <pc:docMk/>
            <pc:sldMk cId="3107467538" sldId="257"/>
            <ac:spMk id="3" creationId="{B269A14B-C6D0-4006-BDE2-FC622D0CF058}"/>
          </ac:spMkLst>
        </pc:spChg>
      </pc:sldChg>
      <pc:sldChg chg="modSp">
        <pc:chgData name="Alexandre LEYER" userId="S::alexandre.leyer@isen.yncrea.fr::929dc886-2b6c-4c6e-a2b9-84acf32dca68" providerId="AD" clId="Web-{F92CD085-4DC2-CA68-CB3E-303CE023FE91}" dt="2018-12-19T10:01:38.116" v="189" actId="20577"/>
        <pc:sldMkLst>
          <pc:docMk/>
          <pc:sldMk cId="1782351618" sldId="258"/>
        </pc:sldMkLst>
        <pc:spChg chg="mod">
          <ac:chgData name="Alexandre LEYER" userId="S::alexandre.leyer@isen.yncrea.fr::929dc886-2b6c-4c6e-a2b9-84acf32dca68" providerId="AD" clId="Web-{F92CD085-4DC2-CA68-CB3E-303CE023FE91}" dt="2018-12-19T10:01:38.116" v="189" actId="20577"/>
          <ac:spMkLst>
            <pc:docMk/>
            <pc:sldMk cId="1782351618" sldId="258"/>
            <ac:spMk id="3" creationId="{2A20BB13-501E-462F-A939-754DC95A9A83}"/>
          </ac:spMkLst>
        </pc:spChg>
      </pc:sldChg>
      <pc:sldChg chg="addSp delSp modSp new ord">
        <pc:chgData name="Alexandre LEYER" userId="S::alexandre.leyer@isen.yncrea.fr::929dc886-2b6c-4c6e-a2b9-84acf32dca68" providerId="AD" clId="Web-{F92CD085-4DC2-CA68-CB3E-303CE023FE91}" dt="2018-12-19T10:24:32.722" v="347"/>
        <pc:sldMkLst>
          <pc:docMk/>
          <pc:sldMk cId="2955749286" sldId="278"/>
        </pc:sldMkLst>
        <pc:spChg chg="mod">
          <ac:chgData name="Alexandre LEYER" userId="S::alexandre.leyer@isen.yncrea.fr::929dc886-2b6c-4c6e-a2b9-84acf32dca68" providerId="AD" clId="Web-{F92CD085-4DC2-CA68-CB3E-303CE023FE91}" dt="2018-12-19T09:51:38.421" v="33" actId="1076"/>
          <ac:spMkLst>
            <pc:docMk/>
            <pc:sldMk cId="2955749286" sldId="278"/>
            <ac:spMk id="2" creationId="{D0F636B7-B7BE-49BE-8A2C-7F5C1CF24B8C}"/>
          </ac:spMkLst>
        </pc:spChg>
        <pc:spChg chg="del">
          <ac:chgData name="Alexandre LEYER" userId="S::alexandre.leyer@isen.yncrea.fr::929dc886-2b6c-4c6e-a2b9-84acf32dca68" providerId="AD" clId="Web-{F92CD085-4DC2-CA68-CB3E-303CE023FE91}" dt="2018-12-19T09:51:21.484" v="29"/>
          <ac:spMkLst>
            <pc:docMk/>
            <pc:sldMk cId="2955749286" sldId="278"/>
            <ac:spMk id="3" creationId="{C68AEC22-DFC5-46F0-9E09-3A5477D20903}"/>
          </ac:spMkLst>
        </pc:spChg>
        <pc:picChg chg="add mod ord">
          <ac:chgData name="Alexandre LEYER" userId="S::alexandre.leyer@isen.yncrea.fr::929dc886-2b6c-4c6e-a2b9-84acf32dca68" providerId="AD" clId="Web-{F92CD085-4DC2-CA68-CB3E-303CE023FE91}" dt="2018-12-19T09:51:46.233" v="35" actId="1076"/>
          <ac:picMkLst>
            <pc:docMk/>
            <pc:sldMk cId="2955749286" sldId="278"/>
            <ac:picMk id="4" creationId="{10943E08-9D4F-4659-A204-42562B2051E5}"/>
          </ac:picMkLst>
        </pc:picChg>
      </pc:sldChg>
      <pc:sldChg chg="modSp new ord">
        <pc:chgData name="Alexandre LEYER" userId="S::alexandre.leyer@isen.yncrea.fr::929dc886-2b6c-4c6e-a2b9-84acf32dca68" providerId="AD" clId="Web-{F92CD085-4DC2-CA68-CB3E-303CE023FE91}" dt="2018-12-19T10:24:28.316" v="346"/>
        <pc:sldMkLst>
          <pc:docMk/>
          <pc:sldMk cId="3243075103" sldId="279"/>
        </pc:sldMkLst>
        <pc:spChg chg="mod">
          <ac:chgData name="Alexandre LEYER" userId="S::alexandre.leyer@isen.yncrea.fr::929dc886-2b6c-4c6e-a2b9-84acf32dca68" providerId="AD" clId="Web-{F92CD085-4DC2-CA68-CB3E-303CE023FE91}" dt="2018-12-19T09:53:00.232" v="54" actId="1076"/>
          <ac:spMkLst>
            <pc:docMk/>
            <pc:sldMk cId="3243075103" sldId="279"/>
            <ac:spMk id="2" creationId="{25FD56AA-7C8C-46F1-B5E6-E0027FA33353}"/>
          </ac:spMkLst>
        </pc:spChg>
        <pc:spChg chg="mod">
          <ac:chgData name="Alexandre LEYER" userId="S::alexandre.leyer@isen.yncrea.fr::929dc886-2b6c-4c6e-a2b9-84acf32dca68" providerId="AD" clId="Web-{F92CD085-4DC2-CA68-CB3E-303CE023FE91}" dt="2018-12-19T10:22:27.380" v="284" actId="20577"/>
          <ac:spMkLst>
            <pc:docMk/>
            <pc:sldMk cId="3243075103" sldId="279"/>
            <ac:spMk id="3" creationId="{8BFC98EF-D11F-43F1-A8D1-45EAF8999206}"/>
          </ac:spMkLst>
        </pc:spChg>
      </pc:sldChg>
    </pc:docChg>
  </pc:docChgLst>
  <pc:docChgLst>
    <pc:chgData name="Guest User" userId="S::urn:spo:anon#1059ec9073bc6314b7bb3b113010b472444003171132ac15f4114011111e2bf9::" providerId="AD" clId="Web-{20BE4B6A-581D-6A74-0BBA-1C97467A3662}"/>
    <pc:docChg chg="modSld">
      <pc:chgData name="Guest User" userId="S::urn:spo:anon#1059ec9073bc6314b7bb3b113010b472444003171132ac15f4114011111e2bf9::" providerId="AD" clId="Web-{20BE4B6A-581D-6A74-0BBA-1C97467A3662}" dt="2018-12-19T13:45:50.302" v="16" actId="20577"/>
      <pc:docMkLst>
        <pc:docMk/>
      </pc:docMkLst>
      <pc:sldChg chg="modSp">
        <pc:chgData name="Guest User" userId="S::urn:spo:anon#1059ec9073bc6314b7bb3b113010b472444003171132ac15f4114011111e2bf9::" providerId="AD" clId="Web-{20BE4B6A-581D-6A74-0BBA-1C97467A3662}" dt="2018-12-19T13:45:50.286" v="15" actId="20577"/>
        <pc:sldMkLst>
          <pc:docMk/>
          <pc:sldMk cId="2309307341" sldId="267"/>
        </pc:sldMkLst>
        <pc:spChg chg="mod">
          <ac:chgData name="Guest User" userId="S::urn:spo:anon#1059ec9073bc6314b7bb3b113010b472444003171132ac15f4114011111e2bf9::" providerId="AD" clId="Web-{20BE4B6A-581D-6A74-0BBA-1C97467A3662}" dt="2018-12-19T13:45:50.286" v="15" actId="20577"/>
          <ac:spMkLst>
            <pc:docMk/>
            <pc:sldMk cId="2309307341" sldId="267"/>
            <ac:spMk id="3" creationId="{F177B3AD-3E95-4770-98CA-691F7D09A490}"/>
          </ac:spMkLst>
        </pc:spChg>
      </pc:sldChg>
    </pc:docChg>
  </pc:docChgLst>
  <pc:docChgLst>
    <pc:chgData name="Alexandre LEYER" userId="S::alexandre.leyer@isen.yncrea.fr::929dc886-2b6c-4c6e-a2b9-84acf32dca68" providerId="AD" clId="Web-{5FEAFE98-CAFD-4685-AC8B-56D0FF309B84}"/>
    <pc:docChg chg="addSld delSld modSld sldOrd">
      <pc:chgData name="Alexandre LEYER" userId="S::alexandre.leyer@isen.yncrea.fr::929dc886-2b6c-4c6e-a2b9-84acf32dca68" providerId="AD" clId="Web-{5FEAFE98-CAFD-4685-AC8B-56D0FF309B84}" dt="2018-12-18T14:56:55.918" v="441" actId="1076"/>
      <pc:docMkLst>
        <pc:docMk/>
      </pc:docMkLst>
      <pc:sldChg chg="del">
        <pc:chgData name="Alexandre LEYER" userId="S::alexandre.leyer@isen.yncrea.fr::929dc886-2b6c-4c6e-a2b9-84acf32dca68" providerId="AD" clId="Web-{5FEAFE98-CAFD-4685-AC8B-56D0FF309B84}" dt="2018-12-18T14:40:52.961" v="1"/>
        <pc:sldMkLst>
          <pc:docMk/>
          <pc:sldMk cId="3784089036" sldId="256"/>
        </pc:sldMkLst>
      </pc:sldChg>
      <pc:sldChg chg="addSp delSp modSp new">
        <pc:chgData name="Alexandre LEYER" userId="S::alexandre.leyer@isen.yncrea.fr::929dc886-2b6c-4c6e-a2b9-84acf32dca68" providerId="AD" clId="Web-{5FEAFE98-CAFD-4685-AC8B-56D0FF309B84}" dt="2018-12-18T14:44:23.791" v="100" actId="20577"/>
        <pc:sldMkLst>
          <pc:docMk/>
          <pc:sldMk cId="3107467538" sldId="257"/>
        </pc:sldMkLst>
        <pc:spChg chg="mod">
          <ac:chgData name="Alexandre LEYER" userId="S::alexandre.leyer@isen.yncrea.fr::929dc886-2b6c-4c6e-a2b9-84acf32dca68" providerId="AD" clId="Web-{5FEAFE98-CAFD-4685-AC8B-56D0FF309B84}" dt="2018-12-18T14:43:23.587" v="33" actId="20577"/>
          <ac:spMkLst>
            <pc:docMk/>
            <pc:sldMk cId="3107467538" sldId="257"/>
            <ac:spMk id="2" creationId="{75123413-07E2-485F-AB4A-85BB1B990AD8}"/>
          </ac:spMkLst>
        </pc:spChg>
        <pc:spChg chg="add del mod">
          <ac:chgData name="Alexandre LEYER" userId="S::alexandre.leyer@isen.yncrea.fr::929dc886-2b6c-4c6e-a2b9-84acf32dca68" providerId="AD" clId="Web-{5FEAFE98-CAFD-4685-AC8B-56D0FF309B84}" dt="2018-12-18T14:44:23.791" v="100" actId="20577"/>
          <ac:spMkLst>
            <pc:docMk/>
            <pc:sldMk cId="3107467538" sldId="257"/>
            <ac:spMk id="3" creationId="{B269A14B-C6D0-4006-BDE2-FC622D0CF058}"/>
          </ac:spMkLst>
        </pc:spChg>
        <pc:picChg chg="add del mod ord">
          <ac:chgData name="Alexandre LEYER" userId="S::alexandre.leyer@isen.yncrea.fr::929dc886-2b6c-4c6e-a2b9-84acf32dca68" providerId="AD" clId="Web-{5FEAFE98-CAFD-4685-AC8B-56D0FF309B84}" dt="2018-12-18T14:41:34.133" v="6"/>
          <ac:picMkLst>
            <pc:docMk/>
            <pc:sldMk cId="3107467538" sldId="257"/>
            <ac:picMk id="4" creationId="{DB1744A9-3729-49E9-8A0D-BF9B4FF6EAA7}"/>
          </ac:picMkLst>
        </pc:picChg>
      </pc:sldChg>
      <pc:sldChg chg="modSp new">
        <pc:chgData name="Alexandre LEYER" userId="S::alexandre.leyer@isen.yncrea.fr::929dc886-2b6c-4c6e-a2b9-84acf32dca68" providerId="AD" clId="Web-{5FEAFE98-CAFD-4685-AC8B-56D0FF309B84}" dt="2018-12-18T14:45:11.728" v="114" actId="20577"/>
        <pc:sldMkLst>
          <pc:docMk/>
          <pc:sldMk cId="1782351618" sldId="258"/>
        </pc:sldMkLst>
        <pc:spChg chg="mod">
          <ac:chgData name="Alexandre LEYER" userId="S::alexandre.leyer@isen.yncrea.fr::929dc886-2b6c-4c6e-a2b9-84acf32dca68" providerId="AD" clId="Web-{5FEAFE98-CAFD-4685-AC8B-56D0FF309B84}" dt="2018-12-18T14:45:11.728" v="114" actId="20577"/>
          <ac:spMkLst>
            <pc:docMk/>
            <pc:sldMk cId="1782351618" sldId="258"/>
            <ac:spMk id="2" creationId="{0345A396-5166-4250-ABA4-38E65FFC69EC}"/>
          </ac:spMkLst>
        </pc:spChg>
      </pc:sldChg>
      <pc:sldChg chg="modSp new">
        <pc:chgData name="Alexandre LEYER" userId="S::alexandre.leyer@isen.yncrea.fr::929dc886-2b6c-4c6e-a2b9-84acf32dca68" providerId="AD" clId="Web-{5FEAFE98-CAFD-4685-AC8B-56D0FF309B84}" dt="2018-12-18T14:46:33.854" v="145" actId="20577"/>
        <pc:sldMkLst>
          <pc:docMk/>
          <pc:sldMk cId="4196258797" sldId="259"/>
        </pc:sldMkLst>
        <pc:spChg chg="mod">
          <ac:chgData name="Alexandre LEYER" userId="S::alexandre.leyer@isen.yncrea.fr::929dc886-2b6c-4c6e-a2b9-84acf32dca68" providerId="AD" clId="Web-{5FEAFE98-CAFD-4685-AC8B-56D0FF309B84}" dt="2018-12-18T14:46:33.854" v="145" actId="20577"/>
          <ac:spMkLst>
            <pc:docMk/>
            <pc:sldMk cId="4196258797" sldId="259"/>
            <ac:spMk id="2" creationId="{E6BED2AF-FB6E-437C-A29B-8035ED1756B9}"/>
          </ac:spMkLst>
        </pc:spChg>
      </pc:sldChg>
      <pc:sldChg chg="addSp delSp modSp new">
        <pc:chgData name="Alexandre LEYER" userId="S::alexandre.leyer@isen.yncrea.fr::929dc886-2b6c-4c6e-a2b9-84acf32dca68" providerId="AD" clId="Web-{5FEAFE98-CAFD-4685-AC8B-56D0FF309B84}" dt="2018-12-18T14:56:55.918" v="441" actId="1076"/>
        <pc:sldMkLst>
          <pc:docMk/>
          <pc:sldMk cId="878091074" sldId="260"/>
        </pc:sldMkLst>
        <pc:spChg chg="mod">
          <ac:chgData name="Alexandre LEYER" userId="S::alexandre.leyer@isen.yncrea.fr::929dc886-2b6c-4c6e-a2b9-84acf32dca68" providerId="AD" clId="Web-{5FEAFE98-CAFD-4685-AC8B-56D0FF309B84}" dt="2018-12-18T14:56:42.762" v="437" actId="1076"/>
          <ac:spMkLst>
            <pc:docMk/>
            <pc:sldMk cId="878091074" sldId="260"/>
            <ac:spMk id="2" creationId="{C5B76330-ECE3-47DB-81C4-02DD1C2200B1}"/>
          </ac:spMkLst>
        </pc:spChg>
        <pc:spChg chg="del">
          <ac:chgData name="Alexandre LEYER" userId="S::alexandre.leyer@isen.yncrea.fr::929dc886-2b6c-4c6e-a2b9-84acf32dca68" providerId="AD" clId="Web-{5FEAFE98-CAFD-4685-AC8B-56D0FF309B84}" dt="2018-12-18T14:56:34.918" v="436"/>
          <ac:spMkLst>
            <pc:docMk/>
            <pc:sldMk cId="878091074" sldId="260"/>
            <ac:spMk id="3" creationId="{E7E9A60F-FC65-4978-A880-618C5BB4C8E2}"/>
          </ac:spMkLst>
        </pc:spChg>
        <pc:picChg chg="add mod ord">
          <ac:chgData name="Alexandre LEYER" userId="S::alexandre.leyer@isen.yncrea.fr::929dc886-2b6c-4c6e-a2b9-84acf32dca68" providerId="AD" clId="Web-{5FEAFE98-CAFD-4685-AC8B-56D0FF309B84}" dt="2018-12-18T14:56:55.918" v="441" actId="1076"/>
          <ac:picMkLst>
            <pc:docMk/>
            <pc:sldMk cId="878091074" sldId="260"/>
            <ac:picMk id="4" creationId="{799F0607-8B9D-4135-8716-53E2526B103D}"/>
          </ac:picMkLst>
        </pc:picChg>
      </pc:sldChg>
      <pc:sldChg chg="modSp new ord">
        <pc:chgData name="Alexandre LEYER" userId="S::alexandre.leyer@isen.yncrea.fr::929dc886-2b6c-4c6e-a2b9-84acf32dca68" providerId="AD" clId="Web-{5FEAFE98-CAFD-4685-AC8B-56D0FF309B84}" dt="2018-12-18T14:43:02.071" v="27" actId="20577"/>
        <pc:sldMkLst>
          <pc:docMk/>
          <pc:sldMk cId="3520188149" sldId="261"/>
        </pc:sldMkLst>
        <pc:spChg chg="mod">
          <ac:chgData name="Alexandre LEYER" userId="S::alexandre.leyer@isen.yncrea.fr::929dc886-2b6c-4c6e-a2b9-84acf32dca68" providerId="AD" clId="Web-{5FEAFE98-CAFD-4685-AC8B-56D0FF309B84}" dt="2018-12-18T14:43:02.071" v="27" actId="20577"/>
          <ac:spMkLst>
            <pc:docMk/>
            <pc:sldMk cId="3520188149" sldId="261"/>
            <ac:spMk id="2" creationId="{A4B2776F-64AC-4102-BA0B-F8E7F68C5D21}"/>
          </ac:spMkLst>
        </pc:spChg>
      </pc:sldChg>
      <pc:sldChg chg="modSp new">
        <pc:chgData name="Alexandre LEYER" userId="S::alexandre.leyer@isen.yncrea.fr::929dc886-2b6c-4c6e-a2b9-84acf32dca68" providerId="AD" clId="Web-{5FEAFE98-CAFD-4685-AC8B-56D0FF309B84}" dt="2018-12-18T14:50:04.808" v="336" actId="20577"/>
        <pc:sldMkLst>
          <pc:docMk/>
          <pc:sldMk cId="2862848549" sldId="262"/>
        </pc:sldMkLst>
        <pc:spChg chg="mod">
          <ac:chgData name="Alexandre LEYER" userId="S::alexandre.leyer@isen.yncrea.fr::929dc886-2b6c-4c6e-a2b9-84acf32dca68" providerId="AD" clId="Web-{5FEAFE98-CAFD-4685-AC8B-56D0FF309B84}" dt="2018-12-18T14:47:34.307" v="170" actId="20577"/>
          <ac:spMkLst>
            <pc:docMk/>
            <pc:sldMk cId="2862848549" sldId="262"/>
            <ac:spMk id="2" creationId="{8865CAF3-3E8D-420B-956E-B159F8E0303D}"/>
          </ac:spMkLst>
        </pc:spChg>
        <pc:spChg chg="mod">
          <ac:chgData name="Alexandre LEYER" userId="S::alexandre.leyer@isen.yncrea.fr::929dc886-2b6c-4c6e-a2b9-84acf32dca68" providerId="AD" clId="Web-{5FEAFE98-CAFD-4685-AC8B-56D0FF309B84}" dt="2018-12-18T14:50:04.808" v="336" actId="20577"/>
          <ac:spMkLst>
            <pc:docMk/>
            <pc:sldMk cId="2862848549" sldId="262"/>
            <ac:spMk id="3" creationId="{9B230CA6-C116-4B4D-A6BA-5792F5FD5B79}"/>
          </ac:spMkLst>
        </pc:spChg>
      </pc:sldChg>
      <pc:sldChg chg="modSp new">
        <pc:chgData name="Alexandre LEYER" userId="S::alexandre.leyer@isen.yncrea.fr::929dc886-2b6c-4c6e-a2b9-84acf32dca68" providerId="AD" clId="Web-{5FEAFE98-CAFD-4685-AC8B-56D0FF309B84}" dt="2018-12-18T14:50:18.855" v="366" actId="20577"/>
        <pc:sldMkLst>
          <pc:docMk/>
          <pc:sldMk cId="3492289031" sldId="263"/>
        </pc:sldMkLst>
        <pc:spChg chg="mod">
          <ac:chgData name="Alexandre LEYER" userId="S::alexandre.leyer@isen.yncrea.fr::929dc886-2b6c-4c6e-a2b9-84acf32dca68" providerId="AD" clId="Web-{5FEAFE98-CAFD-4685-AC8B-56D0FF309B84}" dt="2018-12-18T14:47:46.620" v="181" actId="20577"/>
          <ac:spMkLst>
            <pc:docMk/>
            <pc:sldMk cId="3492289031" sldId="263"/>
            <ac:spMk id="2" creationId="{3ECFCE05-69E9-4AF0-8038-887D6A88EACA}"/>
          </ac:spMkLst>
        </pc:spChg>
        <pc:spChg chg="mod">
          <ac:chgData name="Alexandre LEYER" userId="S::alexandre.leyer@isen.yncrea.fr::929dc886-2b6c-4c6e-a2b9-84acf32dca68" providerId="AD" clId="Web-{5FEAFE98-CAFD-4685-AC8B-56D0FF309B84}" dt="2018-12-18T14:50:18.855" v="366" actId="20577"/>
          <ac:spMkLst>
            <pc:docMk/>
            <pc:sldMk cId="3492289031" sldId="263"/>
            <ac:spMk id="3" creationId="{9650411D-E1F8-437C-8D69-33A644AEE511}"/>
          </ac:spMkLst>
        </pc:spChg>
      </pc:sldChg>
      <pc:sldChg chg="modSp new">
        <pc:chgData name="Alexandre LEYER" userId="S::alexandre.leyer@isen.yncrea.fr::929dc886-2b6c-4c6e-a2b9-84acf32dca68" providerId="AD" clId="Web-{5FEAFE98-CAFD-4685-AC8B-56D0FF309B84}" dt="2018-12-18T14:50:29.668" v="376" actId="20577"/>
        <pc:sldMkLst>
          <pc:docMk/>
          <pc:sldMk cId="1784229765" sldId="264"/>
        </pc:sldMkLst>
        <pc:spChg chg="mod">
          <ac:chgData name="Alexandre LEYER" userId="S::alexandre.leyer@isen.yncrea.fr::929dc886-2b6c-4c6e-a2b9-84acf32dca68" providerId="AD" clId="Web-{5FEAFE98-CAFD-4685-AC8B-56D0FF309B84}" dt="2018-12-18T14:48:37.292" v="204" actId="20577"/>
          <ac:spMkLst>
            <pc:docMk/>
            <pc:sldMk cId="1784229765" sldId="264"/>
            <ac:spMk id="2" creationId="{A8BA0A93-0A27-412A-AA64-DBD9284EED8A}"/>
          </ac:spMkLst>
        </pc:spChg>
        <pc:spChg chg="mod">
          <ac:chgData name="Alexandre LEYER" userId="S::alexandre.leyer@isen.yncrea.fr::929dc886-2b6c-4c6e-a2b9-84acf32dca68" providerId="AD" clId="Web-{5FEAFE98-CAFD-4685-AC8B-56D0FF309B84}" dt="2018-12-18T14:50:29.668" v="376" actId="20577"/>
          <ac:spMkLst>
            <pc:docMk/>
            <pc:sldMk cId="1784229765" sldId="264"/>
            <ac:spMk id="3" creationId="{32D4C8FC-82A7-4618-9C23-796D0B6968C8}"/>
          </ac:spMkLst>
        </pc:spChg>
      </pc:sldChg>
      <pc:sldChg chg="modSp new">
        <pc:chgData name="Alexandre LEYER" userId="S::alexandre.leyer@isen.yncrea.fr::929dc886-2b6c-4c6e-a2b9-84acf32dca68" providerId="AD" clId="Web-{5FEAFE98-CAFD-4685-AC8B-56D0FF309B84}" dt="2018-12-18T14:51:04.074" v="394" actId="20577"/>
        <pc:sldMkLst>
          <pc:docMk/>
          <pc:sldMk cId="4252939182" sldId="265"/>
        </pc:sldMkLst>
        <pc:spChg chg="mod">
          <ac:chgData name="Alexandre LEYER" userId="S::alexandre.leyer@isen.yncrea.fr::929dc886-2b6c-4c6e-a2b9-84acf32dca68" providerId="AD" clId="Web-{5FEAFE98-CAFD-4685-AC8B-56D0FF309B84}" dt="2018-12-18T14:48:55.089" v="214" actId="20577"/>
          <ac:spMkLst>
            <pc:docMk/>
            <pc:sldMk cId="4252939182" sldId="265"/>
            <ac:spMk id="2" creationId="{797B1F68-74F1-4849-924D-63E54BF85D99}"/>
          </ac:spMkLst>
        </pc:spChg>
        <pc:spChg chg="mod">
          <ac:chgData name="Alexandre LEYER" userId="S::alexandre.leyer@isen.yncrea.fr::929dc886-2b6c-4c6e-a2b9-84acf32dca68" providerId="AD" clId="Web-{5FEAFE98-CAFD-4685-AC8B-56D0FF309B84}" dt="2018-12-18T14:51:04.074" v="394" actId="20577"/>
          <ac:spMkLst>
            <pc:docMk/>
            <pc:sldMk cId="4252939182" sldId="265"/>
            <ac:spMk id="3" creationId="{4FC010F0-288E-4CEC-8D40-90A50F27E3E9}"/>
          </ac:spMkLst>
        </pc:spChg>
      </pc:sldChg>
      <pc:sldChg chg="new">
        <pc:chgData name="Alexandre LEYER" userId="S::alexandre.leyer@isen.yncrea.fr::929dc886-2b6c-4c6e-a2b9-84acf32dca68" providerId="AD" clId="Web-{5FEAFE98-CAFD-4685-AC8B-56D0FF309B84}" dt="2018-12-18T14:48:02.401" v="199"/>
        <pc:sldMkLst>
          <pc:docMk/>
          <pc:sldMk cId="2010290436" sldId="266"/>
        </pc:sldMkLst>
      </pc:sldChg>
      <pc:sldChg chg="modSp new">
        <pc:chgData name="Alexandre LEYER" userId="S::alexandre.leyer@isen.yncrea.fr::929dc886-2b6c-4c6e-a2b9-84acf32dca68" providerId="AD" clId="Web-{5FEAFE98-CAFD-4685-AC8B-56D0FF309B84}" dt="2018-12-18T14:52:54.451" v="434" actId="20577"/>
        <pc:sldMkLst>
          <pc:docMk/>
          <pc:sldMk cId="2309307341" sldId="267"/>
        </pc:sldMkLst>
        <pc:spChg chg="mod">
          <ac:chgData name="Alexandre LEYER" userId="S::alexandre.leyer@isen.yncrea.fr::929dc886-2b6c-4c6e-a2b9-84acf32dca68" providerId="AD" clId="Web-{5FEAFE98-CAFD-4685-AC8B-56D0FF309B84}" dt="2018-12-18T14:51:33.637" v="401" actId="20577"/>
          <ac:spMkLst>
            <pc:docMk/>
            <pc:sldMk cId="2309307341" sldId="267"/>
            <ac:spMk id="2" creationId="{B0A023BB-EF40-44B1-A421-A313167A7ED2}"/>
          </ac:spMkLst>
        </pc:spChg>
        <pc:spChg chg="mod">
          <ac:chgData name="Alexandre LEYER" userId="S::alexandre.leyer@isen.yncrea.fr::929dc886-2b6c-4c6e-a2b9-84acf32dca68" providerId="AD" clId="Web-{5FEAFE98-CAFD-4685-AC8B-56D0FF309B84}" dt="2018-12-18T14:52:54.451" v="434" actId="20577"/>
          <ac:spMkLst>
            <pc:docMk/>
            <pc:sldMk cId="2309307341" sldId="267"/>
            <ac:spMk id="3" creationId="{F177B3AD-3E95-4770-98CA-691F7D09A490}"/>
          </ac:spMkLst>
        </pc:spChg>
      </pc:sldChg>
    </pc:docChg>
  </pc:docChgLst>
  <pc:docChgLst>
    <pc:chgData name="Utilisateur invité" userId="S::urn:spo:anon#1059ec9073bc6314b7bb3b113010b472444003171132ac15f4114011111e2bf9::" providerId="AD" clId="Web-{9F84FF3E-BD27-4CB5-9337-D814F16CD44D}"/>
    <pc:docChg chg="modSld">
      <pc:chgData name="Utilisateur invité" userId="S::urn:spo:anon#1059ec9073bc6314b7bb3b113010b472444003171132ac15f4114011111e2bf9::" providerId="AD" clId="Web-{9F84FF3E-BD27-4CB5-9337-D814F16CD44D}" dt="2018-12-19T21:05:03.285" v="47" actId="20577"/>
      <pc:docMkLst>
        <pc:docMk/>
      </pc:docMkLst>
      <pc:sldChg chg="modSp">
        <pc:chgData name="Utilisateur invité" userId="S::urn:spo:anon#1059ec9073bc6314b7bb3b113010b472444003171132ac15f4114011111e2bf9::" providerId="AD" clId="Web-{9F84FF3E-BD27-4CB5-9337-D814F16CD44D}" dt="2018-12-19T21:05:03.270" v="46" actId="20577"/>
        <pc:sldMkLst>
          <pc:docMk/>
          <pc:sldMk cId="3520188149" sldId="261"/>
        </pc:sldMkLst>
        <pc:spChg chg="mod">
          <ac:chgData name="Utilisateur invité" userId="S::urn:spo:anon#1059ec9073bc6314b7bb3b113010b472444003171132ac15f4114011111e2bf9::" providerId="AD" clId="Web-{9F84FF3E-BD27-4CB5-9337-D814F16CD44D}" dt="2018-12-19T21:05:03.270" v="46" actId="20577"/>
          <ac:spMkLst>
            <pc:docMk/>
            <pc:sldMk cId="3520188149" sldId="261"/>
            <ac:spMk id="2" creationId="{A4B2776F-64AC-4102-BA0B-F8E7F68C5D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9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5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12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18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7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04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129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3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64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4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1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9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0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93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38941B0-F4D5-4460-BCAD-F7E2B41A8257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694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776F-64AC-4102-BA0B-F8E7F68C5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937" y="1469604"/>
            <a:ext cx="9144000" cy="2387600"/>
          </a:xfrm>
        </p:spPr>
        <p:txBody>
          <a:bodyPr/>
          <a:lstStyle/>
          <a:p>
            <a:r>
              <a:rPr lang="fr-FR" err="1">
                <a:cs typeface="Calibri Light"/>
              </a:rPr>
              <a:t>REdondance</a:t>
            </a:r>
            <a:r>
              <a:rPr lang="fr-FR">
                <a:cs typeface="Calibri Light"/>
              </a:rPr>
              <a:t> dans les </a:t>
            </a:r>
            <a:r>
              <a:rPr lang="fr-FR" err="1">
                <a:cs typeface="Calibri Light"/>
              </a:rPr>
              <a:t>reseaux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ip</a:t>
            </a:r>
            <a:br>
              <a:rPr lang="fr-FR">
                <a:cs typeface="Calibri Light"/>
              </a:rPr>
            </a:br>
            <a:r>
              <a:rPr lang="fr-FR">
                <a:cs typeface="Calibri Light"/>
              </a:rPr>
              <a:t>Projet M1 - S1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D25715-5405-4E11-BFEF-EB19D90C8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077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Par Thibault GRUEZ, Alexandre LEYER et Dorian PICARD</a:t>
            </a:r>
            <a:endParaRPr lang="fr-F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FFD60A-25BD-4686-9CAD-7793C132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9" y="493250"/>
            <a:ext cx="2457450" cy="97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284AC-B456-40D1-A430-407CA56DE0FA}"/>
              </a:ext>
            </a:extLst>
          </p:cNvPr>
          <p:cNvSpPr txBox="1"/>
          <p:nvPr/>
        </p:nvSpPr>
        <p:spPr>
          <a:xfrm>
            <a:off x="9248171" y="5838463"/>
            <a:ext cx="23573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20 </a:t>
            </a:r>
            <a:r>
              <a:rPr lang="en-US" err="1">
                <a:cs typeface="Calibri"/>
              </a:rPr>
              <a:t>Décembre</a:t>
            </a:r>
            <a:r>
              <a:rPr lang="en-US">
                <a:cs typeface="Calibri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5201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5DD77-C753-41F6-8CC5-56F1D8E6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3. Couche Applicative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4AD5F4-793B-45A1-B721-BC2D470BE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58341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cs typeface="Calibri"/>
              </a:rPr>
              <a:t>Déroulement d'un envoi de message :</a:t>
            </a:r>
            <a:endParaRPr lang="en-US"/>
          </a:p>
          <a:p>
            <a:pPr lvl="1"/>
            <a:r>
              <a:rPr lang="fr-FR">
                <a:cs typeface="Calibri"/>
              </a:rPr>
              <a:t>Récupération du message</a:t>
            </a:r>
          </a:p>
          <a:p>
            <a:pPr lvl="1"/>
            <a:r>
              <a:rPr lang="fr-FR">
                <a:cs typeface="Calibri"/>
              </a:rPr>
              <a:t>Chiffrement (AES)</a:t>
            </a:r>
          </a:p>
          <a:p>
            <a:pPr lvl="1"/>
            <a:r>
              <a:rPr lang="fr-FR">
                <a:cs typeface="Calibri"/>
              </a:rPr>
              <a:t>Calcul d'un checksum (SHA256)</a:t>
            </a:r>
          </a:p>
          <a:p>
            <a:pPr lvl="1"/>
            <a:r>
              <a:rPr lang="fr-FR">
                <a:cs typeface="Calibri"/>
              </a:rPr>
              <a:t>Envoi du message en 2x2 trames (Socket)</a:t>
            </a:r>
          </a:p>
          <a:p>
            <a:pPr lvl="1"/>
            <a:r>
              <a:rPr lang="fr-FR">
                <a:cs typeface="Calibri"/>
              </a:rPr>
              <a:t>Récupération des trames par le destinataire</a:t>
            </a:r>
          </a:p>
          <a:p>
            <a:pPr lvl="1"/>
            <a:r>
              <a:rPr lang="fr-FR">
                <a:cs typeface="Calibri"/>
              </a:rPr>
              <a:t>Vérifications</a:t>
            </a:r>
          </a:p>
          <a:p>
            <a:pPr lvl="1"/>
            <a:r>
              <a:rPr lang="fr-FR">
                <a:cs typeface="Calibri"/>
              </a:rPr>
              <a:t>Affichage et archivage</a:t>
            </a:r>
          </a:p>
        </p:txBody>
      </p:sp>
    </p:spTree>
    <p:extLst>
      <p:ext uri="{BB962C8B-B14F-4D97-AF65-F5344CB8AC3E}">
        <p14:creationId xmlns:p14="http://schemas.microsoft.com/office/powerpoint/2010/main" val="201029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9524"/>
            <a:ext cx="9905998" cy="1905000"/>
          </a:xfrm>
        </p:spPr>
        <p:txBody>
          <a:bodyPr/>
          <a:lstStyle/>
          <a:p>
            <a:r>
              <a:rPr lang="fr-FR"/>
              <a:t>Méthodes : envoyer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3634EF3-A63B-447B-86A0-D0D5D20D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45" y="1891377"/>
            <a:ext cx="7402009" cy="45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48" y="136967"/>
            <a:ext cx="9905998" cy="1905000"/>
          </a:xfrm>
        </p:spPr>
        <p:txBody>
          <a:bodyPr/>
          <a:lstStyle/>
          <a:p>
            <a:r>
              <a:rPr lang="fr-FR">
                <a:cs typeface="Calibri Light"/>
              </a:rPr>
              <a:t>Méthodes : écouter</a:t>
            </a:r>
            <a:endParaRPr lang="fr-FR" err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F09EB2-A7D7-47FA-8FA2-DDE9D8FF5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037" y="1962874"/>
            <a:ext cx="6315104" cy="45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160" y="127322"/>
            <a:ext cx="9905998" cy="1905000"/>
          </a:xfrm>
        </p:spPr>
        <p:txBody>
          <a:bodyPr/>
          <a:lstStyle/>
          <a:p>
            <a:r>
              <a:rPr lang="fr-FR">
                <a:cs typeface="Calibri Light"/>
              </a:rPr>
              <a:t>Méthodes : chiffrement et checksum</a:t>
            </a:r>
            <a:endParaRPr lang="fr-FR" err="1"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4CD6343-4970-4EB7-AE82-F101BAB4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157" y="1914646"/>
            <a:ext cx="4202890" cy="4503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5EB5C-7017-4900-89A9-F857218E5BB0}"/>
              </a:ext>
            </a:extLst>
          </p:cNvPr>
          <p:cNvSpPr txBox="1"/>
          <p:nvPr/>
        </p:nvSpPr>
        <p:spPr>
          <a:xfrm>
            <a:off x="6404658" y="2804932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&lt;= Cipher Feedback Mode</a:t>
            </a:r>
          </a:p>
        </p:txBody>
      </p:sp>
    </p:spTree>
    <p:extLst>
      <p:ext uri="{BB962C8B-B14F-4D97-AF65-F5344CB8AC3E}">
        <p14:creationId xmlns:p14="http://schemas.microsoft.com/office/powerpoint/2010/main" val="386527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85" y="320233"/>
            <a:ext cx="9905998" cy="1905000"/>
          </a:xfrm>
        </p:spPr>
        <p:txBody>
          <a:bodyPr/>
          <a:lstStyle/>
          <a:p>
            <a:r>
              <a:rPr lang="fr-FR">
                <a:cs typeface="Calibri Light"/>
              </a:rPr>
              <a:t>Traitement et logs</a:t>
            </a:r>
            <a:endParaRPr lang="fr-FR" err="1"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0499BB4-FED4-44CA-B0B6-C468903A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176" y="2232949"/>
            <a:ext cx="8040473" cy="35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Exemple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d'utilisation</a:t>
            </a:r>
            <a:r>
              <a:rPr lang="en-US">
                <a:cs typeface="Calibri Light"/>
              </a:rPr>
              <a:t> :</a:t>
            </a:r>
            <a:endParaRPr lang="en-US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0797836-F21D-4314-A9EC-EF49C234E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55" y="2107557"/>
            <a:ext cx="10825116" cy="37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38" y="127322"/>
            <a:ext cx="9905998" cy="1905000"/>
          </a:xfrm>
        </p:spPr>
        <p:txBody>
          <a:bodyPr/>
          <a:lstStyle/>
          <a:p>
            <a:r>
              <a:rPr lang="fr-FR">
                <a:cs typeface="Calibri Light"/>
              </a:rPr>
              <a:t>Envoi et réception d'un message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96191D-F24C-4784-AD4D-6E224C5A8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585" y="1577051"/>
            <a:ext cx="8778113" cy="43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4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40" y="50157"/>
            <a:ext cx="9905998" cy="1905000"/>
          </a:xfrm>
        </p:spPr>
        <p:txBody>
          <a:bodyPr/>
          <a:lstStyle/>
          <a:p>
            <a:r>
              <a:rPr lang="fr-FR" err="1">
                <a:cs typeface="Calibri Light"/>
              </a:rPr>
              <a:t>Shutdown</a:t>
            </a:r>
            <a:r>
              <a:rPr lang="fr-FR">
                <a:cs typeface="Calibri Light"/>
              </a:rPr>
              <a:t> à distance</a:t>
            </a:r>
            <a:endParaRPr lang="fr-FR" err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709E5C-FED1-4ED9-8874-D0499F727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27" y="1924291"/>
            <a:ext cx="10691779" cy="37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559-9737-49F5-9998-6EF91311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40" y="50157"/>
            <a:ext cx="9905998" cy="1905000"/>
          </a:xfrm>
        </p:spPr>
        <p:txBody>
          <a:bodyPr/>
          <a:lstStyle/>
          <a:p>
            <a:r>
              <a:rPr lang="fr-FR" err="1">
                <a:cs typeface="Calibri Light"/>
              </a:rPr>
              <a:t>resultat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DA2E9-D03C-4733-96B5-654AAA4D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958" y="1673506"/>
            <a:ext cx="7002681" cy="1195087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</a:rPr>
              <a:t>Système</a:t>
            </a:r>
            <a:r>
              <a:rPr lang="en-US">
                <a:solidFill>
                  <a:schemeClr val="tx1"/>
                </a:solidFill>
              </a:rPr>
              <a:t> de </a:t>
            </a:r>
            <a:r>
              <a:rPr lang="en-US" err="1">
                <a:solidFill>
                  <a:schemeClr val="tx1"/>
                </a:solidFill>
              </a:rPr>
              <a:t>messagerie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instantannée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chiffrée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utilisant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une</a:t>
            </a:r>
            <a:r>
              <a:rPr lang="en-US">
                <a:solidFill>
                  <a:schemeClr val="tx1"/>
                </a:solidFill>
              </a:rPr>
              <a:t> architecture </a:t>
            </a:r>
            <a:r>
              <a:rPr lang="en-US" err="1">
                <a:solidFill>
                  <a:schemeClr val="tx1"/>
                </a:solidFill>
              </a:rPr>
              <a:t>réseau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redondante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D3AF-9953-4D33-A2BE-41CCDC321711}"/>
              </a:ext>
            </a:extLst>
          </p:cNvPr>
          <p:cNvSpPr txBox="1"/>
          <p:nvPr/>
        </p:nvSpPr>
        <p:spPr>
          <a:xfrm>
            <a:off x="1049437" y="3060539"/>
            <a:ext cx="6533908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Utilisation</a:t>
            </a:r>
            <a:r>
              <a:rPr lang="en-US" sz="2000"/>
              <a:t> de </a:t>
            </a:r>
            <a:r>
              <a:rPr lang="en-US" sz="2000" err="1"/>
              <a:t>protocoles</a:t>
            </a:r>
            <a:r>
              <a:rPr lang="en-US" sz="2000"/>
              <a:t> </a:t>
            </a:r>
            <a:r>
              <a:rPr lang="en-US" sz="2000" err="1"/>
              <a:t>différents</a:t>
            </a:r>
            <a:r>
              <a:rPr lang="en-US" sz="2000"/>
              <a:t> (</a:t>
            </a:r>
            <a:r>
              <a:rPr lang="en-US" sz="2000" err="1"/>
              <a:t>Wifi</a:t>
            </a:r>
            <a:r>
              <a:rPr lang="en-US" sz="2000"/>
              <a:t>, Ethernet) et </a:t>
            </a:r>
            <a:r>
              <a:rPr lang="en-US" sz="2000" err="1"/>
              <a:t>matériels</a:t>
            </a:r>
            <a:r>
              <a:rPr lang="en-US" sz="2000"/>
              <a:t> </a:t>
            </a:r>
            <a:r>
              <a:rPr lang="en-US" sz="2000" err="1"/>
              <a:t>variés</a:t>
            </a:r>
            <a:r>
              <a:rPr lang="en-US" sz="2000"/>
              <a:t> (Raspberry, </a:t>
            </a:r>
            <a:r>
              <a:rPr lang="en-US" sz="2000" err="1"/>
              <a:t>Routeur</a:t>
            </a:r>
            <a:r>
              <a:rPr lang="en-US" sz="200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83AE2-12B5-4F82-8E87-42B0AAED17E0}"/>
              </a:ext>
            </a:extLst>
          </p:cNvPr>
          <p:cNvSpPr txBox="1"/>
          <p:nvPr/>
        </p:nvSpPr>
        <p:spPr>
          <a:xfrm>
            <a:off x="1049436" y="4063678"/>
            <a:ext cx="6533908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Portabilité</a:t>
            </a:r>
            <a:r>
              <a:rPr lang="en-US" sz="2000"/>
              <a:t>, OS </a:t>
            </a:r>
            <a:r>
              <a:rPr lang="en-US" sz="2000" err="1"/>
              <a:t>indépendant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50996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29EF-6E96-4D89-AB94-67B5359C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1" y="358815"/>
            <a:ext cx="10282175" cy="2609127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BILAN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772B4-43B1-4718-B82A-714B4589ACA3}"/>
              </a:ext>
            </a:extLst>
          </p:cNvPr>
          <p:cNvSpPr txBox="1"/>
          <p:nvPr/>
        </p:nvSpPr>
        <p:spPr>
          <a:xfrm>
            <a:off x="721488" y="2337122"/>
            <a:ext cx="5135299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Améliorations</a:t>
            </a:r>
            <a:r>
              <a:rPr lang="en-US"/>
              <a:t> </a:t>
            </a:r>
            <a:r>
              <a:rPr lang="en-US" err="1"/>
              <a:t>possibles</a:t>
            </a:r>
            <a:r>
              <a:rPr lang="en-US"/>
              <a:t> :</a:t>
            </a:r>
          </a:p>
          <a:p>
            <a:r>
              <a:rPr lang="en-US"/>
              <a:t>        - mise </a:t>
            </a:r>
            <a:r>
              <a:rPr lang="en-US" err="1"/>
              <a:t>en</a:t>
            </a:r>
            <a:r>
              <a:rPr lang="en-US"/>
              <a:t> place d'un </a:t>
            </a:r>
            <a:r>
              <a:rPr lang="en-US" err="1"/>
              <a:t>outil</a:t>
            </a:r>
            <a:r>
              <a:rPr lang="en-US"/>
              <a:t> de monitoring </a:t>
            </a:r>
            <a:r>
              <a:rPr lang="en-US" err="1"/>
              <a:t>en</a:t>
            </a:r>
            <a:r>
              <a:rPr lang="en-US"/>
              <a:t> temps </a:t>
            </a:r>
            <a:r>
              <a:rPr lang="en-US" err="1"/>
              <a:t>réel</a:t>
            </a:r>
          </a:p>
          <a:p>
            <a:r>
              <a:rPr lang="en-US"/>
              <a:t>        - </a:t>
            </a:r>
            <a:r>
              <a:rPr lang="en-US" err="1"/>
              <a:t>comparaison</a:t>
            </a:r>
            <a:r>
              <a:rPr lang="en-US"/>
              <a:t> de </a:t>
            </a:r>
            <a:r>
              <a:rPr lang="en-US" err="1"/>
              <a:t>l'efficacité</a:t>
            </a:r>
            <a:r>
              <a:rPr lang="en-US"/>
              <a:t> des </a:t>
            </a:r>
            <a:r>
              <a:rPr lang="en-US" err="1"/>
              <a:t>différentes</a:t>
            </a:r>
            <a:r>
              <a:rPr lang="en-US"/>
              <a:t> routes</a:t>
            </a:r>
          </a:p>
          <a:p>
            <a:r>
              <a:rPr lang="en-US"/>
              <a:t>        - </a:t>
            </a:r>
            <a:r>
              <a:rPr lang="en-US" err="1"/>
              <a:t>rajout</a:t>
            </a:r>
            <a:r>
              <a:rPr lang="en-US"/>
              <a:t> de </a:t>
            </a:r>
            <a:r>
              <a:rPr lang="en-US" err="1"/>
              <a:t>fonctionnalités</a:t>
            </a:r>
            <a:r>
              <a:rPr lang="en-US"/>
              <a:t> (</a:t>
            </a:r>
            <a:r>
              <a:rPr lang="en-US" err="1"/>
              <a:t>prise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charge de formats de </a:t>
            </a:r>
            <a:r>
              <a:rPr lang="en-US" err="1"/>
              <a:t>fichiers</a:t>
            </a:r>
            <a:r>
              <a:rPr lang="en-US"/>
              <a:t> </a:t>
            </a:r>
            <a:r>
              <a:rPr lang="en-US" err="1"/>
              <a:t>variés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1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23413-07E2-485F-AB4A-85BB1B99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SOMMAIRE: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9A14B-C6D0-4006-BDE2-FC622D0C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1. Qu'Est-ce que la redondance?</a:t>
            </a:r>
            <a:endParaRPr lang="fr-FR"/>
          </a:p>
          <a:p>
            <a:pPr marL="0" indent="0">
              <a:buNone/>
            </a:pPr>
            <a:r>
              <a:rPr lang="fr-FR">
                <a:cs typeface="Calibri"/>
              </a:rPr>
              <a:t>2. Gestion de projet</a:t>
            </a:r>
            <a:endParaRPr lang="fr-FR"/>
          </a:p>
          <a:p>
            <a:pPr marL="0" indent="0">
              <a:buNone/>
            </a:pPr>
            <a:r>
              <a:rPr lang="fr-FR">
                <a:cs typeface="Calibri"/>
              </a:rPr>
              <a:t>3. notre réseau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4. couche applicative</a:t>
            </a:r>
          </a:p>
        </p:txBody>
      </p:sp>
    </p:spTree>
    <p:extLst>
      <p:ext uri="{BB962C8B-B14F-4D97-AF65-F5344CB8AC3E}">
        <p14:creationId xmlns:p14="http://schemas.microsoft.com/office/powerpoint/2010/main" val="310746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5A396-5166-4250-ABA4-38E65FFC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1. La redondance qu'est ce que c'est?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0BB13-501E-462F-A939-754DC95A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Définition: Créer une copie du réseau afin d'envoyer les messages deux fois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Avantages:</a:t>
            </a:r>
          </a:p>
          <a:p>
            <a:pPr marL="0" indent="0">
              <a:buNone/>
            </a:pPr>
            <a:r>
              <a:rPr lang="fr-FR" dirty="0"/>
              <a:t>_Fiabilité</a:t>
            </a:r>
          </a:p>
          <a:p>
            <a:pPr marL="0" indent="0">
              <a:buNone/>
            </a:pPr>
            <a:r>
              <a:rPr lang="fr-FR" dirty="0"/>
              <a:t>_Sécurité</a:t>
            </a:r>
          </a:p>
        </p:txBody>
      </p:sp>
    </p:spTree>
    <p:extLst>
      <p:ext uri="{BB962C8B-B14F-4D97-AF65-F5344CB8AC3E}">
        <p14:creationId xmlns:p14="http://schemas.microsoft.com/office/powerpoint/2010/main" val="178235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D56AA-7C8C-46F1-B5E6-E0027FA3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746" y="113695"/>
            <a:ext cx="9905998" cy="1905000"/>
          </a:xfrm>
        </p:spPr>
        <p:txBody>
          <a:bodyPr/>
          <a:lstStyle/>
          <a:p>
            <a:pPr algn="ctr"/>
            <a:r>
              <a:rPr lang="fr-FR"/>
              <a:t>2. 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C98EF-D11F-43F1-A8D1-45EAF899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_Chef de projet: Thibault</a:t>
            </a:r>
          </a:p>
          <a:p>
            <a:pPr marL="0" indent="0">
              <a:buNone/>
            </a:pPr>
            <a:r>
              <a:rPr lang="fr-FR"/>
              <a:t>_Planning par phase: recherche et documentation, simulation, implémentation</a:t>
            </a:r>
          </a:p>
          <a:p>
            <a:pPr marL="0" indent="0">
              <a:buNone/>
            </a:pPr>
            <a:r>
              <a:rPr lang="fr-FR"/>
              <a:t>_Moyens de communications</a:t>
            </a:r>
          </a:p>
          <a:p>
            <a:pPr marL="0" indent="0">
              <a:buNone/>
            </a:pPr>
            <a:r>
              <a:rPr lang="fr-FR"/>
              <a:t>_Répartition de travail quotidien</a:t>
            </a:r>
          </a:p>
          <a:p>
            <a:pPr marL="0" indent="0">
              <a:buNone/>
            </a:pPr>
            <a:r>
              <a:rPr lang="fr-FR"/>
              <a:t>_Discussions, échanges d'idées...</a:t>
            </a:r>
          </a:p>
          <a:p>
            <a:pPr marL="0" indent="0">
              <a:buNone/>
            </a:pPr>
            <a:r>
              <a:rPr lang="fr-FR"/>
              <a:t>_Dead line par module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F5FF296-BB5A-4A18-BD81-EFD99550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4" y="-1668"/>
            <a:ext cx="2743200" cy="27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52E6C65-093D-4192-A4E4-97600976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08" y="2251588"/>
            <a:ext cx="9564665" cy="43955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BED2AF-FB6E-437C-A29B-8035ED17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34236"/>
            <a:ext cx="9905998" cy="1905000"/>
          </a:xfrm>
        </p:spPr>
        <p:txBody>
          <a:bodyPr/>
          <a:lstStyle/>
          <a:p>
            <a:r>
              <a:rPr lang="fr-FR">
                <a:cs typeface="Calibri Light"/>
              </a:rPr>
              <a:t>3. notre réseau: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2376B-8D0B-4AB0-97D6-71F62F82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97" y="83506"/>
            <a:ext cx="9905998" cy="3933173"/>
          </a:xfrm>
        </p:spPr>
        <p:txBody>
          <a:bodyPr/>
          <a:lstStyle/>
          <a:p>
            <a:r>
              <a:rPr lang="fr-FR"/>
              <a:t>1er Réseau Câblé Ethernet avec le routeur : IP Statique </a:t>
            </a:r>
            <a:r>
              <a:rPr lang="fr-FR">
                <a:solidFill>
                  <a:srgbClr val="FF0000"/>
                </a:solidFill>
              </a:rPr>
              <a:t>ROUGE</a:t>
            </a:r>
          </a:p>
          <a:p>
            <a:r>
              <a:rPr lang="fr-FR"/>
              <a:t>2em Réseau HOSTAPD sur PI3 pour créer un Accès Réseau Wifi : IP Statique </a:t>
            </a:r>
            <a:r>
              <a:rPr lang="fr-FR">
                <a:solidFill>
                  <a:srgbClr val="0070C0"/>
                </a:solidFill>
              </a:rPr>
              <a:t>BLEUE</a:t>
            </a:r>
          </a:p>
          <a:p>
            <a:r>
              <a:rPr lang="fr-FR"/>
              <a:t>3em Réseau Câblé Ethernet entre PI3 et le PC </a:t>
            </a:r>
            <a:r>
              <a:rPr lang="fr-FR">
                <a:solidFill>
                  <a:srgbClr val="00B050"/>
                </a:solidFill>
              </a:rPr>
              <a:t>VERT</a:t>
            </a:r>
          </a:p>
          <a:p>
            <a:pPr marL="0" indent="0">
              <a:buNone/>
            </a:pPr>
            <a:r>
              <a:rPr lang="fr-FR">
                <a:solidFill>
                  <a:schemeClr val="bg1"/>
                </a:solidFill>
              </a:rPr>
              <a:t>----- </a:t>
            </a:r>
            <a:r>
              <a:rPr lang="fr-FR" err="1">
                <a:solidFill>
                  <a:schemeClr val="bg1"/>
                </a:solidFill>
              </a:rPr>
              <a:t>cable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ethernet</a:t>
            </a:r>
            <a:br>
              <a:rPr lang="fr-FR">
                <a:solidFill>
                  <a:schemeClr val="bg1"/>
                </a:solidFill>
              </a:rPr>
            </a:br>
            <a:r>
              <a:rPr lang="fr-FR">
                <a:solidFill>
                  <a:schemeClr val="bg1"/>
                </a:solidFill>
                <a:ea typeface="+mn-lt"/>
                <a:cs typeface="+mn-lt"/>
              </a:rPr>
              <a:t>- - - - wifi</a:t>
            </a:r>
          </a:p>
        </p:txBody>
      </p:sp>
    </p:spTree>
    <p:extLst>
      <p:ext uri="{BB962C8B-B14F-4D97-AF65-F5344CB8AC3E}">
        <p14:creationId xmlns:p14="http://schemas.microsoft.com/office/powerpoint/2010/main" val="419625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5CAF3-3E8D-420B-956E-B159F8E0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44"/>
            <a:ext cx="9905998" cy="1905000"/>
          </a:xfrm>
        </p:spPr>
        <p:txBody>
          <a:bodyPr/>
          <a:lstStyle/>
          <a:p>
            <a:r>
              <a:rPr lang="fr-FR">
                <a:cs typeface="Calibri Light"/>
              </a:rPr>
              <a:t>Configurations des Clients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230CA6-C116-4B4D-A6BA-5792F5FD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7547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2 x Raspbian Officiel Raspberry PI 3 B+</a:t>
            </a:r>
            <a:endParaRPr lang="fr-FR"/>
          </a:p>
          <a:p>
            <a:pPr marL="0" indent="0">
              <a:buNone/>
            </a:pPr>
            <a:r>
              <a:rPr lang="fr-FR">
                <a:cs typeface="Calibri"/>
              </a:rPr>
              <a:t>Configuration du client n°1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F2AF90-1ABF-4E84-B5A2-C1285214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670" y="2559354"/>
            <a:ext cx="4619625" cy="116205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81F254-CF42-4DD5-8473-2EAE89E2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627" y="4664641"/>
            <a:ext cx="4626931" cy="2164784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E9A40E-9842-47BA-9C52-4886F194F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058" y="2561503"/>
            <a:ext cx="4778679" cy="42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FCE05-69E9-4AF0-8038-887D6A88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44"/>
            <a:ext cx="9905998" cy="1905000"/>
          </a:xfrm>
        </p:spPr>
        <p:txBody>
          <a:bodyPr/>
          <a:lstStyle/>
          <a:p>
            <a:r>
              <a:rPr lang="fr-FR">
                <a:solidFill>
                  <a:schemeClr val="tx1"/>
                </a:solidFill>
                <a:cs typeface="Calibri Light"/>
              </a:rPr>
              <a:t>CONFIGURATIONS DES HOSTS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0411D-E1F8-437C-8D69-33A644AE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1410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Config Router en IP </a:t>
            </a:r>
            <a:r>
              <a:rPr lang="fr-FR" err="1">
                <a:cs typeface="Calibri"/>
              </a:rPr>
              <a:t>static</a:t>
            </a:r>
            <a:r>
              <a:rPr lang="fr-FR">
                <a:cs typeface="Calibri"/>
              </a:rPr>
              <a:t> 192.168.0.42/24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Config PI3 : </a:t>
            </a:r>
            <a:r>
              <a:rPr lang="fr-FR" err="1">
                <a:cs typeface="Calibri"/>
              </a:rPr>
              <a:t>hostapd.conf</a:t>
            </a:r>
            <a:r>
              <a:rPr lang="fr-FR">
                <a:cs typeface="Calibri"/>
              </a:rPr>
              <a:t>            </a:t>
            </a:r>
            <a:r>
              <a:rPr lang="fr-FR" err="1">
                <a:cs typeface="Calibri"/>
              </a:rPr>
              <a:t>dhcpcd.conf</a:t>
            </a:r>
            <a:r>
              <a:rPr lang="fr-FR">
                <a:cs typeface="Calibri"/>
              </a:rPr>
              <a:t>          IP </a:t>
            </a:r>
            <a:r>
              <a:rPr lang="fr-FR" err="1">
                <a:cs typeface="Calibri"/>
              </a:rPr>
              <a:t>static</a:t>
            </a:r>
            <a:r>
              <a:rPr lang="fr-FR">
                <a:cs typeface="Calibri"/>
              </a:rPr>
              <a:t> 192.168.1.42/24</a:t>
            </a:r>
          </a:p>
          <a:p>
            <a:pPr marL="0" indent="0">
              <a:buNone/>
            </a:pPr>
            <a:endParaRPr lang="fr-FR">
              <a:cs typeface="Calibri"/>
            </a:endParaRPr>
          </a:p>
        </p:txBody>
      </p:sp>
      <p:pic>
        <p:nvPicPr>
          <p:cNvPr id="4" name="Picture 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2DD6CAF-77BA-4342-8271-64C69DCA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39" y="2551219"/>
            <a:ext cx="3473885" cy="387454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B9F2C9D-275B-49DD-85A0-0A8B3735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2" y="2549212"/>
            <a:ext cx="6866351" cy="13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8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A0A93-0A27-412A-AA64-DBD9284E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44"/>
            <a:ext cx="9905998" cy="1905000"/>
          </a:xfrm>
        </p:spPr>
        <p:txBody>
          <a:bodyPr/>
          <a:lstStyle/>
          <a:p>
            <a:r>
              <a:rPr lang="fr-FR">
                <a:cs typeface="Calibri Light"/>
              </a:rPr>
              <a:t>Connexion depuis une machine externe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4C8FC-82A7-4618-9C23-796D0B69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577" y="1623163"/>
            <a:ext cx="9905998" cy="4220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Activation du SSH sur les PI 1, 2 et 3 pour une utilisation optimale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Commande pour connexion SSH au PI1/2</a:t>
            </a:r>
            <a:endParaRPr lang="fr-FR" dirty="0"/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depuis le SHELL du SSH PI3</a:t>
            </a:r>
          </a:p>
          <a:p>
            <a:pPr marL="0" indent="0">
              <a:buNone/>
            </a:pPr>
            <a:r>
              <a:rPr lang="fr-FR">
                <a:ea typeface="+mn-lt"/>
                <a:cs typeface="+mn-lt"/>
              </a:rPr>
              <a:t>-&gt;</a:t>
            </a:r>
            <a:r>
              <a:rPr lang="fr-FR" dirty="0">
                <a:ea typeface="+mn-lt"/>
                <a:cs typeface="+mn-lt"/>
              </a:rPr>
              <a:t>	</a:t>
            </a:r>
            <a:r>
              <a:rPr lang="fr-FR">
                <a:ea typeface="+mn-lt"/>
                <a:cs typeface="+mn-lt"/>
              </a:rPr>
              <a:t>ssh</a:t>
            </a:r>
            <a:r>
              <a:rPr lang="fr-FR" dirty="0">
                <a:ea typeface="+mn-lt"/>
                <a:cs typeface="+mn-lt"/>
              </a:rPr>
              <a:t> pi@192.168.1.1</a:t>
            </a:r>
            <a:endParaRPr lang="fr-FR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577418A-3C0B-4381-B86B-550DE38C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27" t="29913" r="32878" b="52099"/>
          <a:stretch/>
        </p:blipFill>
        <p:spPr>
          <a:xfrm>
            <a:off x="1322343" y="2058589"/>
            <a:ext cx="4412798" cy="1410217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63DE9A-ABDB-45E7-865B-0CA4C8E3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25" y="1959754"/>
            <a:ext cx="5483268" cy="48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2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023BB-EF40-44B1-A421-A313167A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Récapitulatif de notre Réseau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7B3AD-3E95-4770-98CA-691F7D09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66"/>
            <a:ext cx="10871545" cy="4089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>
                <a:cs typeface="Calibri"/>
              </a:rPr>
              <a:t>Deux réseaux distincts reliant 2 Raspberry PI Clients</a:t>
            </a:r>
          </a:p>
          <a:p>
            <a:pPr marL="0" indent="0">
              <a:buNone/>
            </a:pPr>
            <a:r>
              <a:rPr lang="fr-FR">
                <a:cs typeface="Calibri"/>
              </a:rPr>
              <a:t>Un premier réseau Ethernet câblé disposant d'une sécurité matérielle + logicielle whitelist</a:t>
            </a:r>
            <a:br>
              <a:rPr lang="fr-FR">
                <a:cs typeface="Calibri"/>
              </a:rPr>
            </a:br>
            <a:r>
              <a:rPr lang="fr-FR">
                <a:cs typeface="Calibri"/>
              </a:rPr>
              <a:t>Un</a:t>
            </a:r>
            <a:r>
              <a:rPr lang="fr-FR"/>
              <a:t> deuxième réseau WIFI disposant d'une sécurité logicielle type Clé WPA2</a:t>
            </a:r>
          </a:p>
          <a:p>
            <a:pPr marL="0" indent="0">
              <a:buNone/>
            </a:pPr>
            <a:r>
              <a:rPr lang="fr-FR"/>
              <a:t>Les deux Clients sont reliés par des couches physique différentes</a:t>
            </a:r>
          </a:p>
          <a:p>
            <a:pPr marL="0" indent="0">
              <a:buNone/>
            </a:pPr>
            <a:br>
              <a:rPr lang="fr-FR"/>
            </a:br>
            <a:r>
              <a:rPr lang="fr-FR"/>
              <a:t>À ce niveau le réseau est fonctionnel mais il est possible d'utiliser SSH pour ouvrir un </a:t>
            </a:r>
            <a:r>
              <a:rPr lang="fr-FR" err="1"/>
              <a:t>shell</a:t>
            </a:r>
            <a:r>
              <a:rPr lang="fr-FR"/>
              <a:t> des 2 clients depuis un PC externe à ces deux premier réseaux</a:t>
            </a:r>
            <a:br>
              <a:rPr lang="fr-FR"/>
            </a:br>
            <a:endParaRPr lang="fr-FR"/>
          </a:p>
          <a:p>
            <a:pPr marL="0" indent="0">
              <a:buNone/>
            </a:pPr>
            <a:r>
              <a:rPr lang="fr-FR"/>
              <a:t>Connexion du PC via </a:t>
            </a:r>
            <a:r>
              <a:rPr lang="fr-FR" err="1"/>
              <a:t>ethernet</a:t>
            </a:r>
            <a:r>
              <a:rPr lang="fr-FR"/>
              <a:t> au PI3 -&gt; SSH vers PI3 -&gt; SSH vers PI 1et/ou2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30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303</Words>
  <Application>Microsoft Office PowerPoint</Application>
  <PresentationFormat>Grand écran</PresentationFormat>
  <Paragraphs>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Mesh</vt:lpstr>
      <vt:lpstr>REdondance dans les reseaux ip Projet M1 - S1</vt:lpstr>
      <vt:lpstr>SOMMAIRE:</vt:lpstr>
      <vt:lpstr>1. La redondance qu'est ce que c'est?</vt:lpstr>
      <vt:lpstr>2. GESTION DE PROJET</vt:lpstr>
      <vt:lpstr>3. notre réseau:</vt:lpstr>
      <vt:lpstr>Configurations des Clients</vt:lpstr>
      <vt:lpstr>CONFIGURATIONS DES HOSTS</vt:lpstr>
      <vt:lpstr>Connexion depuis une machine externe</vt:lpstr>
      <vt:lpstr>Récapitulatif de notre Réseau</vt:lpstr>
      <vt:lpstr>3. Couche Applicative</vt:lpstr>
      <vt:lpstr>Méthodes : envoyer</vt:lpstr>
      <vt:lpstr>Méthodes : écouter</vt:lpstr>
      <vt:lpstr>Méthodes : chiffrement et checksum</vt:lpstr>
      <vt:lpstr>Traitement et logs</vt:lpstr>
      <vt:lpstr>Exemple d'utilisation :</vt:lpstr>
      <vt:lpstr>Envoi et réception d'un message</vt:lpstr>
      <vt:lpstr>Shutdown à distance</vt:lpstr>
      <vt:lpstr>resultat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Thibault</cp:lastModifiedBy>
  <cp:revision>39</cp:revision>
  <dcterms:created xsi:type="dcterms:W3CDTF">2012-07-30T22:21:58Z</dcterms:created>
  <dcterms:modified xsi:type="dcterms:W3CDTF">2018-12-20T12:41:35Z</dcterms:modified>
</cp:coreProperties>
</file>