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96cc936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96cc936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6cc936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6cc936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6cc936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6cc936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78075b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78075b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78075b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78075b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78075b0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78075b0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78075b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78075b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78075b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78075b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6cc93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6cc93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78075b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78075b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6cc936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6cc936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du  référencement naturel et de l’accessibilité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 site La chouette agence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d’accessibilité WAVE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699" y="1017725"/>
            <a:ext cx="2648600" cy="13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1941620" cy="35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699" y="1102999"/>
            <a:ext cx="2648600" cy="8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des tests W3C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70" y="1017725"/>
            <a:ext cx="6644867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Améliorations significatives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Objectifs atteints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présentation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Partie I : Audit du site de départ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Partie II : Améliorations apportées et résultats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Audit du site de départ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Performances actuelles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Relevé des problèmes de SEO et d’accessibilité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Choix de 10 problèmes à corriger en priorité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Scores Google PageSpeed Insights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017728"/>
            <a:ext cx="4572000" cy="1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2951753"/>
            <a:ext cx="4572000" cy="1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d’accessibilité WAVE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041528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699" y="1017725"/>
            <a:ext cx="2648600" cy="13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699" y="2371650"/>
            <a:ext cx="2648600" cy="208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2875" y="1017725"/>
            <a:ext cx="2239425" cy="21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des tests W3C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117" y="1017725"/>
            <a:ext cx="4725758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problèmes majeurs à corriger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Langue du document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Titre de la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Contraste de la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Liens des fichiers sur la page de contact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Attributs alts des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IDs peu/non significatifs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Textes superflus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Absence de balises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Balise description vide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Images comportant uniquement du texte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apportées et résultats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Scores Google PageSpeed Insights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99" y="1017724"/>
            <a:ext cx="4572000" cy="194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2961369"/>
            <a:ext cx="4572000" cy="192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