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96cc9369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96cc9369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96cc9369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96cc9369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878075b0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878075b0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96cc936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96cc936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91d9bd2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91d9bd2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878075b0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878075b0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91d9bd2f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91d9bd2f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91d9bd2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91d9bd2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878075b0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878075b0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878075b0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878075b0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Optimisation du  référencement naturel et de l’accessibilité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du site La chouette agence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299200" y="4774200"/>
            <a:ext cx="84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1</a:t>
            </a:r>
            <a:r>
              <a:rPr lang="fr" sz="1200">
                <a:solidFill>
                  <a:srgbClr val="FFFFFF"/>
                </a:solidFill>
              </a:rPr>
              <a:t>/11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des tests W3C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570" y="1152475"/>
            <a:ext cx="6644867" cy="35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2796450" y="817425"/>
            <a:ext cx="3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Après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8299200" y="4774200"/>
            <a:ext cx="84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10</a:t>
            </a:r>
            <a:r>
              <a:rPr lang="fr" sz="1200">
                <a:solidFill>
                  <a:srgbClr val="FFFFFF"/>
                </a:solidFill>
              </a:rPr>
              <a:t>/11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Améliorations significatives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Objectifs atteints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8299200" y="4774200"/>
            <a:ext cx="84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11</a:t>
            </a:r>
            <a:r>
              <a:rPr lang="fr" sz="1200">
                <a:solidFill>
                  <a:srgbClr val="FFFFFF"/>
                </a:solidFill>
              </a:rPr>
              <a:t>/11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Audit du site de départ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Performances actuelles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Relevé des problèmes de SEO et d’accessibilité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Choix de 10 problèmes à corriger en priorité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8299200" y="4774200"/>
            <a:ext cx="84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2</a:t>
            </a:r>
            <a:r>
              <a:rPr lang="fr" sz="1200">
                <a:solidFill>
                  <a:srgbClr val="FFFFFF"/>
                </a:solidFill>
              </a:rPr>
              <a:t>/11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problèmes majeurs à corriger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Langue du document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Titre de la page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Contraste de la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Liens des fichiers sur la page de contact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Attributs alts des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IDs peu/non significatifs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Textes superflus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Absence de balises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Balise description vide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Images comportant uniquement du texte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8299200" y="4774200"/>
            <a:ext cx="84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3</a:t>
            </a:r>
            <a:r>
              <a:rPr lang="fr" sz="1200">
                <a:solidFill>
                  <a:srgbClr val="FFFFFF"/>
                </a:solidFill>
              </a:rPr>
              <a:t>/11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Infos </a:t>
            </a:r>
            <a:r>
              <a:rPr lang="fr"/>
              <a:t>Scores Google PageSpeed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1" y="1017725"/>
            <a:ext cx="4776109" cy="355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800" y="2325238"/>
            <a:ext cx="3744499" cy="9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8299200" y="4774200"/>
            <a:ext cx="84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4</a:t>
            </a:r>
            <a:r>
              <a:rPr lang="fr" sz="1200">
                <a:solidFill>
                  <a:srgbClr val="FFFFFF"/>
                </a:solidFill>
              </a:rPr>
              <a:t>/11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Scores Google PageSpeed Insights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4329"/>
            <a:ext cx="4260298" cy="1802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81238"/>
            <a:ext cx="4260308" cy="18021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307350" y="884125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Avant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568425" y="884125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Après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8425" y="1289625"/>
            <a:ext cx="4269000" cy="1796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8425" y="3081250"/>
            <a:ext cx="4260298" cy="181113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8299200" y="4774200"/>
            <a:ext cx="84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5</a:t>
            </a:r>
            <a:r>
              <a:rPr lang="fr" sz="1200">
                <a:solidFill>
                  <a:srgbClr val="FFFFFF"/>
                </a:solidFill>
              </a:rPr>
              <a:t>/11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Gains de temps PageSpeed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38" y="1866900"/>
            <a:ext cx="473392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8299200" y="4774200"/>
            <a:ext cx="84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6</a:t>
            </a:r>
            <a:r>
              <a:rPr lang="fr" sz="1200">
                <a:solidFill>
                  <a:srgbClr val="FFFFFF"/>
                </a:solidFill>
              </a:rPr>
              <a:t>/11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 des tailles du 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35152"/>
            <a:ext cx="4260300" cy="2107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7" y="1735150"/>
            <a:ext cx="4237527" cy="21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8299200" y="4774200"/>
            <a:ext cx="84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7</a:t>
            </a:r>
            <a:r>
              <a:rPr lang="fr" sz="1200">
                <a:solidFill>
                  <a:srgbClr val="FFFFFF"/>
                </a:solidFill>
              </a:rPr>
              <a:t>/11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d’accessibilité WAVE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1" y="1284325"/>
            <a:ext cx="1999989" cy="347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1700" y="1284325"/>
            <a:ext cx="1546725" cy="7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1700" y="2074975"/>
            <a:ext cx="1546725" cy="1215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1700" y="3290600"/>
            <a:ext cx="1546725" cy="147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307350" y="884125"/>
            <a:ext cx="3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Avant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4568425" y="884125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Après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6350" y="1284325"/>
            <a:ext cx="1902121" cy="347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78475" y="1284325"/>
            <a:ext cx="2358950" cy="72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8475" y="2005825"/>
            <a:ext cx="2358950" cy="120586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8299200" y="4774200"/>
            <a:ext cx="84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8</a:t>
            </a:r>
            <a:r>
              <a:rPr lang="fr" sz="1200">
                <a:solidFill>
                  <a:srgbClr val="FFFFFF"/>
                </a:solidFill>
              </a:rPr>
              <a:t>/11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des tests W3C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117" y="1152475"/>
            <a:ext cx="4725758" cy="355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2796450" y="817425"/>
            <a:ext cx="3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Avant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8299200" y="4774200"/>
            <a:ext cx="84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9</a:t>
            </a:r>
            <a:r>
              <a:rPr lang="fr" sz="1200">
                <a:solidFill>
                  <a:srgbClr val="FFFFFF"/>
                </a:solidFill>
              </a:rPr>
              <a:t>/11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