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04" r:id="rId1"/>
  </p:sldMasterIdLst>
  <p:notesMasterIdLst>
    <p:notesMasterId r:id="rId7"/>
  </p:notesMasterIdLst>
  <p:sldIdLst>
    <p:sldId id="256" r:id="rId2"/>
    <p:sldId id="258" r:id="rId3"/>
    <p:sldId id="257" r:id="rId4"/>
    <p:sldId id="260" r:id="rId5"/>
    <p:sldId id="261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65412" autoAdjust="0"/>
  </p:normalViewPr>
  <p:slideViewPr>
    <p:cSldViewPr>
      <p:cViewPr varScale="1">
        <p:scale>
          <a:sx n="75" d="100"/>
          <a:sy n="75" d="100"/>
        </p:scale>
        <p:origin x="-26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BDD8-B1EE-4CFC-BADE-6514EE3B3009}" type="datetimeFigureOut">
              <a:rPr lang="fr-FR" smtClean="0"/>
              <a:pPr/>
              <a:t>16/01/2015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6CFD0-4D37-46CD-9DA0-482E3DC53C1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6CFD0-4D37-46CD-9DA0-482E3DC53C17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6CFD0-4D37-46CD-9DA0-482E3DC53C17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6CFD0-4D37-46CD-9DA0-482E3DC53C17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6CFD0-4D37-46CD-9DA0-482E3DC53C17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isocè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49B8335D-8385-4851-BE88-371E7079BA5F}" type="datetime1">
              <a:rPr lang="fr-FR" smtClean="0"/>
              <a:pPr/>
              <a:t>16/01/2015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96353B06-8064-4CF5-9C46-BB17E82F261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8B2E-C321-4909-B12B-D82A76CF1B7A}" type="datetime1">
              <a:rPr lang="fr-FR" smtClean="0"/>
              <a:pPr/>
              <a:t>16/01/2015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3B06-8064-4CF5-9C46-BB17E82F261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C604-A45E-4680-B707-C8C7989AA65C}" type="datetime1">
              <a:rPr lang="fr-FR" smtClean="0"/>
              <a:pPr/>
              <a:t>16/01/2015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3B06-8064-4CF5-9C46-BB17E82F261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3EC3C38F-F229-406A-9EB6-2BA6488AA722}" type="datetime1">
              <a:rPr lang="fr-FR" smtClean="0"/>
              <a:pPr/>
              <a:t>16/01/2015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3B06-8064-4CF5-9C46-BB17E82F261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angle rect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iangle isocè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CB6147EB-6ADE-4A1F-B420-E38F4CCDC0CA}" type="datetime1">
              <a:rPr lang="fr-FR" smtClean="0"/>
              <a:pPr/>
              <a:t>16/01/2015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96353B06-8064-4CF5-9C46-BB17E82F2617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C15C5900-C6FB-4E55-BD61-A8E8E2747ADC}" type="datetime1">
              <a:rPr lang="fr-FR" smtClean="0"/>
              <a:pPr/>
              <a:t>16/01/2015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6353B06-8064-4CF5-9C46-BB17E82F261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30553251-44EA-443F-B298-09F2EE3727C2}" type="datetime1">
              <a:rPr lang="fr-FR" smtClean="0"/>
              <a:pPr/>
              <a:t>16/01/2015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96353B06-8064-4CF5-9C46-BB17E82F261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DEC9F-DA8D-4EC3-99F6-A6095626A30B}" type="datetime1">
              <a:rPr lang="fr-FR" smtClean="0"/>
              <a:pPr/>
              <a:t>16/01/2015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3B06-8064-4CF5-9C46-BB17E82F261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057FC0E-B1D7-48DD-BE8A-0C5372660893}" type="datetime1">
              <a:rPr lang="fr-FR" smtClean="0"/>
              <a:pPr/>
              <a:t>16/01/2015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6353B06-8064-4CF5-9C46-BB17E82F261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2C33394A-5C05-4DE3-A0D2-EF462FC27335}" type="datetime1">
              <a:rPr lang="fr-FR" smtClean="0"/>
              <a:pPr/>
              <a:t>16/01/2015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96353B06-8064-4CF5-9C46-BB17E82F261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ED83F7D-5CC1-4B77-A31A-D7410E981C51}" type="datetime1">
              <a:rPr lang="fr-FR" smtClean="0"/>
              <a:pPr/>
              <a:t>16/01/2015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96353B06-8064-4CF5-9C46-BB17E82F261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Connecteur droit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CE1364A-3163-4578-94FE-9B2C493AFDE9}" type="datetime1">
              <a:rPr lang="fr-FR" smtClean="0"/>
              <a:pPr/>
              <a:t>16/01/2015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6353B06-8064-4CF5-9C46-BB17E82F261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hf hdr="0" ftr="0" dt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8062912" cy="1470025"/>
          </a:xfrm>
        </p:spPr>
        <p:txBody>
          <a:bodyPr/>
          <a:lstStyle/>
          <a:p>
            <a:r>
              <a:rPr lang="fr-FR" dirty="0" smtClean="0"/>
              <a:t>SMALL WORLD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27584" y="1844824"/>
            <a:ext cx="8062912" cy="1752600"/>
          </a:xfrm>
        </p:spPr>
        <p:txBody>
          <a:bodyPr/>
          <a:lstStyle/>
          <a:p>
            <a:r>
              <a:rPr lang="fr-FR" dirty="0" smtClean="0"/>
              <a:t>Création d’un jeu C# et WPF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67544" y="5733256"/>
            <a:ext cx="4248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Laura GUILLEMOT</a:t>
            </a:r>
          </a:p>
          <a:p>
            <a:r>
              <a:rPr lang="fr-FR" dirty="0" smtClean="0"/>
              <a:t>Thibault RAPIN</a:t>
            </a:r>
          </a:p>
          <a:p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5004048" y="601199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Projet POO – 4INFO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Etapes de développement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242848"/>
            <a:ext cx="8229600" cy="3922456"/>
          </a:xfrm>
          <a:solidFill>
            <a:schemeClr val="bg2">
              <a:alpha val="23000"/>
            </a:schemeClr>
          </a:solidFill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Analyse du cahier des charges</a:t>
            </a:r>
          </a:p>
          <a:p>
            <a:r>
              <a:rPr lang="fr-FR" dirty="0" smtClean="0"/>
              <a:t>Modélisation UML</a:t>
            </a:r>
          </a:p>
          <a:p>
            <a:r>
              <a:rPr lang="fr-FR" dirty="0" smtClean="0"/>
              <a:t>Réalisation du code des classes</a:t>
            </a:r>
          </a:p>
          <a:p>
            <a:r>
              <a:rPr lang="fr-FR" dirty="0" smtClean="0"/>
              <a:t>Librairie C++</a:t>
            </a:r>
          </a:p>
          <a:p>
            <a:r>
              <a:rPr lang="fr-FR" dirty="0" smtClean="0"/>
              <a:t>Interface à l’aide de WPF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3B06-8064-4CF5-9C46-BB17E82F2617}" type="slidenum">
              <a:rPr lang="fr-FR" smtClean="0"/>
              <a:pPr/>
              <a:t>2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 demandées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242848"/>
            <a:ext cx="8229600" cy="3274384"/>
          </a:xfrm>
          <a:solidFill>
            <a:schemeClr val="bg2">
              <a:alpha val="23000"/>
            </a:schemeClr>
          </a:solidFill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Création de parties personnalisées</a:t>
            </a:r>
          </a:p>
          <a:p>
            <a:r>
              <a:rPr lang="fr-FR" dirty="0" smtClean="0"/>
              <a:t>Affichage et gestion de la carte et des unités</a:t>
            </a:r>
          </a:p>
          <a:p>
            <a:r>
              <a:rPr lang="fr-FR" dirty="0" smtClean="0"/>
              <a:t>Sauvegarde et chargement de parties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3B06-8064-4CF5-9C46-BB17E82F2617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Pistes d’amélioration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3706432"/>
          </a:xfrm>
          <a:solidFill>
            <a:schemeClr val="bg2">
              <a:alpha val="23000"/>
            </a:schemeClr>
          </a:solidFill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Création de nouveaux peuples avec de nouveaux pouvoirs</a:t>
            </a:r>
          </a:p>
          <a:p>
            <a:r>
              <a:rPr lang="fr-FR" dirty="0" smtClean="0"/>
              <a:t>Optimisation de la sélection et du déplacement des unités</a:t>
            </a:r>
          </a:p>
          <a:p>
            <a:r>
              <a:rPr lang="fr-FR" dirty="0" smtClean="0"/>
              <a:t>Implémentation d’une IA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3B06-8064-4CF5-9C46-BB17E82F2617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653136"/>
            <a:ext cx="8229600" cy="1399032"/>
          </a:xfrm>
        </p:spPr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3B06-8064-4CF5-9C46-BB17E82F2617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Personnalisé 4">
      <a:dk1>
        <a:srgbClr val="D8D8D8"/>
      </a:dk1>
      <a:lt1>
        <a:sysClr val="window" lastClr="FFFFFF"/>
      </a:lt1>
      <a:dk2>
        <a:srgbClr val="D8D8D8"/>
      </a:dk2>
      <a:lt2>
        <a:srgbClr val="F2F2F2"/>
      </a:lt2>
      <a:accent1>
        <a:srgbClr val="F2F2F2"/>
      </a:accent1>
      <a:accent2>
        <a:srgbClr val="BFBFBF"/>
      </a:accent2>
      <a:accent3>
        <a:srgbClr val="D9D9D9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186</TotalTime>
  <Words>91</Words>
  <Application>Microsoft Office PowerPoint</Application>
  <PresentationFormat>Affichage à l'écran (4:3)</PresentationFormat>
  <Paragraphs>31</Paragraphs>
  <Slides>5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Verve</vt:lpstr>
      <vt:lpstr>SMALL WORLD</vt:lpstr>
      <vt:lpstr>Etapes de développement</vt:lpstr>
      <vt:lpstr>Fonctionnalités demandées</vt:lpstr>
      <vt:lpstr>Pistes d’amélioration</vt:lpstr>
      <vt:lpstr>Démonstration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LAURA</dc:creator>
  <cp:lastModifiedBy>Thibault</cp:lastModifiedBy>
  <cp:revision>21</cp:revision>
  <dcterms:created xsi:type="dcterms:W3CDTF">2015-01-15T19:33:35Z</dcterms:created>
  <dcterms:modified xsi:type="dcterms:W3CDTF">2015-01-16T14:52:37Z</dcterms:modified>
</cp:coreProperties>
</file>