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77" r:id="rId3"/>
    <p:sldId id="267" r:id="rId4"/>
    <p:sldId id="278" r:id="rId5"/>
    <p:sldId id="279" r:id="rId6"/>
    <p:sldId id="280" r:id="rId7"/>
    <p:sldId id="284" r:id="rId8"/>
    <p:sldId id="270" r:id="rId9"/>
    <p:sldId id="281" r:id="rId10"/>
    <p:sldId id="28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Design input </a:t>
            </a:r>
            <a:r>
              <a:rPr lang="fr-FR" dirty="0" err="1" smtClean="0"/>
              <a:t>review</a:t>
            </a:r>
            <a:endParaRPr lang="fr-FR" dirty="0"/>
          </a:p>
        </p:txBody>
      </p:sp>
      <p:sp>
        <p:nvSpPr>
          <p:cNvPr id="3" name="Sous-titre 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dirty="0" err="1" smtClean="0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Budget </a:t>
            </a:r>
            <a:r>
              <a:rPr lang="fr-FR" dirty="0" err="1" smtClean="0"/>
              <a:t>previsition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endParaRPr lang="fr-FR" dirty="0" smtClean="0"/>
          </a:p>
          <a:p>
            <a:pPr lvl="1"/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100€/</a:t>
            </a:r>
            <a:r>
              <a:rPr lang="fr-FR" dirty="0" err="1" smtClean="0">
                <a:sym typeface="Wingdings" panose="05000000000000000000" pitchFamily="2" charset="2"/>
              </a:rPr>
              <a:t>hour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Tester </a:t>
            </a:r>
            <a:r>
              <a:rPr lang="fr-FR" dirty="0" err="1" smtClean="0">
                <a:sym typeface="Wingdings" panose="05000000000000000000" pitchFamily="2" charset="2"/>
              </a:rPr>
              <a:t>validator</a:t>
            </a:r>
            <a:r>
              <a:rPr lang="fr-FR" dirty="0" smtClean="0">
                <a:sym typeface="Wingdings" panose="05000000000000000000" pitchFamily="2" charset="2"/>
              </a:rPr>
              <a:t>  100€/</a:t>
            </a:r>
            <a:r>
              <a:rPr lang="fr-FR" dirty="0" err="1" smtClean="0">
                <a:sym typeface="Wingdings" panose="05000000000000000000" pitchFamily="2" charset="2"/>
              </a:rPr>
              <a:t>hour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Architect  150€/</a:t>
            </a:r>
            <a:r>
              <a:rPr lang="fr-FR" dirty="0" err="1" smtClean="0">
                <a:sym typeface="Wingdings" panose="05000000000000000000" pitchFamily="2" charset="2"/>
              </a:rPr>
              <a:t>hour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Project manager  180€/</a:t>
            </a:r>
            <a:r>
              <a:rPr lang="fr-FR" dirty="0" err="1" smtClean="0">
                <a:sym typeface="Wingdings" panose="05000000000000000000" pitchFamily="2" charset="2"/>
              </a:rPr>
              <a:t>hour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40 </a:t>
            </a:r>
            <a:r>
              <a:rPr lang="fr-FR" dirty="0" err="1" smtClean="0">
                <a:sym typeface="Wingdings" panose="05000000000000000000" pitchFamily="2" charset="2"/>
              </a:rPr>
              <a:t>hours</a:t>
            </a:r>
            <a:r>
              <a:rPr lang="fr-FR" dirty="0" smtClean="0">
                <a:sym typeface="Wingdings" panose="05000000000000000000" pitchFamily="2" charset="2"/>
              </a:rPr>
              <a:t>/man</a:t>
            </a:r>
          </a:p>
          <a:p>
            <a:r>
              <a:rPr lang="fr-FR" dirty="0" err="1" smtClean="0">
                <a:sym typeface="Wingdings" panose="05000000000000000000" pitchFamily="2" charset="2"/>
              </a:rPr>
              <a:t>Matrials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2 Servers</a:t>
            </a:r>
          </a:p>
          <a:p>
            <a:pPr lvl="1"/>
            <a:r>
              <a:rPr lang="fr-FR" dirty="0" err="1" smtClean="0">
                <a:sym typeface="Wingdings" panose="05000000000000000000" pitchFamily="2" charset="2"/>
              </a:rPr>
              <a:t>Developement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Materials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Estimation  €</a:t>
            </a:r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391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9060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SUMMARY</a:t>
            </a:r>
            <a:endParaRPr lang="fr-FR" dirty="0"/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Product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r>
              <a:rPr lang="fr-FR" dirty="0" smtClean="0"/>
              <a:t>Product </a:t>
            </a:r>
            <a:r>
              <a:rPr lang="fr-FR" dirty="0" err="1" smtClean="0"/>
              <a:t>Functionment</a:t>
            </a:r>
            <a:endParaRPr lang="fr-FR" dirty="0"/>
          </a:p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lvl="1"/>
            <a:r>
              <a:rPr lang="fr-FR" dirty="0" smtClean="0"/>
              <a:t>Team </a:t>
            </a:r>
            <a:r>
              <a:rPr lang="fr-FR" dirty="0" err="1" smtClean="0"/>
              <a:t>Organizational</a:t>
            </a:r>
            <a:r>
              <a:rPr lang="fr-FR" dirty="0" smtClean="0"/>
              <a:t> Chart</a:t>
            </a:r>
          </a:p>
          <a:p>
            <a:r>
              <a:rPr lang="fr-FR" dirty="0" err="1" smtClean="0"/>
              <a:t>Planing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endParaRPr lang="fr-FR" dirty="0" smtClean="0"/>
          </a:p>
          <a:p>
            <a:pPr lvl="1"/>
            <a:r>
              <a:rPr lang="fr-FR" dirty="0" err="1" smtClean="0"/>
              <a:t>Provisioning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endParaRPr lang="fr-FR" dirty="0" smtClean="0"/>
          </a:p>
          <a:p>
            <a:pPr lvl="1"/>
            <a:r>
              <a:rPr lang="fr-FR" dirty="0" smtClean="0"/>
              <a:t>Principal </a:t>
            </a:r>
            <a:r>
              <a:rPr lang="fr-FR" dirty="0" err="1" smtClean="0"/>
              <a:t>Milestones</a:t>
            </a:r>
            <a:endParaRPr lang="fr-FR" dirty="0" smtClean="0"/>
          </a:p>
          <a:p>
            <a:pPr lvl="1"/>
            <a:r>
              <a:rPr lang="fr-FR" dirty="0" err="1" smtClean="0"/>
              <a:t>Deliverable</a:t>
            </a:r>
            <a:endParaRPr lang="fr-FR" dirty="0"/>
          </a:p>
          <a:p>
            <a:r>
              <a:rPr lang="fr-FR" dirty="0" smtClean="0"/>
              <a:t>Budget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Language</a:t>
            </a:r>
            <a:r>
              <a:rPr lang="fr-FR" dirty="0" smtClean="0"/>
              <a:t> JAVA</a:t>
            </a:r>
          </a:p>
          <a:p>
            <a:r>
              <a:rPr lang="fr-FR" dirty="0" smtClean="0"/>
              <a:t>CMMI </a:t>
            </a:r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r>
              <a:rPr lang="fr-FR" dirty="0" smtClean="0"/>
              <a:t>Agile Project Management</a:t>
            </a:r>
          </a:p>
          <a:p>
            <a:r>
              <a:rPr lang="fr-FR" dirty="0"/>
              <a:t>Chat IRC</a:t>
            </a:r>
          </a:p>
          <a:p>
            <a:r>
              <a:rPr lang="fr-FR" dirty="0"/>
              <a:t>Windows 10 software</a:t>
            </a:r>
          </a:p>
          <a:p>
            <a:r>
              <a:rPr lang="fr-FR" dirty="0"/>
              <a:t>Works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smtClean="0"/>
              <a:t>JVM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4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27" y="1915749"/>
            <a:ext cx="6782873" cy="36562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749"/>
            <a:ext cx="5306096" cy="8945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042"/>
            <a:ext cx="306747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Product </a:t>
            </a:r>
            <a:r>
              <a:rPr lang="fr-FR" dirty="0" err="1" smtClean="0"/>
              <a:t>operation</a:t>
            </a:r>
            <a:endParaRPr lang="fr-FR" dirty="0"/>
          </a:p>
        </p:txBody>
      </p:sp>
      <p:grpSp>
        <p:nvGrpSpPr>
          <p:cNvPr id="33" name="Groupe 32"/>
          <p:cNvGrpSpPr/>
          <p:nvPr/>
        </p:nvGrpSpPr>
        <p:grpSpPr>
          <a:xfrm>
            <a:off x="927279" y="2408350"/>
            <a:ext cx="9969321" cy="3606084"/>
            <a:chOff x="888642" y="1764406"/>
            <a:chExt cx="9969321" cy="3606084"/>
          </a:xfrm>
        </p:grpSpPr>
        <p:sp>
          <p:nvSpPr>
            <p:cNvPr id="4" name="Ellipse 3"/>
            <p:cNvSpPr/>
            <p:nvPr/>
          </p:nvSpPr>
          <p:spPr>
            <a:xfrm>
              <a:off x="888642" y="1764406"/>
              <a:ext cx="1210614" cy="7727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2844085" y="1764406"/>
              <a:ext cx="1210614" cy="7727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9647349" y="1764406"/>
              <a:ext cx="1210614" cy="7727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</a:t>
              </a:r>
              <a:endPara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Cylindre 6"/>
            <p:cNvSpPr/>
            <p:nvPr/>
          </p:nvSpPr>
          <p:spPr>
            <a:xfrm>
              <a:off x="5992969" y="3322749"/>
              <a:ext cx="1399504" cy="2047741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JMS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99256" y="3129566"/>
              <a:ext cx="1004552" cy="173864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SERVER 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89017" y="3129566"/>
              <a:ext cx="1004552" cy="173864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SERVER 2</a:t>
              </a:r>
              <a:endParaRPr lang="fr-FR" dirty="0"/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>
              <a:off x="1635617" y="2537138"/>
              <a:ext cx="669701" cy="59242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H="1">
              <a:off x="2768957" y="2537138"/>
              <a:ext cx="798490" cy="59242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endCxn id="9" idx="0"/>
            </p:cNvCxnSpPr>
            <p:nvPr/>
          </p:nvCxnSpPr>
          <p:spPr>
            <a:xfrm>
              <a:off x="10271974" y="2537138"/>
              <a:ext cx="19319" cy="59242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8" idx="3"/>
            </p:cNvCxnSpPr>
            <p:nvPr/>
          </p:nvCxnSpPr>
          <p:spPr>
            <a:xfrm>
              <a:off x="3103808" y="3998890"/>
              <a:ext cx="2856427" cy="34772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>
              <a:stCxn id="9" idx="1"/>
            </p:cNvCxnSpPr>
            <p:nvPr/>
          </p:nvCxnSpPr>
          <p:spPr>
            <a:xfrm flipH="1">
              <a:off x="7404816" y="3998890"/>
              <a:ext cx="2384201" cy="34772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5" idx="6"/>
            </p:cNvCxnSpPr>
            <p:nvPr/>
          </p:nvCxnSpPr>
          <p:spPr>
            <a:xfrm>
              <a:off x="4054699" y="2150772"/>
              <a:ext cx="5734318" cy="1171977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5922136" y="2238640"/>
              <a:ext cx="1857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 case of crash</a:t>
              </a:r>
              <a:endParaRPr lang="fr-FR" dirty="0"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927279" y="1710607"/>
            <a:ext cx="57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High </a:t>
            </a:r>
            <a:r>
              <a:rPr lang="fr-FR" dirty="0" err="1" smtClean="0"/>
              <a:t>Availability</a:t>
            </a:r>
            <a:r>
              <a:rPr lang="fr-FR" dirty="0" smtClean="0"/>
              <a:t> and datas persistance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2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Product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Case </a:t>
            </a:r>
            <a:r>
              <a:rPr lang="fr-FR" dirty="0" err="1" smtClean="0"/>
              <a:t>Diagram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76" y="1524000"/>
            <a:ext cx="2629727" cy="46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TEAM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graphicFrame>
        <p:nvGraphicFramePr>
          <p:cNvPr id="5" name="Espace réservé de contenu 4" descr="Exemple de tableau avec 3 colonnes et 4 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4057851"/>
              </p:ext>
            </p:extLst>
          </p:nvPr>
        </p:nvGraphicFramePr>
        <p:xfrm>
          <a:off x="1295400" y="1632440"/>
          <a:ext cx="9601200" cy="410183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87203"/>
                <a:gridCol w="6813997"/>
              </a:tblGrid>
              <a:tr h="750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err="1" smtClean="0">
                          <a:effectLst/>
                        </a:rPr>
                        <a:t>Role</a:t>
                      </a:r>
                      <a:r>
                        <a:rPr lang="fr-FR" sz="1800" kern="1200" dirty="0" smtClean="0">
                          <a:effectLst/>
                        </a:rPr>
                        <a:t> in the team</a:t>
                      </a:r>
                      <a:endParaRPr lang="en-US" dirty="0"/>
                    </a:p>
                  </a:txBody>
                  <a:tcPr anchor="ctr"/>
                </a:tc>
              </a:tr>
              <a:tr h="837921">
                <a:tc>
                  <a:txBody>
                    <a:bodyPr/>
                    <a:lstStyle/>
                    <a:p>
                      <a:r>
                        <a:rPr lang="fr-BE" sz="1800" kern="1200" dirty="0" smtClean="0">
                          <a:effectLst/>
                        </a:rPr>
                        <a:t>SARROBERT Thibault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 anchor="ctr"/>
                </a:tc>
              </a:tr>
              <a:tr h="837921">
                <a:tc>
                  <a:txBody>
                    <a:bodyPr/>
                    <a:lstStyle/>
                    <a:p>
                      <a:r>
                        <a:rPr lang="fr-BE" sz="1800" kern="1200" dirty="0" smtClean="0">
                          <a:effectLst/>
                        </a:rPr>
                        <a:t>ROMAN</a:t>
                      </a:r>
                      <a:r>
                        <a:rPr lang="fr-BE" sz="1800" kern="1200" baseline="0" dirty="0" smtClean="0">
                          <a:effectLst/>
                        </a:rPr>
                        <a:t> Olivier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Architect</a:t>
                      </a:r>
                      <a:endParaRPr lang="en-US" dirty="0"/>
                    </a:p>
                  </a:txBody>
                  <a:tcPr anchor="ctr"/>
                </a:tc>
              </a:tr>
              <a:tr h="837921"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effectLst/>
                        </a:rPr>
                        <a:t>MOREAU Maxime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Tester Validator</a:t>
                      </a:r>
                      <a:endParaRPr lang="en-US" dirty="0"/>
                    </a:p>
                  </a:txBody>
                  <a:tcPr anchor="ctr"/>
                </a:tc>
              </a:tr>
              <a:tr h="837921">
                <a:tc>
                  <a:txBody>
                    <a:bodyPr/>
                    <a:lstStyle/>
                    <a:p>
                      <a:r>
                        <a:rPr lang="en-US" dirty="0" smtClean="0"/>
                        <a:t>ORTEGA Pablo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</a:t>
            </a:r>
            <a:r>
              <a:rPr lang="fr-FR" dirty="0" err="1" smtClean="0"/>
              <a:t>Presentation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86"/>
            <a:ext cx="12221714" cy="34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Provisionning</a:t>
            </a:r>
            <a:r>
              <a:rPr lang="fr-FR" dirty="0" smtClean="0"/>
              <a:t> Events </a:t>
            </a:r>
            <a:r>
              <a:rPr lang="fr-FR" dirty="0" smtClean="0">
                <a:sym typeface="Wingdings" panose="05000000000000000000" pitchFamily="2" charset="2"/>
              </a:rPr>
              <a:t> 5%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PC crash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OS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Naturel </a:t>
            </a:r>
            <a:r>
              <a:rPr lang="fr-FR" dirty="0" err="1" smtClean="0">
                <a:sym typeface="Wingdings" panose="05000000000000000000" pitchFamily="2" charset="2"/>
              </a:rPr>
              <a:t>Contingencies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Risks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analysis</a:t>
            </a:r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Validation</a:t>
            </a:r>
          </a:p>
          <a:p>
            <a:pPr lvl="1"/>
            <a:r>
              <a:rPr lang="fr-FR" dirty="0" err="1" smtClean="0">
                <a:sym typeface="Wingdings" panose="05000000000000000000" pitchFamily="2" charset="2"/>
              </a:rPr>
              <a:t>Automaticaly</a:t>
            </a:r>
            <a:r>
              <a:rPr lang="fr-FR" dirty="0" smtClean="0">
                <a:sym typeface="Wingdings" panose="05000000000000000000" pitchFamily="2" charset="2"/>
              </a:rPr>
              <a:t>  = 20%</a:t>
            </a:r>
          </a:p>
          <a:p>
            <a:pPr lvl="1"/>
            <a:r>
              <a:rPr lang="fr-FR" dirty="0" err="1" smtClean="0">
                <a:sym typeface="Wingdings" panose="05000000000000000000" pitchFamily="2" charset="2"/>
              </a:rPr>
              <a:t>Manual</a:t>
            </a:r>
            <a:r>
              <a:rPr lang="fr-FR" dirty="0" smtClean="0">
                <a:sym typeface="Wingdings" panose="05000000000000000000" pitchFamily="2" charset="2"/>
              </a:rPr>
              <a:t> = </a:t>
            </a:r>
            <a:r>
              <a:rPr lang="fr-FR" dirty="0" err="1" smtClean="0">
                <a:sym typeface="Wingdings" panose="05000000000000000000" pitchFamily="2" charset="2"/>
              </a:rPr>
              <a:t>complete</a:t>
            </a:r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23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LineBusiness_16x9_TP103031021" id="{8BB067C4-652E-41EE-9EDF-2078839E9EA7}" vid="{DA8AEEB8-CD12-4A86-B158-B02BBBF3F8D2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Ligne rouge Enterprise (grand écran)</Template>
  <TotalTime>0</TotalTime>
  <Words>150</Words>
  <Application>Microsoft Office PowerPoint</Application>
  <PresentationFormat>Grand écran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Cambria</vt:lpstr>
      <vt:lpstr>Wingdings</vt:lpstr>
      <vt:lpstr>Red Line Business 16x9</vt:lpstr>
      <vt:lpstr>Design input review</vt:lpstr>
      <vt:lpstr>SUMMARY</vt:lpstr>
      <vt:lpstr>Project Presentation</vt:lpstr>
      <vt:lpstr>Product presentation</vt:lpstr>
      <vt:lpstr>Product operation</vt:lpstr>
      <vt:lpstr>Product presentation</vt:lpstr>
      <vt:lpstr>TEAM presentation</vt:lpstr>
      <vt:lpstr>Planning Presentation</vt:lpstr>
      <vt:lpstr>Planning Presentation</vt:lpstr>
      <vt:lpstr>Budget previsition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2016-11-25T13:15:53Z</dcterms:created>
  <dcterms:modified xsi:type="dcterms:W3CDTF">2016-11-25T23:33:49Z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