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12/2/2016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hibault\Documents\NetBeansProjects\IRC_JEE\src\UML\UseCaseDiagram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hibault\Documents\NetBeansProjects\IRC_JEE\src\UML\AdminConnexionSequence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hibault\Documents\NetBeansProjects\IRC_JEE\src\UML\UserConnexionSequence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hibault\Documents\NetBeansProjects\IRC_JEE\src\UML\UserSendMessageSequence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hibault\Documents\NetBeansProjects\IRC_JEE\src\UML\UserPrivateMessageSequence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hibault\Documents\NetBeansProjects\IRC_JEE\src\UML\AdminHideMesessageSequence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Thibault\Documents\NetBeansProjects\IRC_JEE\src\UML\AdminHideMesessageSequence.s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hibault\Documents\NetBeansProjects\IRC_JEE\src\UML\AdminKickSequence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hibault\Documents\NetBeansProjects\IRC_JEE\src\UML\AdminDisconnectServerSequence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Architecture </a:t>
            </a:r>
            <a:r>
              <a:rPr lang="fr-FR" dirty="0" err="1" smtClean="0"/>
              <a:t>review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Design </a:t>
            </a:r>
            <a:r>
              <a:rPr lang="en-US" dirty="0" smtClean="0"/>
              <a:t>Description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0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 </a:t>
            </a:r>
            <a:r>
              <a:rPr lang="fr-FR" dirty="0" err="1" smtClean="0"/>
              <a:t>Diagram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56792"/>
            <a:ext cx="2522608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5721" y="1660158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Actors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Administrator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User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Administrator</a:t>
            </a:r>
            <a:r>
              <a:rPr lang="fr-FR" dirty="0" smtClean="0"/>
              <a:t> </a:t>
            </a:r>
            <a:r>
              <a:rPr lang="fr-FR" dirty="0" err="1" smtClean="0"/>
              <a:t>inherits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user 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615721" y="3717032"/>
            <a:ext cx="359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 action="ppaction://hlinkfile"/>
              </a:rPr>
              <a:t>C:\Users\Thibault\Documents\NetBeansProjects\IRC_JEE\src\UML\UseCaseDiagram.svg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92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Administrator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96752"/>
            <a:ext cx="3240360" cy="53060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806" y="4293096"/>
            <a:ext cx="284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 action="ppaction://hlinkfile"/>
              </a:rPr>
              <a:t>C:\Users\Thibault\Documents\NetBeansProjects\IRC_JEE\src\UML\AdminConnexionSequence.svg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579806" y="162880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Administrator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to the server </a:t>
            </a:r>
            <a:r>
              <a:rPr lang="fr-FR" dirty="0" err="1" smtClean="0"/>
              <a:t>sequence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55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 Connection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124743"/>
            <a:ext cx="3528392" cy="538369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48478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 </a:t>
            </a:r>
            <a:r>
              <a:rPr lang="fr-FR" dirty="0" err="1" smtClean="0"/>
              <a:t>connection</a:t>
            </a:r>
            <a:r>
              <a:rPr lang="fr-FR" dirty="0" smtClean="0"/>
              <a:t> to the server </a:t>
            </a:r>
            <a:r>
              <a:rPr lang="fr-FR" dirty="0" err="1" smtClean="0"/>
              <a:t>sequence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65313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 action="ppaction://hlinkfile"/>
              </a:rPr>
              <a:t>C:\Users\Thibault\Documents\NetBeansProjects\IRC_JEE\src\UML\UserConnexionSequence.svg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91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 </a:t>
            </a:r>
            <a:r>
              <a:rPr lang="fr-FR" dirty="0" err="1" smtClean="0"/>
              <a:t>send</a:t>
            </a:r>
            <a:r>
              <a:rPr lang="fr-FR" dirty="0" smtClean="0"/>
              <a:t> message </a:t>
            </a:r>
            <a:r>
              <a:rPr lang="fr-FR" dirty="0" err="1" smtClean="0"/>
              <a:t>sequence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196752"/>
            <a:ext cx="7952385" cy="44644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5696049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 action="ppaction://hlinkfile"/>
              </a:rPr>
              <a:t>C:\Users\Thibault\Documents\NetBeansProjects\IRC_JEE\src\UML\UserSendMessageSequence.svg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235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 </a:t>
            </a:r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private</a:t>
            </a:r>
            <a:r>
              <a:rPr lang="fr-FR" dirty="0" smtClean="0"/>
              <a:t> message </a:t>
            </a:r>
            <a:r>
              <a:rPr lang="fr-FR" dirty="0" err="1" smtClean="0"/>
              <a:t>sequence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7620000" cy="4414761"/>
          </a:xfrm>
        </p:spPr>
      </p:pic>
      <p:sp>
        <p:nvSpPr>
          <p:cNvPr id="9" name="TextBox 8"/>
          <p:cNvSpPr txBox="1"/>
          <p:nvPr/>
        </p:nvSpPr>
        <p:spPr>
          <a:xfrm>
            <a:off x="511067" y="5805264"/>
            <a:ext cx="778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 action="ppaction://hlinkfile"/>
              </a:rPr>
              <a:t>C:\Users\Thibault\Documents\NetBeansProjects\IRC_JEE\src\UML\UserPrivateMessageSequence.svg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79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Administrator</a:t>
            </a:r>
            <a:r>
              <a:rPr lang="fr-FR" dirty="0" smtClean="0"/>
              <a:t> </a:t>
            </a:r>
            <a:r>
              <a:rPr lang="fr-FR" dirty="0" err="1" smtClean="0"/>
              <a:t>hide</a:t>
            </a:r>
            <a:r>
              <a:rPr lang="fr-FR" dirty="0" smtClean="0"/>
              <a:t> message </a:t>
            </a:r>
            <a:r>
              <a:rPr lang="fr-FR" dirty="0" err="1" smtClean="0"/>
              <a:t>sequence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6264696" cy="43613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611560" y="594928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4" action="ppaction://hlinkfile"/>
              </a:rPr>
              <a:t>C:\Users\Thibault\Documents\NetBeansProjects\IRC_JEE\src\UML\AdminHideMesessageSequence.svg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0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Administrator</a:t>
            </a:r>
            <a:r>
              <a:rPr lang="fr-FR" dirty="0" smtClean="0"/>
              <a:t> kick </a:t>
            </a:r>
            <a:r>
              <a:rPr lang="fr-FR" dirty="0" err="1" smtClean="0"/>
              <a:t>sequence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3"/>
            <a:ext cx="7007463" cy="46085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587727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 action="ppaction://hlinkfile"/>
              </a:rPr>
              <a:t>C:\Users\Thibault\Documents\NetBeansProjects\IRC_JEE\src\UML\AdminKickSequence.svg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835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Administrator</a:t>
            </a:r>
            <a:r>
              <a:rPr lang="fr-FR" dirty="0" smtClean="0"/>
              <a:t> </a:t>
            </a:r>
            <a:r>
              <a:rPr lang="fr-FR" dirty="0" err="1" smtClean="0"/>
              <a:t>disconnect</a:t>
            </a:r>
            <a:r>
              <a:rPr lang="fr-FR" dirty="0" smtClean="0"/>
              <a:t> server </a:t>
            </a:r>
            <a:r>
              <a:rPr lang="fr-FR" dirty="0" err="1" smtClean="0"/>
              <a:t>sequence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6372225" cy="41243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558924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 action="ppaction://hlinkfile"/>
              </a:rPr>
              <a:t>C:\Users\Thibault\Documents\NetBeansProjects\IRC_JEE\src\UML\AdminDisconnectServerSequence.svg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774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</TotalTime>
  <Words>89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Architecture review</vt:lpstr>
      <vt:lpstr>Use case Diagram</vt:lpstr>
      <vt:lpstr>Administrator connection</vt:lpstr>
      <vt:lpstr>User Connection</vt:lpstr>
      <vt:lpstr>User send message sequence</vt:lpstr>
      <vt:lpstr>User send private message sequence</vt:lpstr>
      <vt:lpstr>Administrator hide message sequence</vt:lpstr>
      <vt:lpstr>Administrator kick sequence</vt:lpstr>
      <vt:lpstr>Administrator disconnect server sequence</vt:lpstr>
      <vt:lpstr>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review</dc:title>
  <dc:creator>Thibault SARROBERT</dc:creator>
  <cp:lastModifiedBy>Thibault SARROBERT</cp:lastModifiedBy>
  <cp:revision>3</cp:revision>
  <dcterms:created xsi:type="dcterms:W3CDTF">2016-12-02T09:57:51Z</dcterms:created>
  <dcterms:modified xsi:type="dcterms:W3CDTF">2016-12-02T10:30:10Z</dcterms:modified>
</cp:coreProperties>
</file>