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2" r:id="rId2"/>
  </p:sldMasterIdLst>
  <p:notesMasterIdLst>
    <p:notesMasterId r:id="rId22"/>
  </p:notesMasterIdLst>
  <p:handoutMasterIdLst>
    <p:handoutMasterId r:id="rId23"/>
  </p:handoutMasterIdLst>
  <p:sldIdLst>
    <p:sldId id="256" r:id="rId3"/>
    <p:sldId id="257" r:id="rId4"/>
    <p:sldId id="279" r:id="rId5"/>
    <p:sldId id="280" r:id="rId6"/>
    <p:sldId id="281" r:id="rId7"/>
    <p:sldId id="282" r:id="rId8"/>
    <p:sldId id="284" r:id="rId9"/>
    <p:sldId id="285" r:id="rId10"/>
    <p:sldId id="286" r:id="rId11"/>
    <p:sldId id="287" r:id="rId12"/>
    <p:sldId id="288" r:id="rId13"/>
    <p:sldId id="289" r:id="rId14"/>
    <p:sldId id="291" r:id="rId15"/>
    <p:sldId id="292" r:id="rId16"/>
    <p:sldId id="294" r:id="rId17"/>
    <p:sldId id="295" r:id="rId18"/>
    <p:sldId id="278" r:id="rId19"/>
    <p:sldId id="293" r:id="rId20"/>
    <p:sldId id="290" r:id="rId21"/>
  </p:sldIdLst>
  <p:sldSz cx="10080625" cy="7559675"/>
  <p:notesSz cx="7559675" cy="106918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787" autoAdjust="0"/>
  </p:normalViewPr>
  <p:slideViewPr>
    <p:cSldViewPr snapToGrid="0">
      <p:cViewPr varScale="1">
        <p:scale>
          <a:sx n="98" d="100"/>
          <a:sy n="98" d="100"/>
        </p:scale>
        <p:origin x="168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7625BC58-6692-4A0A-AF10-CA57FD09B1CD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t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D598805-4F0C-4191-9D4B-5E8AB77FAB5A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t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BDE4EF3-EDF4-47DF-8E8A-C0CD55E450B5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2627640" y="1018512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1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Microsoft YaHei" pitchFamily="2"/>
                <a:cs typeface="Lucida Sans" pitchFamily="2"/>
              </a:rPr>
              <a:t>Soutenance Rapport de Stage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D1BD227-8F87-4F6C-9A70-CB1F2914DE7F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6948360" y="10157400"/>
            <a:ext cx="61164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066B80C6-A9E6-4220-8F54-55FAE09B1B6E}" type="slidenum">
              <a:t>‹N°›</a:t>
            </a:fld>
            <a:endParaRPr lang="fr-FR" sz="1400" b="0" i="0" u="none" strike="noStrike" kern="1200" spc="0" baseline="0">
              <a:ln>
                <a:noFill/>
              </a:ln>
              <a:solidFill>
                <a:srgbClr val="000000"/>
              </a:solidFill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4374245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1EEBF973-E91A-487D-AC2C-70170A9578A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99C99808-E290-4E3D-82E5-3AE4A0D43A86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lvl="0"/>
            <a:endParaRPr lang="fr-FR"/>
          </a:p>
        </p:txBody>
      </p:sp>
      <p:sp>
        <p:nvSpPr>
          <p:cNvPr id="4" name="Espace réservé de l'en-tête 3">
            <a:extLst>
              <a:ext uri="{FF2B5EF4-FFF2-40B4-BE49-F238E27FC236}">
                <a16:creationId xmlns:a16="http://schemas.microsoft.com/office/drawing/2014/main" id="{9F3957C2-91F2-4914-B3FC-738D237C40E0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>
            <a:lvl1pPr lvl="0" rtl="0" hangingPunct="0">
              <a:buNone/>
              <a:tabLst/>
              <a:defRPr lang="fr-FR" sz="2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6880245-D159-419B-B428-DD73B26B4AAC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>
            <a:lvl1pPr lvl="0" rtl="0" hangingPunct="0">
              <a:buNone/>
              <a:tabLst/>
              <a:defRPr lang="fr-FR" sz="2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BA0EB90-F7F8-473E-AA77-DA53BD5D0032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b" anchorCtr="0">
            <a:noAutofit/>
          </a:bodyPr>
          <a:lstStyle>
            <a:lvl1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2400" b="0" i="0" u="none" strike="noStrike" kern="1200" spc="0" baseline="0">
                <a:solidFill>
                  <a:srgbClr val="000000"/>
                </a:solidFill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r>
              <a:rPr lang="fr-FR"/>
              <a:t>Soutenance Rapport de Stage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8A32F39-28C2-47C6-8645-EE68A8C358B4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b" anchorCtr="0">
            <a:noAutofit/>
          </a:bodyPr>
          <a:lstStyle>
            <a:lvl1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400" b="0" i="0" u="none" strike="noStrike" kern="1200" spc="0" baseline="0">
                <a:solidFill>
                  <a:srgbClr val="000000"/>
                </a:solidFill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fld id="{5F184892-3FB4-4652-8FA5-93F159D0CC47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15229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lvl="0" indent="-216000" rtl="0" hangingPunct="0">
      <a:buNone/>
      <a:tabLst/>
      <a:defRPr lang="fr-FR" sz="2000" b="0" i="0" u="none" strike="noStrike" kern="1200">
        <a:ln>
          <a:noFill/>
        </a:ln>
        <a:latin typeface="Liberation Sans" pitchFamily="18"/>
        <a:ea typeface="Microsoft YaHei" pitchFamily="2"/>
        <a:cs typeface="Lucida Sans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pied de page 5">
            <a:extLst>
              <a:ext uri="{FF2B5EF4-FFF2-40B4-BE49-F238E27FC236}">
                <a16:creationId xmlns:a16="http://schemas.microsoft.com/office/drawing/2014/main" id="{47A86BF1-CD87-4600-87C6-11C226E6C2FE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ln/>
        </p:spPr>
        <p:txBody>
          <a:bodyPr wrap="square" lIns="0" tIns="0" rIns="0" bIns="0" anchor="b" anchorCtr="0">
            <a:noAutofit/>
          </a:bodyPr>
          <a:lstStyle/>
          <a:p>
            <a:pPr lvl="0"/>
            <a:r>
              <a:rPr lang="fr-FR"/>
              <a:t>Soutenance Rapport de Stage</a:t>
            </a:r>
          </a:p>
        </p:txBody>
      </p:sp>
      <p:sp>
        <p:nvSpPr>
          <p:cNvPr id="9" name="Espace réservé du numéro de diapositive 6">
            <a:extLst>
              <a:ext uri="{FF2B5EF4-FFF2-40B4-BE49-F238E27FC236}">
                <a16:creationId xmlns:a16="http://schemas.microsoft.com/office/drawing/2014/main" id="{FE565654-0B65-46F3-8413-F93D5EFD3F7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0" tIns="0" rIns="0" bIns="0" anchor="b" anchorCtr="0">
            <a:noAutofit/>
          </a:bodyPr>
          <a:lstStyle/>
          <a:p>
            <a:pPr lvl="0"/>
            <a:fld id="{810E8913-B084-47FD-919D-92F0558F8D64}" type="slidenum">
              <a:t>1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F231BD0D-AE51-4416-8C50-B54406E58E1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4F81BD"/>
          </a:solidFill>
          <a:ln w="25560">
            <a:solidFill>
              <a:srgbClr val="385D8A"/>
            </a:solidFill>
            <a:prstDash val="solid"/>
          </a:ln>
        </p:spPr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F5F43044-44EE-4C3C-9C66-7BA7676E2C1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1DAF9EB-92A7-490A-90EF-EBD0F3478440}"/>
              </a:ext>
            </a:extLst>
          </p:cNvPr>
          <p:cNvSpPr txBox="1"/>
          <p:nvPr/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Liberation Serif" pitchFamily="18"/>
                <a:ea typeface="Segoe UI" pitchFamily="2"/>
                <a:cs typeface="Tahoma" pitchFamily="2"/>
              </a:rPr>
              <a:t>Soutenance Rapport de Stage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3E2B28D-5F93-4C11-9478-2AB4EE01FC5F}"/>
              </a:ext>
            </a:extLst>
          </p:cNvPr>
          <p:cNvSpPr txBox="1"/>
          <p:nvPr/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Liberation Serif" pitchFamily="18"/>
                <a:ea typeface="Segoe UI" pitchFamily="2"/>
                <a:cs typeface="Tahoma" pitchFamily="2"/>
              </a:rPr>
              <a:t>Soutenance Rapport de Stage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pied de page 5">
            <a:extLst>
              <a:ext uri="{FF2B5EF4-FFF2-40B4-BE49-F238E27FC236}">
                <a16:creationId xmlns:a16="http://schemas.microsoft.com/office/drawing/2014/main" id="{72B23852-BB66-4C67-B79E-4DCFA19FA55E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ln/>
        </p:spPr>
        <p:txBody>
          <a:bodyPr wrap="square" lIns="0" tIns="0" rIns="0" bIns="0" anchor="b" anchorCtr="0">
            <a:noAutofit/>
          </a:bodyPr>
          <a:lstStyle/>
          <a:p>
            <a:pPr lvl="0"/>
            <a:r>
              <a:rPr lang="fr-FR"/>
              <a:t>Soutenance Rapport de Stage</a:t>
            </a:r>
          </a:p>
        </p:txBody>
      </p:sp>
      <p:sp>
        <p:nvSpPr>
          <p:cNvPr id="9" name="Espace réservé du numéro de diapositive 6">
            <a:extLst>
              <a:ext uri="{FF2B5EF4-FFF2-40B4-BE49-F238E27FC236}">
                <a16:creationId xmlns:a16="http://schemas.microsoft.com/office/drawing/2014/main" id="{08CACDDB-AC2B-4398-9CBC-9BCCF6A31DBD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0" tIns="0" rIns="0" bIns="0" anchor="b" anchorCtr="0">
            <a:noAutofit/>
          </a:bodyPr>
          <a:lstStyle/>
          <a:p>
            <a:pPr lvl="0"/>
            <a:fld id="{CC8C0440-9F7C-47CA-9285-76D521013673}" type="slidenum">
              <a:t>18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BCE959C6-1D4F-48A5-AECD-AB4D38968DD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4F81BD"/>
          </a:solidFill>
          <a:ln w="25560">
            <a:solidFill>
              <a:srgbClr val="385D8A"/>
            </a:solidFill>
            <a:prstDash val="solid"/>
          </a:ln>
        </p:spPr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FE561C91-DFEC-4908-9D17-BFAF2C25F59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6F4D645-CD3C-43B5-81C2-4E31B9016421}"/>
              </a:ext>
            </a:extLst>
          </p:cNvPr>
          <p:cNvSpPr txBox="1"/>
          <p:nvPr/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Liberation Serif" pitchFamily="18"/>
                <a:ea typeface="Segoe UI" pitchFamily="2"/>
                <a:cs typeface="Tahoma" pitchFamily="2"/>
              </a:rPr>
              <a:t>Soutenance Rapport de Stage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B8A9280-321C-4173-A5B4-DECBBF7CA8CA}"/>
              </a:ext>
            </a:extLst>
          </p:cNvPr>
          <p:cNvSpPr txBox="1"/>
          <p:nvPr/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Liberation Serif" pitchFamily="18"/>
                <a:ea typeface="Segoe UI" pitchFamily="2"/>
                <a:cs typeface="Tahoma" pitchFamily="2"/>
              </a:rPr>
              <a:t>Soutenance Rapport de Stage</a:t>
            </a:r>
          </a:p>
        </p:txBody>
      </p:sp>
    </p:spTree>
    <p:extLst>
      <p:ext uri="{BB962C8B-B14F-4D97-AF65-F5344CB8AC3E}">
        <p14:creationId xmlns:p14="http://schemas.microsoft.com/office/powerpoint/2010/main" val="2184307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pied de page 5">
            <a:extLst>
              <a:ext uri="{FF2B5EF4-FFF2-40B4-BE49-F238E27FC236}">
                <a16:creationId xmlns:a16="http://schemas.microsoft.com/office/drawing/2014/main" id="{72B23852-BB66-4C67-B79E-4DCFA19FA55E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ln/>
        </p:spPr>
        <p:txBody>
          <a:bodyPr wrap="square" lIns="0" tIns="0" rIns="0" bIns="0" anchor="b" anchorCtr="0">
            <a:noAutofit/>
          </a:bodyPr>
          <a:lstStyle/>
          <a:p>
            <a:pPr lvl="0"/>
            <a:r>
              <a:rPr lang="fr-FR"/>
              <a:t>Soutenance Rapport de Stage</a:t>
            </a:r>
          </a:p>
        </p:txBody>
      </p:sp>
      <p:sp>
        <p:nvSpPr>
          <p:cNvPr id="9" name="Espace réservé du numéro de diapositive 6">
            <a:extLst>
              <a:ext uri="{FF2B5EF4-FFF2-40B4-BE49-F238E27FC236}">
                <a16:creationId xmlns:a16="http://schemas.microsoft.com/office/drawing/2014/main" id="{08CACDDB-AC2B-4398-9CBC-9BCCF6A31DBD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0" tIns="0" rIns="0" bIns="0" anchor="b" anchorCtr="0">
            <a:noAutofit/>
          </a:bodyPr>
          <a:lstStyle/>
          <a:p>
            <a:pPr lvl="0"/>
            <a:fld id="{CC8C0440-9F7C-47CA-9285-76D521013673}" type="slidenum">
              <a:t>19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BCE959C6-1D4F-48A5-AECD-AB4D38968DD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4F81BD"/>
          </a:solidFill>
          <a:ln w="25560">
            <a:solidFill>
              <a:srgbClr val="385D8A"/>
            </a:solidFill>
            <a:prstDash val="solid"/>
          </a:ln>
        </p:spPr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FE561C91-DFEC-4908-9D17-BFAF2C25F59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6F4D645-CD3C-43B5-81C2-4E31B9016421}"/>
              </a:ext>
            </a:extLst>
          </p:cNvPr>
          <p:cNvSpPr txBox="1"/>
          <p:nvPr/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Liberation Serif" pitchFamily="18"/>
                <a:ea typeface="Segoe UI" pitchFamily="2"/>
                <a:cs typeface="Tahoma" pitchFamily="2"/>
              </a:rPr>
              <a:t>Soutenance Rapport de Stage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B8A9280-321C-4173-A5B4-DECBBF7CA8CA}"/>
              </a:ext>
            </a:extLst>
          </p:cNvPr>
          <p:cNvSpPr txBox="1"/>
          <p:nvPr/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Liberation Serif" pitchFamily="18"/>
                <a:ea typeface="Segoe UI" pitchFamily="2"/>
                <a:cs typeface="Tahoma" pitchFamily="2"/>
              </a:rPr>
              <a:t>Soutenance Rapport de Stage</a:t>
            </a:r>
          </a:p>
        </p:txBody>
      </p:sp>
    </p:spTree>
    <p:extLst>
      <p:ext uri="{BB962C8B-B14F-4D97-AF65-F5344CB8AC3E}">
        <p14:creationId xmlns:p14="http://schemas.microsoft.com/office/powerpoint/2010/main" val="26382164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pied de page 5">
            <a:extLst>
              <a:ext uri="{FF2B5EF4-FFF2-40B4-BE49-F238E27FC236}">
                <a16:creationId xmlns:a16="http://schemas.microsoft.com/office/drawing/2014/main" id="{C5933D06-E2FC-4927-AAAE-DB948A76D598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ln/>
        </p:spPr>
        <p:txBody>
          <a:bodyPr wrap="square" lIns="0" tIns="0" rIns="0" bIns="0" anchor="b" anchorCtr="0">
            <a:noAutofit/>
          </a:bodyPr>
          <a:lstStyle/>
          <a:p>
            <a:pPr lvl="0"/>
            <a:r>
              <a:rPr lang="fr-FR"/>
              <a:t>Soutenance Rapport de Stage</a:t>
            </a:r>
          </a:p>
        </p:txBody>
      </p:sp>
      <p:sp>
        <p:nvSpPr>
          <p:cNvPr id="9" name="Espace réservé du numéro de diapositive 6">
            <a:extLst>
              <a:ext uri="{FF2B5EF4-FFF2-40B4-BE49-F238E27FC236}">
                <a16:creationId xmlns:a16="http://schemas.microsoft.com/office/drawing/2014/main" id="{F5EBBB04-60C4-4E96-BD27-43A248FF170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0" tIns="0" rIns="0" bIns="0" anchor="b" anchorCtr="0">
            <a:noAutofit/>
          </a:bodyPr>
          <a:lstStyle/>
          <a:p>
            <a:pPr lvl="0"/>
            <a:fld id="{389421DC-2615-4811-B8DE-06609E370EF9}" type="slidenum">
              <a:t>2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593ECED9-6A1E-4110-BBC5-F8067028518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4F81BD"/>
          </a:solidFill>
          <a:ln w="25560">
            <a:solidFill>
              <a:srgbClr val="385D8A"/>
            </a:solidFill>
            <a:prstDash val="solid"/>
          </a:ln>
        </p:spPr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C2A70B1E-5676-44C8-B6E2-1F97E7B0EB2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C845522-D261-411D-A890-FEA80C26032A}"/>
              </a:ext>
            </a:extLst>
          </p:cNvPr>
          <p:cNvSpPr txBox="1"/>
          <p:nvPr/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Liberation Serif" pitchFamily="18"/>
                <a:ea typeface="Segoe UI" pitchFamily="2"/>
                <a:cs typeface="Tahoma" pitchFamily="2"/>
              </a:rPr>
              <a:t>Soutenance Rapport de Stage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642ADFB-9458-4329-81C8-8F2BDD44D285}"/>
              </a:ext>
            </a:extLst>
          </p:cNvPr>
          <p:cNvSpPr txBox="1"/>
          <p:nvPr/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Liberation Serif" pitchFamily="18"/>
                <a:ea typeface="Segoe UI" pitchFamily="2"/>
                <a:cs typeface="Tahoma" pitchFamily="2"/>
              </a:rPr>
              <a:t>Soutenance Rapport de Stage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5F184892-3FB4-4652-8FA5-93F159D0CC47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77370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5F184892-3FB4-4652-8FA5-93F159D0CC47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08111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5F184892-3FB4-4652-8FA5-93F159D0CC47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21708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5F184892-3FB4-4652-8FA5-93F159D0CC47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02029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5F184892-3FB4-4652-8FA5-93F159D0CC47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02869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5F184892-3FB4-4652-8FA5-93F159D0CC47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05398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pied de page 5">
            <a:extLst>
              <a:ext uri="{FF2B5EF4-FFF2-40B4-BE49-F238E27FC236}">
                <a16:creationId xmlns:a16="http://schemas.microsoft.com/office/drawing/2014/main" id="{72B23852-BB66-4C67-B79E-4DCFA19FA55E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ln/>
        </p:spPr>
        <p:txBody>
          <a:bodyPr wrap="square" lIns="0" tIns="0" rIns="0" bIns="0" anchor="b" anchorCtr="0">
            <a:noAutofit/>
          </a:bodyPr>
          <a:lstStyle/>
          <a:p>
            <a:pPr lvl="0"/>
            <a:r>
              <a:rPr lang="fr-FR"/>
              <a:t>Soutenance Rapport de Stage</a:t>
            </a:r>
          </a:p>
        </p:txBody>
      </p:sp>
      <p:sp>
        <p:nvSpPr>
          <p:cNvPr id="9" name="Espace réservé du numéro de diapositive 6">
            <a:extLst>
              <a:ext uri="{FF2B5EF4-FFF2-40B4-BE49-F238E27FC236}">
                <a16:creationId xmlns:a16="http://schemas.microsoft.com/office/drawing/2014/main" id="{08CACDDB-AC2B-4398-9CBC-9BCCF6A31DBD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0" tIns="0" rIns="0" bIns="0" anchor="b" anchorCtr="0">
            <a:noAutofit/>
          </a:bodyPr>
          <a:lstStyle/>
          <a:p>
            <a:pPr lvl="0"/>
            <a:fld id="{CC8C0440-9F7C-47CA-9285-76D521013673}" type="slidenum">
              <a:t>17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BCE959C6-1D4F-48A5-AECD-AB4D38968DD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4F81BD"/>
          </a:solidFill>
          <a:ln w="25560">
            <a:solidFill>
              <a:srgbClr val="385D8A"/>
            </a:solidFill>
            <a:prstDash val="solid"/>
          </a:ln>
        </p:spPr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FE561C91-DFEC-4908-9D17-BFAF2C25F59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6F4D645-CD3C-43B5-81C2-4E31B9016421}"/>
              </a:ext>
            </a:extLst>
          </p:cNvPr>
          <p:cNvSpPr txBox="1"/>
          <p:nvPr/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Liberation Serif" pitchFamily="18"/>
                <a:ea typeface="Segoe UI" pitchFamily="2"/>
                <a:cs typeface="Tahoma" pitchFamily="2"/>
              </a:rPr>
              <a:t>Soutenance Rapport de Stage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B8A9280-321C-4173-A5B4-DECBBF7CA8CA}"/>
              </a:ext>
            </a:extLst>
          </p:cNvPr>
          <p:cNvSpPr txBox="1"/>
          <p:nvPr/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Liberation Serif" pitchFamily="18"/>
                <a:ea typeface="Segoe UI" pitchFamily="2"/>
                <a:cs typeface="Tahoma" pitchFamily="2"/>
              </a:rPr>
              <a:t>Soutenance Rapport de Stage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8">
            <a:extLst>
              <a:ext uri="{FF2B5EF4-FFF2-40B4-BE49-F238E27FC236}">
                <a16:creationId xmlns:a16="http://schemas.microsoft.com/office/drawing/2014/main" id="{7296B28E-0DB1-4422-956A-F19E87D3F5F9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587880" y="1512000"/>
            <a:ext cx="8655840" cy="2015999"/>
          </a:xfrm>
        </p:spPr>
        <p:txBody>
          <a:bodyPr tIns="0" rIns="20160"/>
          <a:lstStyle>
            <a:lvl1pPr algn="r">
              <a:defRPr sz="6200" b="1">
                <a:solidFill>
                  <a:srgbClr val="4DE1EA"/>
                </a:solidFill>
                <a:effectLst>
                  <a:outerShdw dist="17961" dir="2700000">
                    <a:scrgbClr r="0" g="0" b="0"/>
                  </a:outerShdw>
                </a:effectLst>
              </a:defRPr>
            </a:lvl1pPr>
          </a:lstStyle>
          <a:p>
            <a:pPr lvl="0"/>
            <a:r>
              <a:rPr lang="fr-FR"/>
              <a:t>Cliquez pour modifier le style du titre</a:t>
            </a:r>
          </a:p>
        </p:txBody>
      </p:sp>
      <p:sp>
        <p:nvSpPr>
          <p:cNvPr id="3" name="Sous-titre 16">
            <a:extLst>
              <a:ext uri="{FF2B5EF4-FFF2-40B4-BE49-F238E27FC236}">
                <a16:creationId xmlns:a16="http://schemas.microsoft.com/office/drawing/2014/main" id="{476F68E2-6F7D-432A-98E7-A431DB753F2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587880" y="3558960"/>
            <a:ext cx="8659080" cy="1931759"/>
          </a:xfrm>
        </p:spPr>
        <p:txBody>
          <a:bodyPr lIns="0" rIns="20160"/>
          <a:lstStyle>
            <a:lvl1pPr marL="0" marR="50400" indent="0" algn="r">
              <a:buNone/>
              <a:defRPr>
                <a:solidFill>
                  <a:srgbClr val="FFFFFF"/>
                </a:solidFill>
                <a:latin typeface="Constantia" pitchFamily="18"/>
              </a:defRPr>
            </a:lvl1pPr>
          </a:lstStyle>
          <a:p>
            <a:pPr lvl="0"/>
            <a:r>
              <a:rPr lang="fr-FR"/>
              <a:t>Cliquez pour modifier le style des sous-titres du masque</a:t>
            </a:r>
          </a:p>
        </p:txBody>
      </p:sp>
      <p:sp>
        <p:nvSpPr>
          <p:cNvPr id="4" name="Espace réservé de la date 29">
            <a:extLst>
              <a:ext uri="{FF2B5EF4-FFF2-40B4-BE49-F238E27FC236}">
                <a16:creationId xmlns:a16="http://schemas.microsoft.com/office/drawing/2014/main" id="{968F81F2-C85C-40B9-BAC5-4EB45D371C34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5" name="Espace réservé du pied de page 18">
            <a:extLst>
              <a:ext uri="{FF2B5EF4-FFF2-40B4-BE49-F238E27FC236}">
                <a16:creationId xmlns:a16="http://schemas.microsoft.com/office/drawing/2014/main" id="{1AC142D4-CF00-4176-A6F5-93F42E38D15D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>
                <a:solidFill>
                  <a:srgbClr val="D1EAEE"/>
                </a:solidFill>
              </a:defRPr>
            </a:lvl1pPr>
          </a:lstStyle>
          <a:p>
            <a:pPr lvl="0"/>
            <a:r>
              <a:rPr lang="fr-FR"/>
              <a:t>Soutenance de mémoire</a:t>
            </a:r>
          </a:p>
        </p:txBody>
      </p:sp>
      <p:sp>
        <p:nvSpPr>
          <p:cNvPr id="6" name="Espace réservé du numéro de diapositive 26">
            <a:extLst>
              <a:ext uri="{FF2B5EF4-FFF2-40B4-BE49-F238E27FC236}">
                <a16:creationId xmlns:a16="http://schemas.microsoft.com/office/drawing/2014/main" id="{B4013773-768D-40D8-89AE-DE0D64B530E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>
                <a:solidFill>
                  <a:srgbClr val="D1EAEE"/>
                </a:solidFill>
              </a:defRPr>
            </a:lvl1pPr>
          </a:lstStyle>
          <a:p>
            <a:pPr lvl="0"/>
            <a:fld id="{0772ACDF-DD01-407E-BF9D-8D83E19235E0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9504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gner et arrondir un rectangle à un seul coin 8">
            <a:extLst>
              <a:ext uri="{FF2B5EF4-FFF2-40B4-BE49-F238E27FC236}">
                <a16:creationId xmlns:a16="http://schemas.microsoft.com/office/drawing/2014/main" id="{1C3C9AC2-A994-4206-9D8D-A15EA36C0468}"/>
              </a:ext>
            </a:extLst>
          </p:cNvPr>
          <p:cNvSpPr/>
          <p:nvPr/>
        </p:nvSpPr>
        <p:spPr>
          <a:xfrm rot="21180000" flipV="1">
            <a:off x="4042695" y="510097"/>
            <a:ext cx="5796360" cy="4535640"/>
          </a:xfrm>
          <a:custGeom>
            <a:avLst/>
            <a:gdLst>
              <a:gd name="f0" fmla="val 10800000"/>
              <a:gd name="f1" fmla="val 5400000"/>
              <a:gd name="f2" fmla="val w"/>
              <a:gd name="f3" fmla="val h"/>
              <a:gd name="f4" fmla="val ss"/>
              <a:gd name="f5" fmla="val 0"/>
              <a:gd name="f6" fmla="val 3646"/>
              <a:gd name="f7" fmla="abs f2"/>
              <a:gd name="f8" fmla="abs f3"/>
              <a:gd name="f9" fmla="abs f4"/>
              <a:gd name="f10" fmla="?: f7 f2 1"/>
              <a:gd name="f11" fmla="?: f8 f3 1"/>
              <a:gd name="f12" fmla="?: f9 f4 1"/>
              <a:gd name="f13" fmla="*/ f10 1 21600"/>
              <a:gd name="f14" fmla="*/ f11 1 21600"/>
              <a:gd name="f15" fmla="*/ 21600 f10 1"/>
              <a:gd name="f16" fmla="*/ 21600 f11 1"/>
              <a:gd name="f17" fmla="min f14 f13"/>
              <a:gd name="f18" fmla="*/ f15 1 f12"/>
              <a:gd name="f19" fmla="*/ f16 1 f12"/>
              <a:gd name="f20" fmla="val f18"/>
              <a:gd name="f21" fmla="val f19"/>
              <a:gd name="f22" fmla="*/ f5 f17 1"/>
              <a:gd name="f23" fmla="+- f21 0 f5"/>
              <a:gd name="f24" fmla="+- f20 0 f5"/>
              <a:gd name="f25" fmla="*/ f21 f17 1"/>
              <a:gd name="f26" fmla="*/ f20 f17 1"/>
              <a:gd name="f27" fmla="min f24 f23"/>
              <a:gd name="f28" fmla="*/ f27 f5 1"/>
              <a:gd name="f29" fmla="*/ f27 f6 1"/>
              <a:gd name="f30" fmla="*/ f28 1 100000"/>
              <a:gd name="f31" fmla="*/ f29 1 100000"/>
              <a:gd name="f32" fmla="+- f20 0 f31"/>
              <a:gd name="f33" fmla="*/ f30 29289 1"/>
              <a:gd name="f34" fmla="*/ f30 f17 1"/>
              <a:gd name="f35" fmla="*/ f31 f17 1"/>
              <a:gd name="f36" fmla="*/ f33 1 100000"/>
              <a:gd name="f37" fmla="+- f32 f20 0"/>
              <a:gd name="f38" fmla="*/ f32 f17 1"/>
              <a:gd name="f39" fmla="*/ f37 1 2"/>
              <a:gd name="f40" fmla="*/ f36 f17 1"/>
              <a:gd name="f41" fmla="*/ f39 f1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40" t="f40" r="f41" b="f25"/>
            <a:pathLst>
              <a:path>
                <a:moveTo>
                  <a:pt x="f34" y="f22"/>
                </a:moveTo>
                <a:lnTo>
                  <a:pt x="f38" y="f22"/>
                </a:lnTo>
                <a:lnTo>
                  <a:pt x="f26" y="f35"/>
                </a:lnTo>
                <a:lnTo>
                  <a:pt x="f26" y="f25"/>
                </a:lnTo>
                <a:lnTo>
                  <a:pt x="f22" y="f25"/>
                </a:lnTo>
                <a:lnTo>
                  <a:pt x="f22" y="f34"/>
                </a:lnTo>
                <a:arcTo wR="f34" hR="f34" stAng="f0" swAng="f1"/>
                <a:close/>
              </a:path>
            </a:pathLst>
          </a:custGeom>
          <a:solidFill>
            <a:srgbClr val="FFFFFF"/>
          </a:solidFill>
          <a:ln w="3240">
            <a:solidFill>
              <a:srgbClr val="C0C0C0"/>
            </a:solidFill>
            <a:prstDash val="solid"/>
          </a:ln>
          <a:effectLst>
            <a:outerShdw dist="38547" dir="7483740" algn="tl">
              <a:srgbClr val="000000">
                <a:alpha val="25000"/>
              </a:srgbClr>
            </a:outerShdw>
          </a:effectLst>
        </p:spPr>
        <p:txBody>
          <a:bodyPr vert="horz" wrap="square" lIns="100800" tIns="50400" rIns="100800" bIns="50400" anchor="ctr" anchorCtr="1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3" name="Triangle rectangle 11">
            <a:extLst>
              <a:ext uri="{FF2B5EF4-FFF2-40B4-BE49-F238E27FC236}">
                <a16:creationId xmlns:a16="http://schemas.microsoft.com/office/drawing/2014/main" id="{88E8104B-2786-4EEC-82D2-CDE25711F89A}"/>
              </a:ext>
            </a:extLst>
          </p:cNvPr>
          <p:cNvSpPr/>
          <p:nvPr/>
        </p:nvSpPr>
        <p:spPr>
          <a:xfrm rot="21180000" flipV="1">
            <a:off x="8844967" y="5885717"/>
            <a:ext cx="171360" cy="1720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0"/>
              <a:gd name="f8" fmla="abs f3"/>
              <a:gd name="f9" fmla="abs f4"/>
              <a:gd name="f10" fmla="abs f5"/>
              <a:gd name="f11" fmla="*/ f7 f0 1"/>
              <a:gd name="f12" fmla="?: f8 f3 1"/>
              <a:gd name="f13" fmla="?: f9 f4 1"/>
              <a:gd name="f14" fmla="?: f10 f5 1"/>
              <a:gd name="f15" fmla="*/ f11 1 f2"/>
              <a:gd name="f16" fmla="*/ f12 1 21600"/>
              <a:gd name="f17" fmla="*/ f13 1 21600"/>
              <a:gd name="f18" fmla="*/ 21600 f12 1"/>
              <a:gd name="f19" fmla="*/ 21600 f13 1"/>
              <a:gd name="f20" fmla="+- f15 0 f1"/>
              <a:gd name="f21" fmla="min f17 f16"/>
              <a:gd name="f22" fmla="*/ f18 1 f14"/>
              <a:gd name="f23" fmla="*/ f19 1 f14"/>
              <a:gd name="f24" fmla="val f22"/>
              <a:gd name="f25" fmla="val f23"/>
              <a:gd name="f26" fmla="*/ f6 f21 1"/>
              <a:gd name="f27" fmla="+- f25 0 f6"/>
              <a:gd name="f28" fmla="+- f24 0 f6"/>
              <a:gd name="f29" fmla="*/ f25 f21 1"/>
              <a:gd name="f30" fmla="*/ f24 f21 1"/>
              <a:gd name="f31" fmla="*/ f27 1 2"/>
              <a:gd name="f32" fmla="*/ f28 1 2"/>
              <a:gd name="f33" fmla="*/ f28 1 12"/>
              <a:gd name="f34" fmla="*/ f27 7 1"/>
              <a:gd name="f35" fmla="*/ f28 7 1"/>
              <a:gd name="f36" fmla="*/ f27 11 1"/>
              <a:gd name="f37" fmla="+- f6 f31 0"/>
              <a:gd name="f38" fmla="+- f6 f32 0"/>
              <a:gd name="f39" fmla="*/ f34 1 12"/>
              <a:gd name="f40" fmla="*/ f35 1 12"/>
              <a:gd name="f41" fmla="*/ f36 1 12"/>
              <a:gd name="f42" fmla="*/ f33 f21 1"/>
              <a:gd name="f43" fmla="*/ f39 f21 1"/>
              <a:gd name="f44" fmla="*/ f40 f21 1"/>
              <a:gd name="f45" fmla="*/ f41 f21 1"/>
              <a:gd name="f46" fmla="*/ f38 f21 1"/>
              <a:gd name="f47" fmla="*/ f37 f2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0">
                <a:pos x="f26" y="f26"/>
              </a:cxn>
              <a:cxn ang="f20">
                <a:pos x="f26" y="f29"/>
              </a:cxn>
              <a:cxn ang="f20">
                <a:pos x="f30" y="f29"/>
              </a:cxn>
              <a:cxn ang="f20">
                <a:pos x="f46" y="f47"/>
              </a:cxn>
            </a:cxnLst>
            <a:rect l="f42" t="f43" r="f44" b="f45"/>
            <a:pathLst>
              <a:path>
                <a:moveTo>
                  <a:pt x="f26" y="f29"/>
                </a:moveTo>
                <a:lnTo>
                  <a:pt x="f26" y="f26"/>
                </a:lnTo>
                <a:lnTo>
                  <a:pt x="f30" y="f29"/>
                </a:lnTo>
                <a:close/>
              </a:path>
            </a:pathLst>
          </a:custGeom>
          <a:solidFill>
            <a:srgbClr val="FFFFFF"/>
          </a:solidFill>
          <a:ln w="12600">
            <a:solidFill>
              <a:srgbClr val="FFFFFF"/>
            </a:solidFill>
            <a:prstDash val="solid"/>
            <a:bevel/>
          </a:ln>
          <a:effectLst>
            <a:outerShdw dist="6194" dir="12932261" algn="tl">
              <a:srgbClr val="000000">
                <a:alpha val="47000"/>
              </a:srgbClr>
            </a:outerShdw>
          </a:effectLst>
        </p:spPr>
        <p:txBody>
          <a:bodyPr vert="horz" wrap="square" lIns="100800" tIns="50400" rIns="100800" bIns="50400" anchor="ctr" anchorCtr="1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EE429B7E-9283-42F6-AAE9-B05BBA588ED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72120" y="1297440"/>
            <a:ext cx="2439360" cy="1744560"/>
          </a:xfrm>
        </p:spPr>
        <p:txBody>
          <a:bodyPr lIns="50400" rIns="50400" bIns="50400"/>
          <a:lstStyle>
            <a:lvl1pPr>
              <a:defRPr sz="2200" b="1"/>
            </a:lvl1pPr>
          </a:lstStyle>
          <a:p>
            <a:pPr lvl="0"/>
            <a:r>
              <a:rPr lang="fr-FR"/>
              <a:t>Cliquez pour modifier le style du titre</a:t>
            </a:r>
          </a:p>
        </p:txBody>
      </p:sp>
      <p:sp>
        <p:nvSpPr>
          <p:cNvPr id="5" name="Espace réservé du texte 3">
            <a:extLst>
              <a:ext uri="{FF2B5EF4-FFF2-40B4-BE49-F238E27FC236}">
                <a16:creationId xmlns:a16="http://schemas.microsoft.com/office/drawing/2014/main" id="{C0571BC5-BC7E-4403-849E-6B469DEA78D9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672120" y="3118320"/>
            <a:ext cx="2436120" cy="2402280"/>
          </a:xfrm>
        </p:spPr>
        <p:txBody>
          <a:bodyPr lIns="70560" rIns="50400"/>
          <a:lstStyle>
            <a:lvl1pPr marL="0" indent="0">
              <a:spcBef>
                <a:spcPts val="275"/>
              </a:spcBef>
              <a:defRPr sz="1400"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e la date 4">
            <a:extLst>
              <a:ext uri="{FF2B5EF4-FFF2-40B4-BE49-F238E27FC236}">
                <a16:creationId xmlns:a16="http://schemas.microsoft.com/office/drawing/2014/main" id="{23017C17-867C-43B1-A235-3042E7BE71A1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7" name="Espace réservé du pied de page 5">
            <a:extLst>
              <a:ext uri="{FF2B5EF4-FFF2-40B4-BE49-F238E27FC236}">
                <a16:creationId xmlns:a16="http://schemas.microsoft.com/office/drawing/2014/main" id="{255894D1-C273-4736-B6D4-4B5ED4EC4B3F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Soutenance de mémoire</a:t>
            </a:r>
          </a:p>
        </p:txBody>
      </p:sp>
      <p:sp>
        <p:nvSpPr>
          <p:cNvPr id="8" name="Espace réservé du numéro de diapositive 6">
            <a:extLst>
              <a:ext uri="{FF2B5EF4-FFF2-40B4-BE49-F238E27FC236}">
                <a16:creationId xmlns:a16="http://schemas.microsoft.com/office/drawing/2014/main" id="{F75CB2D1-5C63-4FE4-923B-B93EAFE0D19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8904600" y="7006679"/>
            <a:ext cx="672120" cy="402480"/>
          </a:xfrm>
        </p:spPr>
        <p:txBody>
          <a:bodyPr/>
          <a:lstStyle>
            <a:lvl1pPr>
              <a:defRPr/>
            </a:lvl1pPr>
          </a:lstStyle>
          <a:p>
            <a:pPr lvl="0"/>
            <a:fld id="{46602609-7B5F-4625-BB54-10CB5EC86AC4}" type="slidenum">
              <a:t>‹N°›</a:t>
            </a:fld>
            <a:endParaRPr lang="fr-FR"/>
          </a:p>
        </p:txBody>
      </p:sp>
      <p:sp>
        <p:nvSpPr>
          <p:cNvPr id="9" name="Espace réservé pour une image  2">
            <a:extLst>
              <a:ext uri="{FF2B5EF4-FFF2-40B4-BE49-F238E27FC236}">
                <a16:creationId xmlns:a16="http://schemas.microsoft.com/office/drawing/2014/main" id="{A4AB666B-9C81-4FB3-BF7A-F293CEE01CA1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 rot="420000">
            <a:off x="3842894" y="1322210"/>
            <a:ext cx="5090759" cy="4334040"/>
          </a:xfrm>
          <a:solidFill>
            <a:srgbClr val="DBF5F9"/>
          </a:solidFill>
          <a:ln w="2880">
            <a:solidFill>
              <a:srgbClr val="C0C0C0"/>
            </a:solidFill>
            <a:prstDash val="solid"/>
            <a:round/>
          </a:ln>
        </p:spPr>
        <p:txBody>
          <a:bodyPr lIns="100800" rIns="100800" bIns="50400" anchor="t"/>
          <a:lstStyle>
            <a:lvl1pPr>
              <a:spcBef>
                <a:spcPts val="799"/>
              </a:spcBef>
              <a:defRPr sz="3500">
                <a:solidFill>
                  <a:srgbClr val="000000"/>
                </a:solidFill>
                <a:latin typeface="Constantia" pitchFamily="18"/>
              </a:defRPr>
            </a:lvl1pPr>
          </a:lstStyle>
          <a:p>
            <a:pPr lvl="0"/>
            <a:r>
              <a:rPr lang="fr-FR"/>
              <a:t>Cliquez sur l'icône pour ajouter une image</a:t>
            </a:r>
          </a:p>
        </p:txBody>
      </p:sp>
      <p:sp>
        <p:nvSpPr>
          <p:cNvPr id="10" name="Forme libre 9">
            <a:extLst>
              <a:ext uri="{FF2B5EF4-FFF2-40B4-BE49-F238E27FC236}">
                <a16:creationId xmlns:a16="http://schemas.microsoft.com/office/drawing/2014/main" id="{F401D07E-3D7E-42AD-BA1E-12F112111DF3}"/>
              </a:ext>
            </a:extLst>
          </p:cNvPr>
          <p:cNvSpPr/>
          <p:nvPr/>
        </p:nvSpPr>
        <p:spPr>
          <a:xfrm flipV="1">
            <a:off x="-10440" y="6406560"/>
            <a:ext cx="10101600" cy="11480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5772"/>
              <a:gd name="f7" fmla="val 656"/>
              <a:gd name="f8" fmla="val 6"/>
              <a:gd name="f9" fmla="val 2"/>
              <a:gd name="f10" fmla="val 2542"/>
              <a:gd name="f11" fmla="val 2746"/>
              <a:gd name="f12" fmla="val 101"/>
              <a:gd name="f13" fmla="val 3828"/>
              <a:gd name="f14" fmla="val 367"/>
              <a:gd name="f15" fmla="val 4374"/>
              <a:gd name="f16" fmla="val 4920"/>
              <a:gd name="f17" fmla="val 5526"/>
              <a:gd name="f18" fmla="val 152"/>
              <a:gd name="f19" fmla="val 5766"/>
              <a:gd name="f20" fmla="val 55"/>
              <a:gd name="f21" fmla="val 213"/>
              <a:gd name="f22" fmla="val 5670"/>
              <a:gd name="f23" fmla="val 257"/>
              <a:gd name="f24" fmla="val 5016"/>
              <a:gd name="f25" fmla="val 441"/>
              <a:gd name="f26" fmla="val 4302"/>
              <a:gd name="f27" fmla="val 439"/>
              <a:gd name="f28" fmla="val 3588"/>
              <a:gd name="f29" fmla="val 437"/>
              <a:gd name="f30" fmla="val 2205"/>
              <a:gd name="f31" fmla="val 165"/>
              <a:gd name="f32" fmla="val 1488"/>
              <a:gd name="f33" fmla="val 201"/>
              <a:gd name="f34" fmla="val 750"/>
              <a:gd name="f35" fmla="val 209"/>
              <a:gd name="f36" fmla="val 270"/>
              <a:gd name="f37" fmla="val 482"/>
              <a:gd name="f38" fmla="+- 0 0 0"/>
              <a:gd name="f39" fmla="*/ f3 1 5772"/>
              <a:gd name="f40" fmla="*/ f4 1 656"/>
              <a:gd name="f41" fmla="+- f7 0 f5"/>
              <a:gd name="f42" fmla="+- f6 0 f5"/>
              <a:gd name="f43" fmla="*/ f38 f0 1"/>
              <a:gd name="f44" fmla="*/ f42 1 5772"/>
              <a:gd name="f45" fmla="*/ f41 1 656"/>
              <a:gd name="f46" fmla="*/ f43 1 f2"/>
              <a:gd name="f47" fmla="*/ 6 1 f44"/>
              <a:gd name="f48" fmla="*/ 2 1 f45"/>
              <a:gd name="f49" fmla="*/ 2542 1 f44"/>
              <a:gd name="f50" fmla="*/ 0 1 f45"/>
              <a:gd name="f51" fmla="*/ 4374 1 f44"/>
              <a:gd name="f52" fmla="*/ 367 1 f45"/>
              <a:gd name="f53" fmla="*/ 5766 1 f44"/>
              <a:gd name="f54" fmla="*/ 55 1 f45"/>
              <a:gd name="f55" fmla="*/ 5772 1 f44"/>
              <a:gd name="f56" fmla="*/ 213 1 f45"/>
              <a:gd name="f57" fmla="*/ 4302 1 f44"/>
              <a:gd name="f58" fmla="*/ 439 1 f45"/>
              <a:gd name="f59" fmla="*/ 1488 1 f44"/>
              <a:gd name="f60" fmla="*/ 201 1 f45"/>
              <a:gd name="f61" fmla="*/ 0 1 f44"/>
              <a:gd name="f62" fmla="*/ 656 1 f45"/>
              <a:gd name="f63" fmla="+- f46 0 f1"/>
              <a:gd name="f64" fmla="*/ f61 f39 1"/>
              <a:gd name="f65" fmla="*/ f55 f39 1"/>
              <a:gd name="f66" fmla="*/ f62 f40 1"/>
              <a:gd name="f67" fmla="*/ f50 f40 1"/>
              <a:gd name="f68" fmla="*/ f47 f39 1"/>
              <a:gd name="f69" fmla="*/ f48 f40 1"/>
              <a:gd name="f70" fmla="*/ f49 f39 1"/>
              <a:gd name="f71" fmla="*/ f51 f39 1"/>
              <a:gd name="f72" fmla="*/ f52 f40 1"/>
              <a:gd name="f73" fmla="*/ f53 f39 1"/>
              <a:gd name="f74" fmla="*/ f54 f40 1"/>
              <a:gd name="f75" fmla="*/ f56 f40 1"/>
              <a:gd name="f76" fmla="*/ f57 f39 1"/>
              <a:gd name="f77" fmla="*/ f58 f40 1"/>
              <a:gd name="f78" fmla="*/ f59 f39 1"/>
              <a:gd name="f79" fmla="*/ f60 f4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63">
                <a:pos x="f68" y="f69"/>
              </a:cxn>
              <a:cxn ang="f63">
                <a:pos x="f70" y="f67"/>
              </a:cxn>
              <a:cxn ang="f63">
                <a:pos x="f71" y="f72"/>
              </a:cxn>
              <a:cxn ang="f63">
                <a:pos x="f73" y="f74"/>
              </a:cxn>
              <a:cxn ang="f63">
                <a:pos x="f65" y="f75"/>
              </a:cxn>
              <a:cxn ang="f63">
                <a:pos x="f76" y="f77"/>
              </a:cxn>
              <a:cxn ang="f63">
                <a:pos x="f78" y="f79"/>
              </a:cxn>
              <a:cxn ang="f63">
                <a:pos x="f64" y="f66"/>
              </a:cxn>
              <a:cxn ang="f63">
                <a:pos x="f68" y="f69"/>
              </a:cxn>
            </a:cxnLst>
            <a:rect l="f64" t="f67" r="f65" b="f66"/>
            <a:pathLst>
              <a:path w="5772" h="656">
                <a:moveTo>
                  <a:pt x="f8" y="f9"/>
                </a:moveTo>
                <a:lnTo>
                  <a:pt x="f10" y="f5"/>
                </a:lnTo>
                <a:cubicBezTo>
                  <a:pt x="f11" y="f12"/>
                  <a:pt x="f13" y="f14"/>
                  <a:pt x="f15" y="f14"/>
                </a:cubicBezTo>
                <a:cubicBezTo>
                  <a:pt x="f16" y="f14"/>
                  <a:pt x="f17" y="f18"/>
                  <a:pt x="f19" y="f20"/>
                </a:cubicBezTo>
                <a:lnTo>
                  <a:pt x="f6" y="f21"/>
                </a:lnTo>
                <a:cubicBezTo>
                  <a:pt x="f22" y="f23"/>
                  <a:pt x="f24" y="f25"/>
                  <a:pt x="f26" y="f27"/>
                </a:cubicBezTo>
                <a:cubicBezTo>
                  <a:pt x="f28" y="f29"/>
                  <a:pt x="f30" y="f31"/>
                  <a:pt x="f32" y="f33"/>
                </a:cubicBezTo>
                <a:cubicBezTo>
                  <a:pt x="f34" y="f35"/>
                  <a:pt x="f36" y="f37"/>
                  <a:pt x="f5" y="f7"/>
                </a:cubicBezTo>
                <a:lnTo>
                  <a:pt x="f8" y="f9"/>
                </a:lnTo>
                <a:close/>
              </a:path>
            </a:pathLst>
          </a:custGeom>
          <a:gradFill>
            <a:gsLst>
              <a:gs pos="0">
                <a:srgbClr val="0079AF">
                  <a:alpha val="45000"/>
                </a:srgbClr>
              </a:gs>
              <a:gs pos="100000">
                <a:srgbClr val="00EBF8">
                  <a:alpha val="55000"/>
                </a:srgbClr>
              </a:gs>
            </a:gsLst>
            <a:lin ang="5400000"/>
          </a:gradFill>
          <a:ln>
            <a:noFill/>
            <a:prstDash val="solid"/>
          </a:ln>
        </p:spPr>
        <p:txBody>
          <a:bodyPr vert="horz" wrap="square" lIns="100800" tIns="50400" rIns="100800" bIns="50400" anchor="t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11" name="Forme libre 10">
            <a:extLst>
              <a:ext uri="{FF2B5EF4-FFF2-40B4-BE49-F238E27FC236}">
                <a16:creationId xmlns:a16="http://schemas.microsoft.com/office/drawing/2014/main" id="{45147C4C-9C05-4C76-A7D9-1C9678640E44}"/>
              </a:ext>
            </a:extLst>
          </p:cNvPr>
          <p:cNvSpPr/>
          <p:nvPr/>
        </p:nvSpPr>
        <p:spPr>
          <a:xfrm flipV="1">
            <a:off x="4830120" y="6856199"/>
            <a:ext cx="5250240" cy="7034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3000"/>
              <a:gd name="f7" fmla="val 595"/>
              <a:gd name="f8" fmla="val 174"/>
              <a:gd name="f9" fmla="val 102"/>
              <a:gd name="f10" fmla="val 1168"/>
              <a:gd name="f11" fmla="val 533"/>
              <a:gd name="f12" fmla="val 1668"/>
              <a:gd name="f13" fmla="val 564"/>
              <a:gd name="f14" fmla="val 2168"/>
              <a:gd name="f15" fmla="val 2778"/>
              <a:gd name="f16" fmla="val 279"/>
              <a:gd name="f17" fmla="val 186"/>
              <a:gd name="f18" fmla="val 6"/>
              <a:gd name="f19" fmla="+- 0 0 0"/>
              <a:gd name="f20" fmla="*/ f3 1 3000"/>
              <a:gd name="f21" fmla="*/ f4 1 595"/>
              <a:gd name="f22" fmla="+- f7 0 f5"/>
              <a:gd name="f23" fmla="+- f6 0 f5"/>
              <a:gd name="f24" fmla="*/ f19 f0 1"/>
              <a:gd name="f25" fmla="*/ f23 1 3000"/>
              <a:gd name="f26" fmla="*/ f22 1 595"/>
              <a:gd name="f27" fmla="*/ f24 1 f2"/>
              <a:gd name="f28" fmla="*/ 0 1 f25"/>
              <a:gd name="f29" fmla="*/ 0 1 f26"/>
              <a:gd name="f30" fmla="*/ 1668 1 f25"/>
              <a:gd name="f31" fmla="*/ 564 1 f26"/>
              <a:gd name="f32" fmla="*/ 3000 1 f25"/>
              <a:gd name="f33" fmla="*/ 186 1 f26"/>
              <a:gd name="f34" fmla="*/ 6 1 f26"/>
              <a:gd name="f35" fmla="*/ 595 1 f26"/>
              <a:gd name="f36" fmla="+- f27 0 f1"/>
              <a:gd name="f37" fmla="*/ f28 f20 1"/>
              <a:gd name="f38" fmla="*/ f32 f20 1"/>
              <a:gd name="f39" fmla="*/ f35 f21 1"/>
              <a:gd name="f40" fmla="*/ f29 f21 1"/>
              <a:gd name="f41" fmla="*/ f30 f20 1"/>
              <a:gd name="f42" fmla="*/ f31 f21 1"/>
              <a:gd name="f43" fmla="*/ f33 f21 1"/>
              <a:gd name="f44" fmla="*/ f34 f2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6">
                <a:pos x="f37" y="f40"/>
              </a:cxn>
              <a:cxn ang="f36">
                <a:pos x="f41" y="f42"/>
              </a:cxn>
              <a:cxn ang="f36">
                <a:pos x="f38" y="f43"/>
              </a:cxn>
              <a:cxn ang="f36">
                <a:pos x="f38" y="f44"/>
              </a:cxn>
              <a:cxn ang="f36">
                <a:pos x="f37" y="f40"/>
              </a:cxn>
            </a:cxnLst>
            <a:rect l="f37" t="f40" r="f38" b="f39"/>
            <a:pathLst>
              <a:path w="3000" h="595">
                <a:moveTo>
                  <a:pt x="f5" y="f5"/>
                </a:moveTo>
                <a:cubicBezTo>
                  <a:pt x="f8" y="f9"/>
                  <a:pt x="f10" y="f11"/>
                  <a:pt x="f12" y="f13"/>
                </a:cubicBezTo>
                <a:cubicBezTo>
                  <a:pt x="f14" y="f7"/>
                  <a:pt x="f15" y="f16"/>
                  <a:pt x="f6" y="f17"/>
                </a:cubicBezTo>
                <a:lnTo>
                  <a:pt x="f6" y="f18"/>
                </a:lnTo>
                <a:lnTo>
                  <a:pt x="f5" y="f5"/>
                </a:lnTo>
                <a:close/>
              </a:path>
            </a:pathLst>
          </a:custGeom>
          <a:gradFill>
            <a:gsLst>
              <a:gs pos="0">
                <a:srgbClr val="00ADB6">
                  <a:alpha val="30000"/>
                </a:srgbClr>
              </a:gs>
              <a:gs pos="100000">
                <a:srgbClr val="009BE5">
                  <a:alpha val="45000"/>
                </a:srgbClr>
              </a:gs>
            </a:gsLst>
            <a:lin ang="5400000"/>
          </a:gradFill>
          <a:ln>
            <a:noFill/>
            <a:prstDash val="solid"/>
          </a:ln>
        </p:spPr>
        <p:txBody>
          <a:bodyPr vert="horz" wrap="square" lIns="100800" tIns="50400" rIns="100800" bIns="50400" anchor="t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496016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F3819E-9970-45F7-A768-CED506E89354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013AA82-1185-4E8D-A4A7-8EF88DE14FFF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6425F20-5C94-47F9-8108-1920CC34A9F0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6EB2732-9EFE-435B-A315-832FD59AE8B6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Soutenance de mémoire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DF4AC92-42E2-4ED1-B7D6-D79BED47DDB5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0228434-FFAB-4300-B8D7-882790C4EE53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08130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60C04DA-6506-47C0-B4D7-D975381C5776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7308360" y="1007999"/>
            <a:ext cx="2268000" cy="5744880"/>
          </a:xfrm>
        </p:spPr>
        <p:txBody>
          <a:bodyPr vert="eaVert" anchor="t"/>
          <a:lstStyle>
            <a:lvl1pPr>
              <a:defRPr/>
            </a:lvl1pPr>
          </a:lstStyle>
          <a:p>
            <a:pPr lvl="0"/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784D261-0869-4F7F-9001-7BF6CCDC55D2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503999" y="1007999"/>
            <a:ext cx="6636240" cy="5744880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48C15EA-8C02-4692-A2E9-D4E7E1753B1C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DAFCB3D-5E7E-4C92-B75B-95F3B1EA5CF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Soutenance de mémoire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27AEF5B-E052-4E73-B799-FDF7C66EFEF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1798555-D109-4227-A0ED-102F59A08C7A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26392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5f_5f_5f_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7D0DB212-E95F-4ADD-AF5A-EA1DC3160187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2CB27D7-16D6-4C07-AEBF-2FD20C7CECF6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3024000" y="7020360"/>
            <a:ext cx="3696120" cy="402480"/>
          </a:xfrm>
        </p:spPr>
        <p:txBody>
          <a:bodyPr anchorCtr="1"/>
          <a:lstStyle>
            <a:lvl1pPr algn="ctr">
              <a:defRPr/>
            </a:lvl1pPr>
          </a:lstStyle>
          <a:p>
            <a:pPr lvl="0"/>
            <a:r>
              <a:rPr lang="fr-FR"/>
              <a:t>Soutenance de mémoire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1E57B20-4D90-406E-AF24-62F725C700A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E33ACB7-9E92-4C62-B22A-0F30A7594E5C}" type="slidenum">
              <a:t>‹N°›</a:t>
            </a:fld>
            <a:endParaRPr lang="fr-FR"/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CCBB680D-6510-4E63-9926-4F0BDF01BBB7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3999" y="301320"/>
            <a:ext cx="9072000" cy="1261800"/>
          </a:xfrm>
        </p:spPr>
        <p:txBody>
          <a:bodyPr anchorCtr="1"/>
          <a:lstStyle>
            <a:lvl1pPr algn="ctr" hangingPunct="0">
              <a:buNone/>
              <a:defRPr sz="4400">
                <a:latin typeface="Liberation Sans" pitchFamily="18"/>
              </a:defRPr>
            </a:lvl1pPr>
          </a:lstStyle>
          <a:p>
            <a:pPr lvl="0"/>
            <a:endParaRPr lang="fr-FR"/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B46CF9AA-97FF-4113-A29B-7861FCAFB21F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768680"/>
            <a:ext cx="9072000" cy="4384080"/>
          </a:xfrm>
        </p:spPr>
        <p:txBody>
          <a:bodyPr/>
          <a:lstStyle>
            <a:lvl1pPr hangingPunct="0">
              <a:spcBef>
                <a:spcPts val="1417"/>
              </a:spcBef>
              <a:buNone/>
              <a:defRPr/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08657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70A20A-B347-4285-B12F-F56E93E80A41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755639" y="2347920"/>
            <a:ext cx="8569440" cy="162072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AEF917C-462A-4FBB-88AA-0EEB83470CCC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12720" y="4282920"/>
            <a:ext cx="7056360" cy="1932119"/>
          </a:xfrm>
        </p:spPr>
        <p:txBody>
          <a:bodyPr anchorCtr="1"/>
          <a:lstStyle>
            <a:lvl1pPr marL="0" indent="0" algn="ctr">
              <a:buNone/>
              <a:defRPr>
                <a:solidFill>
                  <a:srgbClr val="898989"/>
                </a:solidFill>
              </a:defRPr>
            </a:lvl1pPr>
          </a:lstStyle>
          <a:p>
            <a:pPr lvl="0"/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266043B-50EB-4C23-89B7-D546E4EC4129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6C5EC05-4B47-4292-AF0F-030C7F80692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Soutenance de mémoire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ABEE3E9-74B1-4666-AABE-87474838257A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71E1242-3AEA-4F07-AA64-9B962C4D87CE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3727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782371-91EC-49CA-A268-8DCF06EFA99C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0814969-2159-4315-97DC-35C53727799E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4719" y="1763640"/>
            <a:ext cx="9072720" cy="4989600"/>
          </a:xfrm>
        </p:spPr>
        <p:txBody>
          <a:bodyPr anchor="t" anchorCtr="0"/>
          <a:lstStyle>
            <a:lvl1pPr marL="343080" indent="-343080" algn="l">
              <a:spcBef>
                <a:spcPts val="799"/>
              </a:spcBef>
              <a:buSzPct val="100000"/>
              <a:buFont typeface="Arial" pitchFamily="34"/>
              <a:buChar char="•"/>
              <a:defRPr sz="3200"/>
            </a:lvl1pPr>
          </a:lstStyle>
          <a:p>
            <a:pPr lvl="0"/>
            <a:r>
              <a:rPr lang="fr-FR"/>
              <a:t>Modifiez les styles du texte du masque</a:t>
            </a:r>
            <a:br>
              <a:rPr lang="fr-FR"/>
            </a:br>
            <a:r>
              <a:rPr lang="fr-FR"/>
              <a:t>Deuxième niveau</a:t>
            </a:r>
            <a:br>
              <a:rPr lang="fr-FR"/>
            </a:br>
            <a:r>
              <a:rPr lang="fr-FR"/>
              <a:t>Troisième niveau</a:t>
            </a:r>
            <a:br>
              <a:rPr lang="fr-FR"/>
            </a:br>
            <a:r>
              <a:rPr lang="fr-FR"/>
              <a:t>Quatrième niveau</a:t>
            </a:r>
            <a:br>
              <a:rPr lang="fr-FR"/>
            </a:br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79AAE4E-5617-4CCE-9E28-4DF5B12AF9C4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D9B9388-A03D-4BE9-A853-411D1FAC014B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Soutenance de mémoire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03024AD-3A9E-4AA1-9279-3E1AA8DEDC67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6D11EAF-0495-4445-8A81-967040E6BF9D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34848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A1EE1E-F55D-4C61-B975-65410470962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97040" y="4857840"/>
            <a:ext cx="8567640" cy="1501920"/>
          </a:xfrm>
        </p:spPr>
        <p:txBody>
          <a:bodyPr anchor="t" anchorCtr="0"/>
          <a:lstStyle>
            <a:lvl1pPr algn="l">
              <a:defRPr sz="4000" b="1"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BBDA59B-78F0-48BA-B7A4-693F2888237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97040" y="3203640"/>
            <a:ext cx="8567640" cy="1654200"/>
          </a:xfrm>
        </p:spPr>
        <p:txBody>
          <a:bodyPr anchor="b"/>
          <a:lstStyle>
            <a:lvl1pPr marL="0" indent="0">
              <a:spcBef>
                <a:spcPts val="499"/>
              </a:spcBef>
              <a:defRPr sz="2000">
                <a:solidFill>
                  <a:srgbClr val="898989"/>
                </a:solidFill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9020569-618F-4E95-B00F-0A29AF487AC4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BF0E5AA-0EDD-453B-9A6B-22E999E67A19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Soutenance de mémoire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F91BD37-ED0C-4B86-9841-D6BD7749CEF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D4CAC1E-0114-441F-8E7B-1D202B59A66E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54749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6F2A0E-2212-4318-90B3-0728C32DE9AC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EAD33E4-2F52-4FF1-98E5-636BA4E0BE50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4719" y="1763640"/>
            <a:ext cx="4459320" cy="4989600"/>
          </a:xfrm>
        </p:spPr>
        <p:txBody>
          <a:bodyPr anchor="t" anchorCtr="0"/>
          <a:lstStyle>
            <a:lvl1pPr marL="343080" indent="-343080" algn="l">
              <a:spcBef>
                <a:spcPts val="700"/>
              </a:spcBef>
              <a:buSzPct val="100000"/>
              <a:buFont typeface="Arial" pitchFamily="34"/>
              <a:buChar char="•"/>
              <a:defRPr sz="2800"/>
            </a:lvl1pPr>
          </a:lstStyle>
          <a:p>
            <a:pPr lvl="0"/>
            <a:r>
              <a:rPr lang="fr-FR"/>
              <a:t>Modifiez les styles du texte du masque</a:t>
            </a:r>
            <a:br>
              <a:rPr lang="fr-FR"/>
            </a:br>
            <a:r>
              <a:rPr lang="fr-FR"/>
              <a:t>Deuxième niveau</a:t>
            </a:r>
            <a:br>
              <a:rPr lang="fr-FR"/>
            </a:br>
            <a:r>
              <a:rPr lang="fr-FR"/>
              <a:t>Troisième niveau</a:t>
            </a:r>
            <a:br>
              <a:rPr lang="fr-FR"/>
            </a:br>
            <a:r>
              <a:rPr lang="fr-FR"/>
              <a:t>Quatrième niveau</a:t>
            </a:r>
            <a:br>
              <a:rPr lang="fr-FR"/>
            </a:br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C7C0E7A-3B61-4A7B-ADE7-C0A70A06C95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116680" y="1763640"/>
            <a:ext cx="4460760" cy="4989600"/>
          </a:xfrm>
        </p:spPr>
        <p:txBody>
          <a:bodyPr anchor="t" anchorCtr="0"/>
          <a:lstStyle>
            <a:lvl1pPr marL="343080" indent="-343080" algn="l">
              <a:spcBef>
                <a:spcPts val="700"/>
              </a:spcBef>
              <a:buSzPct val="100000"/>
              <a:buFont typeface="Arial" pitchFamily="34"/>
              <a:buChar char="•"/>
              <a:defRPr sz="2800"/>
            </a:lvl1pPr>
          </a:lstStyle>
          <a:p>
            <a:pPr lvl="0"/>
            <a:r>
              <a:rPr lang="fr-FR"/>
              <a:t>Modifiez les styles du texte du masque</a:t>
            </a:r>
            <a:br>
              <a:rPr lang="fr-FR"/>
            </a:br>
            <a:r>
              <a:rPr lang="fr-FR"/>
              <a:t>Deuxième niveau</a:t>
            </a:r>
            <a:br>
              <a:rPr lang="fr-FR"/>
            </a:br>
            <a:r>
              <a:rPr lang="fr-FR"/>
              <a:t>Troisième niveau</a:t>
            </a:r>
            <a:br>
              <a:rPr lang="fr-FR"/>
            </a:br>
            <a:r>
              <a:rPr lang="fr-FR"/>
              <a:t>Quatrième niveau</a:t>
            </a:r>
            <a:br>
              <a:rPr lang="fr-FR"/>
            </a:br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9AE6850-7AD8-4D9D-BBFE-857E681771AF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618D844-DF18-4D5A-BB69-53091AE0FA1C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Soutenance de mémoire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25488A4-F142-44A9-89D8-F27DE019509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48A4186-7348-4AAA-A2BA-8F1E06CD0C7C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784903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A82C1D8-8670-49C3-8FF5-60346F98F9BC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5C1CE8E-FE41-4E32-ABA0-03D774CD4C7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4719" y="1692360"/>
            <a:ext cx="4452840" cy="704880"/>
          </a:xfrm>
        </p:spPr>
        <p:txBody>
          <a:bodyPr anchor="b"/>
          <a:lstStyle>
            <a:lvl1pPr marL="0" indent="0">
              <a:spcBef>
                <a:spcPts val="601"/>
              </a:spcBef>
              <a:defRPr sz="2400" b="1"/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18051C3-2523-4267-B651-BEF6276D1D60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4719" y="2397240"/>
            <a:ext cx="4452840" cy="4356000"/>
          </a:xfrm>
        </p:spPr>
        <p:txBody>
          <a:bodyPr anchor="t" anchorCtr="0"/>
          <a:lstStyle>
            <a:lvl1pPr marL="343080" indent="-343080" algn="l">
              <a:spcBef>
                <a:spcPts val="601"/>
              </a:spcBef>
              <a:buSzPct val="100000"/>
              <a:buFont typeface="Arial" pitchFamily="34"/>
              <a:buChar char="•"/>
              <a:defRPr sz="2400"/>
            </a:lvl1pPr>
          </a:lstStyle>
          <a:p>
            <a:pPr lvl="0"/>
            <a:r>
              <a:rPr lang="fr-FR"/>
              <a:t>Modifiez les styles du texte du masque</a:t>
            </a:r>
            <a:br>
              <a:rPr lang="fr-FR"/>
            </a:br>
            <a:r>
              <a:rPr lang="fr-FR"/>
              <a:t>Deuxième niveau</a:t>
            </a:r>
            <a:br>
              <a:rPr lang="fr-FR"/>
            </a:br>
            <a:r>
              <a:rPr lang="fr-FR"/>
              <a:t>Troisième niveau</a:t>
            </a:r>
            <a:br>
              <a:rPr lang="fr-FR"/>
            </a:br>
            <a:r>
              <a:rPr lang="fr-FR"/>
              <a:t>Quatrième niveau</a:t>
            </a:r>
            <a:br>
              <a:rPr lang="fr-FR"/>
            </a:br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1CD8D99-6173-4244-A443-3BCCB92162BF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5121360" y="1692360"/>
            <a:ext cx="4456080" cy="704880"/>
          </a:xfrm>
        </p:spPr>
        <p:txBody>
          <a:bodyPr anchor="b"/>
          <a:lstStyle>
            <a:lvl1pPr marL="0" indent="0">
              <a:spcBef>
                <a:spcPts val="601"/>
              </a:spcBef>
              <a:buNone/>
              <a:defRPr sz="2400" b="1"/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C82D675-C3CA-49C0-9DD7-4A02251A669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121360" y="2397240"/>
            <a:ext cx="4456080" cy="4356000"/>
          </a:xfrm>
        </p:spPr>
        <p:txBody>
          <a:bodyPr anchor="t" anchorCtr="0"/>
          <a:lstStyle>
            <a:lvl1pPr marL="343080" indent="-343080" algn="l">
              <a:spcBef>
                <a:spcPts val="601"/>
              </a:spcBef>
              <a:buSzPct val="100000"/>
              <a:buFont typeface="Arial" pitchFamily="34"/>
              <a:buChar char="•"/>
              <a:defRPr sz="2400"/>
            </a:lvl1pPr>
          </a:lstStyle>
          <a:p>
            <a:pPr lvl="0"/>
            <a:r>
              <a:rPr lang="fr-FR"/>
              <a:t>Modifiez les styles du texte du masque</a:t>
            </a:r>
            <a:br>
              <a:rPr lang="fr-FR"/>
            </a:br>
            <a:r>
              <a:rPr lang="fr-FR"/>
              <a:t>Deuxième niveau</a:t>
            </a:r>
            <a:br>
              <a:rPr lang="fr-FR"/>
            </a:br>
            <a:r>
              <a:rPr lang="fr-FR"/>
              <a:t>Troisième niveau</a:t>
            </a:r>
            <a:br>
              <a:rPr lang="fr-FR"/>
            </a:br>
            <a:r>
              <a:rPr lang="fr-FR"/>
              <a:t>Quatrième niveau</a:t>
            </a:r>
            <a:br>
              <a:rPr lang="fr-FR"/>
            </a:br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F572116-A632-447A-8EF2-625A0D2D10E6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7101C914-1CE9-4F2D-BFA6-A6B9A453F259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Soutenance de mémoire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F8C692B-B30F-48D2-A727-78068B8B5641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B2C3E88-5DC0-493C-8290-771358EFACC4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860390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EC34F7-C261-41EC-BD27-F2057CB2D378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94FA722-08C7-4EAF-82F6-8C01775F402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CC99D6C-689E-464F-869C-40281F1994B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Soutenance de mémoire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FE59908-278D-431C-A745-763F7C3015B5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64BEEE0-8D9C-44F1-BA20-033B470DC52E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7959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55F153-5DD0-4DFF-835D-9042E5EE5BB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B8510D2-9108-41C4-90BE-915FDA63A28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3999" y="2133360"/>
            <a:ext cx="9072720" cy="4838040"/>
          </a:xfrm>
        </p:spPr>
        <p:txBody>
          <a:bodyPr lIns="100800" rIns="100800" bIns="50400" anchor="t"/>
          <a:lstStyle>
            <a:lvl1pPr marL="302400" indent="-302400">
              <a:spcBef>
                <a:spcPts val="700"/>
              </a:spcBef>
              <a:buClr>
                <a:srgbClr val="0BD0D9"/>
              </a:buClr>
              <a:buSzPct val="95000"/>
              <a:buFont typeface="Wingdings 2"/>
              <a:buChar char=""/>
              <a:defRPr sz="2900">
                <a:solidFill>
                  <a:srgbClr val="000000"/>
                </a:solidFill>
                <a:latin typeface="Constantia" pitchFamily="18"/>
              </a:defRPr>
            </a:lvl1pPr>
          </a:lstStyle>
          <a:p>
            <a:pPr lvl="0"/>
            <a:r>
              <a:rPr lang="fr-FR"/>
              <a:t>Cliquez pour modifier les styles du texte du masque</a:t>
            </a:r>
            <a:br>
              <a:rPr lang="fr-FR"/>
            </a:br>
            <a:r>
              <a:rPr lang="fr-FR"/>
              <a:t>Deuxième niveau</a:t>
            </a:r>
            <a:br>
              <a:rPr lang="fr-FR"/>
            </a:br>
            <a:r>
              <a:rPr lang="fr-FR"/>
              <a:t>Troisième niveau</a:t>
            </a:r>
            <a:br>
              <a:rPr lang="fr-FR"/>
            </a:br>
            <a:r>
              <a:rPr lang="fr-FR"/>
              <a:t>Quatrième niveau</a:t>
            </a:r>
            <a:br>
              <a:rPr lang="fr-FR"/>
            </a:br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A474EA9-2779-436D-8CB0-150A116AC464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5D4B104-506E-4E58-9287-DE746619A87D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Soutenance de mémoire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0449B27-AA46-4460-9493-4899A18D6E6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2E6D012-3002-47C4-9C9D-23580A7E3ADF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242928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921FCAF4-9978-4A34-A778-82AE032FEB7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03B7EB9-208F-440A-9F67-EDF9B270576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Soutenance de mémoire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C639765-C60B-4B5F-88F7-AF3A44C0DCFB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73D5CC8-A9C3-400E-A932-28802F7A57C9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974024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85BD33-B8A5-405C-A404-D462F680E6A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4719" y="301680"/>
            <a:ext cx="3316320" cy="1279440"/>
          </a:xfrm>
        </p:spPr>
        <p:txBody>
          <a:bodyPr anchor="b" anchorCtr="0"/>
          <a:lstStyle>
            <a:lvl1pPr algn="l">
              <a:defRPr sz="2000" b="1"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AAEACD6-CBC4-4018-9A34-0651D922A460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941640" y="301680"/>
            <a:ext cx="5635800" cy="6451560"/>
          </a:xfrm>
        </p:spPr>
        <p:txBody>
          <a:bodyPr anchor="t" anchorCtr="0"/>
          <a:lstStyle>
            <a:lvl1pPr marL="343080" indent="-343080" algn="l">
              <a:spcBef>
                <a:spcPts val="799"/>
              </a:spcBef>
              <a:buSzPct val="100000"/>
              <a:buFont typeface="Arial" pitchFamily="34"/>
              <a:buChar char="•"/>
              <a:defRPr sz="3200"/>
            </a:lvl1pPr>
          </a:lstStyle>
          <a:p>
            <a:pPr lvl="0"/>
            <a:r>
              <a:rPr lang="fr-FR"/>
              <a:t>Modifiez les styles du texte du masque</a:t>
            </a:r>
            <a:br>
              <a:rPr lang="fr-FR"/>
            </a:br>
            <a:r>
              <a:rPr lang="fr-FR"/>
              <a:t>Deuxième niveau</a:t>
            </a:r>
            <a:br>
              <a:rPr lang="fr-FR"/>
            </a:br>
            <a:r>
              <a:rPr lang="fr-FR"/>
              <a:t>Troisième niveau</a:t>
            </a:r>
            <a:br>
              <a:rPr lang="fr-FR"/>
            </a:br>
            <a:r>
              <a:rPr lang="fr-FR"/>
              <a:t>Quatrième niveau</a:t>
            </a:r>
            <a:br>
              <a:rPr lang="fr-FR"/>
            </a:br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D5F718F-C640-4C6C-B2DC-F4F8E4E3ABD0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504719" y="1581119"/>
            <a:ext cx="3316320" cy="5172120"/>
          </a:xfrm>
        </p:spPr>
        <p:txBody>
          <a:bodyPr/>
          <a:lstStyle>
            <a:lvl1pPr marL="0" indent="0">
              <a:spcBef>
                <a:spcPts val="300"/>
              </a:spcBef>
              <a:defRPr sz="1400"/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AC03A14-6EE7-419B-B8D8-4CF08B7AC1E2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63276C0-8669-47C9-B3FA-1CC7BF7DF0F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Soutenance de mémoire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51981A3-0312-4E5E-ABB8-33E7A05C8712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DDB3018-D7B9-4829-8DFC-FC139C0B15EA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14356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7459A9-91AC-453E-9144-5BEB4304F9B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976400" y="5291279"/>
            <a:ext cx="6048360" cy="625320"/>
          </a:xfrm>
        </p:spPr>
        <p:txBody>
          <a:bodyPr anchor="b" anchorCtr="0"/>
          <a:lstStyle>
            <a:lvl1pPr algn="l">
              <a:defRPr sz="2000" b="1"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E4D9AE02-741B-4628-A79F-EAD7D98CEB0B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976400" y="674640"/>
            <a:ext cx="6048360" cy="4537080"/>
          </a:xfrm>
        </p:spPr>
        <p:txBody>
          <a:bodyPr anchor="t" anchorCtr="0"/>
          <a:lstStyle>
            <a:lvl1pPr hangingPunct="0">
              <a:defRPr>
                <a:latin typeface="Liberation Sans" pitchFamily="18"/>
              </a:defRPr>
            </a:lvl1pPr>
          </a:lstStyle>
          <a:p>
            <a:pPr lvl="0"/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9793C26-AF6F-4287-B117-90C9629C3807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1976400" y="5916600"/>
            <a:ext cx="6048360" cy="887400"/>
          </a:xfrm>
        </p:spPr>
        <p:txBody>
          <a:bodyPr/>
          <a:lstStyle>
            <a:lvl1pPr marL="0" indent="0">
              <a:spcBef>
                <a:spcPts val="300"/>
              </a:spcBef>
              <a:defRPr sz="1400"/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2D21C42-2BDD-475B-B2F9-B2366709D1F0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41671CA-32A0-4904-A769-6E74B2D0D0E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Soutenance de mémoire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69E5E11-7778-4D76-B96D-740C611F7437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AB13E4D-857E-4E2B-AA4B-B612153D7368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839663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CFD160-F892-41EA-A00B-437E5228513B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0B571D5-1C2B-49BE-97C2-3115A4FEDCDF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383E9D4-72E6-4005-B23A-9F069FBD02A2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610A8E4-E3BC-4277-A76E-21EBE2F2B5F9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Soutenance de mémoire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79B063B-BEA2-435E-9C5E-F34D9682710E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027764B-8198-4A4A-90FA-C3EB68165E79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290476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F858AC1F-3557-4E2E-86A6-30B000AAB9A2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7310520" y="303120"/>
            <a:ext cx="2266920" cy="6450120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E08CA28-E9DC-4364-8CE4-FCB12EB920F1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504719" y="303120"/>
            <a:ext cx="6653159" cy="6450120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969DECD-78E6-4F44-A5C9-22EC4EDECAF5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CEA9839-B4A7-4D7D-942B-E7B029D57A1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Soutenance de mémoire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11460DA-6E39-4A4E-B1BE-372D6E7CEE1A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F929081-51D1-4BC3-A02D-EDC1F430F42D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4059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149588-1C2C-41D1-B9D3-C2B7F710EFB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84640" y="1451520"/>
            <a:ext cx="8568360" cy="1501920"/>
          </a:xfrm>
        </p:spPr>
        <p:txBody>
          <a:bodyPr tIns="0"/>
          <a:lstStyle>
            <a:lvl1pPr>
              <a:defRPr sz="6200" b="1">
                <a:solidFill>
                  <a:srgbClr val="4CE4AD"/>
                </a:solidFill>
                <a:effectLst>
                  <a:outerShdw dist="17961" dir="2700000">
                    <a:scrgbClr r="0" g="0" b="0"/>
                  </a:outerShdw>
                </a:effectLst>
              </a:defRPr>
            </a:lvl1pPr>
          </a:lstStyle>
          <a:p>
            <a:pPr lvl="0"/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54CE1F4-CB39-49F4-B53E-A5E1AC839BF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84640" y="2981520"/>
            <a:ext cx="8568360" cy="1664279"/>
          </a:xfrm>
        </p:spPr>
        <p:txBody>
          <a:bodyPr lIns="50400" rIns="50400"/>
          <a:lstStyle>
            <a:lvl1pPr marL="0" indent="0">
              <a:spcBef>
                <a:spcPts val="601"/>
              </a:spcBef>
              <a:defRPr sz="2400">
                <a:solidFill>
                  <a:srgbClr val="FFFFFF"/>
                </a:solidFill>
              </a:defRPr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CC81E69-4DF8-4D30-A3DF-A57EA0D9E6E4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3D17534-3BE7-4790-AE2E-BC70FD31222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>
                <a:solidFill>
                  <a:srgbClr val="D1EAEE"/>
                </a:solidFill>
              </a:defRPr>
            </a:lvl1pPr>
          </a:lstStyle>
          <a:p>
            <a:pPr lvl="0"/>
            <a:r>
              <a:rPr lang="fr-FR"/>
              <a:t>Soutenance de mémoire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0192ACA-C9C3-4F7D-9DF8-97C03278E9F5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>
                <a:solidFill>
                  <a:srgbClr val="D1EAEE"/>
                </a:solidFill>
              </a:defRPr>
            </a:lvl1pPr>
          </a:lstStyle>
          <a:p>
            <a:pPr lvl="0"/>
            <a:fld id="{421B32A0-A74B-41F0-8ED1-66A213A36391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6123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DD0384-5770-4AA0-BE84-709C1A05CBAD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CF3DD11-D728-4E24-9C56-A816EC55638E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3999" y="2116440"/>
            <a:ext cx="4452120" cy="4888440"/>
          </a:xfrm>
        </p:spPr>
        <p:txBody>
          <a:bodyPr lIns="100800" rIns="100800" bIns="50400" anchor="t"/>
          <a:lstStyle>
            <a:lvl1pPr marL="302400" indent="-302400">
              <a:spcBef>
                <a:spcPts val="700"/>
              </a:spcBef>
              <a:buClr>
                <a:srgbClr val="0BD0D9"/>
              </a:buClr>
              <a:buSzPct val="95000"/>
              <a:buFont typeface="Wingdings 2"/>
              <a:buChar char=""/>
              <a:defRPr sz="2900">
                <a:solidFill>
                  <a:srgbClr val="000000"/>
                </a:solidFill>
                <a:latin typeface="Constantia" pitchFamily="18"/>
              </a:defRPr>
            </a:lvl1pPr>
          </a:lstStyle>
          <a:p>
            <a:pPr lvl="0"/>
            <a:r>
              <a:rPr lang="fr-FR"/>
              <a:t>Cliquez pour modifier les styles du texte du masque</a:t>
            </a:r>
            <a:br>
              <a:rPr lang="fr-FR"/>
            </a:br>
            <a:r>
              <a:rPr lang="fr-FR"/>
              <a:t>Deuxième niveau</a:t>
            </a:r>
            <a:br>
              <a:rPr lang="fr-FR"/>
            </a:br>
            <a:r>
              <a:rPr lang="fr-FR"/>
              <a:t>Troisième niveau</a:t>
            </a:r>
            <a:br>
              <a:rPr lang="fr-FR"/>
            </a:br>
            <a:r>
              <a:rPr lang="fr-FR"/>
              <a:t>Quatrième niveau</a:t>
            </a:r>
            <a:br>
              <a:rPr lang="fr-FR"/>
            </a:br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00AE2AB-7AAF-4905-A977-91F33601A86E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124239" y="2116440"/>
            <a:ext cx="4452120" cy="4888440"/>
          </a:xfrm>
        </p:spPr>
        <p:txBody>
          <a:bodyPr lIns="100800" rIns="100800" bIns="50400" anchor="t"/>
          <a:lstStyle>
            <a:lvl1pPr marL="302400" indent="-302400">
              <a:spcBef>
                <a:spcPts val="700"/>
              </a:spcBef>
              <a:buClr>
                <a:srgbClr val="0BD0D9"/>
              </a:buClr>
              <a:buSzPct val="95000"/>
              <a:buFont typeface="Wingdings 2"/>
              <a:buChar char=""/>
              <a:defRPr sz="2900">
                <a:solidFill>
                  <a:srgbClr val="000000"/>
                </a:solidFill>
                <a:latin typeface="Constantia" pitchFamily="18"/>
              </a:defRPr>
            </a:lvl1pPr>
          </a:lstStyle>
          <a:p>
            <a:pPr lvl="0"/>
            <a:r>
              <a:rPr lang="fr-FR"/>
              <a:t>Cliquez pour modifier les styles du texte du masque</a:t>
            </a:r>
            <a:br>
              <a:rPr lang="fr-FR"/>
            </a:br>
            <a:r>
              <a:rPr lang="fr-FR"/>
              <a:t>Deuxième niveau</a:t>
            </a:r>
            <a:br>
              <a:rPr lang="fr-FR"/>
            </a:br>
            <a:r>
              <a:rPr lang="fr-FR"/>
              <a:t>Troisième niveau</a:t>
            </a:r>
            <a:br>
              <a:rPr lang="fr-FR"/>
            </a:br>
            <a:r>
              <a:rPr lang="fr-FR"/>
              <a:t>Quatrième niveau</a:t>
            </a:r>
            <a:br>
              <a:rPr lang="fr-FR"/>
            </a:br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20FB880-A5F6-4774-BBC9-63182F18C90E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59F3813-50A0-4A0E-A058-7E2ECFB6608D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Soutenance de mémoire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1F2DE9A-403A-4D89-BDD2-8750297AEC5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8C0B853-2C8F-46E7-AEAB-37836270BBBE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0368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57EAB5D-39DF-4A8A-AC35-D182F9A61AC0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6806834-F6B7-4D73-A79F-C2E296E1F8E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3999" y="2045160"/>
            <a:ext cx="4453920" cy="726839"/>
          </a:xfrm>
        </p:spPr>
        <p:txBody>
          <a:bodyPr lIns="50400" tIns="0" rIns="50400" bIns="0" anchor="ctr"/>
          <a:lstStyle>
            <a:lvl1pPr marL="0" indent="0">
              <a:spcBef>
                <a:spcPts val="601"/>
              </a:spcBef>
              <a:defRPr sz="2600" b="1">
                <a:solidFill>
                  <a:srgbClr val="04617B"/>
                </a:solidFill>
              </a:defRPr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14790DA-2431-46B6-BCA3-C571E2A43383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5120639" y="2050199"/>
            <a:ext cx="4455720" cy="721800"/>
          </a:xfrm>
        </p:spPr>
        <p:txBody>
          <a:bodyPr lIns="50400" tIns="0" rIns="50400" bIns="0" anchor="ctr"/>
          <a:lstStyle>
            <a:lvl1pPr marL="0" indent="0">
              <a:spcBef>
                <a:spcPts val="601"/>
              </a:spcBef>
              <a:buNone/>
              <a:defRPr sz="2600" b="1">
                <a:solidFill>
                  <a:srgbClr val="04617B"/>
                </a:solidFill>
              </a:defRPr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A81610E1-3AC2-4833-8A10-590C0B79787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3999" y="2772000"/>
            <a:ext cx="4453920" cy="4239360"/>
          </a:xfrm>
        </p:spPr>
        <p:txBody>
          <a:bodyPr lIns="100800" tIns="0" rIns="100800" bIns="50400" anchor="t"/>
          <a:lstStyle>
            <a:lvl1pPr marL="302400" indent="-302400">
              <a:spcBef>
                <a:spcPts val="601"/>
              </a:spcBef>
              <a:buClr>
                <a:srgbClr val="0BD0D9"/>
              </a:buClr>
              <a:buSzPct val="95000"/>
              <a:buFont typeface="Wingdings 2"/>
              <a:buChar char=""/>
              <a:defRPr sz="2400">
                <a:solidFill>
                  <a:srgbClr val="000000"/>
                </a:solidFill>
                <a:latin typeface="Constantia" pitchFamily="18"/>
              </a:defRPr>
            </a:lvl1pPr>
          </a:lstStyle>
          <a:p>
            <a:pPr lvl="0"/>
            <a:r>
              <a:rPr lang="fr-FR"/>
              <a:t>Cliquez pour modifier les styles du texte du masque</a:t>
            </a:r>
            <a:br>
              <a:rPr lang="fr-FR"/>
            </a:br>
            <a:r>
              <a:rPr lang="fr-FR"/>
              <a:t>Deuxième niveau</a:t>
            </a:r>
            <a:br>
              <a:rPr lang="fr-FR"/>
            </a:br>
            <a:r>
              <a:rPr lang="fr-FR"/>
              <a:t>Troisième niveau</a:t>
            </a:r>
            <a:br>
              <a:rPr lang="fr-FR"/>
            </a:br>
            <a:r>
              <a:rPr lang="fr-FR"/>
              <a:t>Quatrième niveau</a:t>
            </a:r>
            <a:br>
              <a:rPr lang="fr-FR"/>
            </a:br>
            <a:r>
              <a:rPr lang="fr-FR"/>
              <a:t>Cinquième niveau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7D8FE9D-A95D-499D-9C1D-283DD451714E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120639" y="2772000"/>
            <a:ext cx="4455720" cy="4239360"/>
          </a:xfrm>
        </p:spPr>
        <p:txBody>
          <a:bodyPr lIns="100800" tIns="0" rIns="100800" bIns="50400" anchor="t"/>
          <a:lstStyle>
            <a:lvl1pPr marL="302400" indent="-302400">
              <a:spcBef>
                <a:spcPts val="601"/>
              </a:spcBef>
              <a:buClr>
                <a:srgbClr val="0BD0D9"/>
              </a:buClr>
              <a:buSzPct val="95000"/>
              <a:buFont typeface="Wingdings 2"/>
              <a:buChar char=""/>
              <a:defRPr sz="2400">
                <a:solidFill>
                  <a:srgbClr val="000000"/>
                </a:solidFill>
                <a:latin typeface="Constantia" pitchFamily="18"/>
              </a:defRPr>
            </a:lvl1pPr>
          </a:lstStyle>
          <a:p>
            <a:pPr lvl="0"/>
            <a:r>
              <a:rPr lang="fr-FR"/>
              <a:t>Cliquez pour modifier les styles du texte du masque</a:t>
            </a:r>
            <a:br>
              <a:rPr lang="fr-FR"/>
            </a:br>
            <a:r>
              <a:rPr lang="fr-FR"/>
              <a:t>Deuxième niveau</a:t>
            </a:r>
            <a:br>
              <a:rPr lang="fr-FR"/>
            </a:br>
            <a:r>
              <a:rPr lang="fr-FR"/>
              <a:t>Troisième niveau</a:t>
            </a:r>
            <a:br>
              <a:rPr lang="fr-FR"/>
            </a:br>
            <a:r>
              <a:rPr lang="fr-FR"/>
              <a:t>Quatrième niveau</a:t>
            </a:r>
            <a:br>
              <a:rPr lang="fr-FR"/>
            </a:br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494BB0BA-6BC2-40D3-BB03-FB66DC7DA488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8D817724-4826-4093-98A7-EAAE7EFD0022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Soutenance de mémoire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D551523-1020-42DF-BCB1-9A832F0FEAE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8637B1B-3D5E-42D7-A788-4C9DC0162E93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3360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17617C-9560-4A37-BF7B-4F18F3232AA1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ED57270-8DBA-4C06-8BDA-AE771E61FE25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237B68C-4BE1-45C2-854C-A244CD8E0B22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Soutenance de mémoire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5A2E3D4-75CD-4C1A-AB91-1C895D40262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6607395-4BB5-4147-A31B-0872B7815FB3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0112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62C19C-8CB3-4781-89B8-288F01B30EA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3999" y="776159"/>
            <a:ext cx="9156600" cy="1260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Cliquez pour modifier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094582E-ACE1-40DD-83F7-FE3EF6E877DC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57DFE14-AEB6-40CC-AE81-BAFBBA2B2517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Soutenance de mémoire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D10F242-D45C-43BB-AF42-A5FBFCCA135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B4563C5-FFEC-4F93-ACCB-B7CBF06E8329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8171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F8B4116-8429-4F48-AA61-AC34B2CAE299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D13A2DF-F483-481F-878B-60061119C45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Soutenance de mémoire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2F29C48-352B-4A15-A1E8-8074B3BD9DD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E84F063-80F2-4FB7-9F50-6921C7389D62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8771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A3B22C3-7EA8-4847-A206-F43C3490F82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56000" y="567000"/>
            <a:ext cx="3024360" cy="1280880"/>
          </a:xfrm>
        </p:spPr>
        <p:txBody>
          <a:bodyPr/>
          <a:lstStyle>
            <a:lvl1pPr>
              <a:defRPr sz="2900"/>
            </a:lvl1pPr>
          </a:lstStyle>
          <a:p>
            <a:pPr lvl="0"/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F7DF7DC-77E3-4AAD-B3C0-7BE0B43B0157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756000" y="1847880"/>
            <a:ext cx="3024360" cy="5039640"/>
          </a:xfrm>
        </p:spPr>
        <p:txBody>
          <a:bodyPr lIns="20160" rIns="20160"/>
          <a:lstStyle>
            <a:lvl1pPr marL="0" indent="0">
              <a:spcBef>
                <a:spcPts val="400"/>
              </a:spcBef>
              <a:defRPr sz="1500"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D9F8DB9-B03A-4F49-9E5B-E16170CF095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941279" y="1847880"/>
            <a:ext cx="5635440" cy="5039640"/>
          </a:xfrm>
        </p:spPr>
        <p:txBody>
          <a:bodyPr lIns="100800" tIns="0" rIns="100800" bIns="50400" anchor="t"/>
          <a:lstStyle>
            <a:lvl1pPr marL="302400" indent="-302400">
              <a:spcBef>
                <a:spcPts val="700"/>
              </a:spcBef>
              <a:buClr>
                <a:srgbClr val="0BD0D9"/>
              </a:buClr>
              <a:buSzPct val="95000"/>
              <a:buFont typeface="Wingdings 2"/>
              <a:buChar char=""/>
              <a:defRPr sz="3100">
                <a:solidFill>
                  <a:srgbClr val="000000"/>
                </a:solidFill>
                <a:latin typeface="Constantia" pitchFamily="18"/>
              </a:defRPr>
            </a:lvl1pPr>
          </a:lstStyle>
          <a:p>
            <a:pPr lvl="0"/>
            <a:r>
              <a:rPr lang="fr-FR"/>
              <a:t>Cliquez pour modifier les styles du texte du masque</a:t>
            </a:r>
            <a:br>
              <a:rPr lang="fr-FR"/>
            </a:br>
            <a:r>
              <a:rPr lang="fr-FR"/>
              <a:t>Deuxième niveau</a:t>
            </a:r>
            <a:br>
              <a:rPr lang="fr-FR"/>
            </a:br>
            <a:r>
              <a:rPr lang="fr-FR"/>
              <a:t>Troisième niveau</a:t>
            </a:r>
            <a:br>
              <a:rPr lang="fr-FR"/>
            </a:br>
            <a:r>
              <a:rPr lang="fr-FR"/>
              <a:t>Quatrième niveau</a:t>
            </a:r>
            <a:br>
              <a:rPr lang="fr-FR"/>
            </a:br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E3CCB42-8806-4FEC-935B-A620EA623DC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8BA0E85-F228-4FFC-B133-831A1B9690F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Soutenance de mémoire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6F1544C-C6BC-476F-B5B3-5E62DBB5873B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8182139-405B-48CE-BEE9-8A0D3CA320C7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3744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e libre 6">
            <a:extLst>
              <a:ext uri="{FF2B5EF4-FFF2-40B4-BE49-F238E27FC236}">
                <a16:creationId xmlns:a16="http://schemas.microsoft.com/office/drawing/2014/main" id="{0E4EB8DF-E256-4957-98A8-FF092548EC88}"/>
              </a:ext>
            </a:extLst>
          </p:cNvPr>
          <p:cNvSpPr/>
          <p:nvPr/>
        </p:nvSpPr>
        <p:spPr>
          <a:xfrm>
            <a:off x="-10440" y="-7920"/>
            <a:ext cx="10101600" cy="11480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5772"/>
              <a:gd name="f7" fmla="val 656"/>
              <a:gd name="f8" fmla="val 6"/>
              <a:gd name="f9" fmla="val 2"/>
              <a:gd name="f10" fmla="val 2542"/>
              <a:gd name="f11" fmla="val 2746"/>
              <a:gd name="f12" fmla="val 101"/>
              <a:gd name="f13" fmla="val 3828"/>
              <a:gd name="f14" fmla="val 367"/>
              <a:gd name="f15" fmla="val 4374"/>
              <a:gd name="f16" fmla="val 4920"/>
              <a:gd name="f17" fmla="val 5526"/>
              <a:gd name="f18" fmla="val 152"/>
              <a:gd name="f19" fmla="val 5766"/>
              <a:gd name="f20" fmla="val 55"/>
              <a:gd name="f21" fmla="val 213"/>
              <a:gd name="f22" fmla="val 5670"/>
              <a:gd name="f23" fmla="val 257"/>
              <a:gd name="f24" fmla="val 5016"/>
              <a:gd name="f25" fmla="val 441"/>
              <a:gd name="f26" fmla="val 4302"/>
              <a:gd name="f27" fmla="val 439"/>
              <a:gd name="f28" fmla="val 3588"/>
              <a:gd name="f29" fmla="val 437"/>
              <a:gd name="f30" fmla="val 2205"/>
              <a:gd name="f31" fmla="val 165"/>
              <a:gd name="f32" fmla="val 1488"/>
              <a:gd name="f33" fmla="val 201"/>
              <a:gd name="f34" fmla="val 750"/>
              <a:gd name="f35" fmla="val 209"/>
              <a:gd name="f36" fmla="val 270"/>
              <a:gd name="f37" fmla="val 482"/>
              <a:gd name="f38" fmla="+- 0 0 0"/>
              <a:gd name="f39" fmla="*/ f3 1 5772"/>
              <a:gd name="f40" fmla="*/ f4 1 656"/>
              <a:gd name="f41" fmla="+- f7 0 f5"/>
              <a:gd name="f42" fmla="+- f6 0 f5"/>
              <a:gd name="f43" fmla="*/ f38 f0 1"/>
              <a:gd name="f44" fmla="*/ f42 1 5772"/>
              <a:gd name="f45" fmla="*/ f41 1 656"/>
              <a:gd name="f46" fmla="*/ f43 1 f2"/>
              <a:gd name="f47" fmla="*/ 6 1 f44"/>
              <a:gd name="f48" fmla="*/ 2 1 f45"/>
              <a:gd name="f49" fmla="*/ 2542 1 f44"/>
              <a:gd name="f50" fmla="*/ 0 1 f45"/>
              <a:gd name="f51" fmla="*/ 4374 1 f44"/>
              <a:gd name="f52" fmla="*/ 367 1 f45"/>
              <a:gd name="f53" fmla="*/ 5766 1 f44"/>
              <a:gd name="f54" fmla="*/ 55 1 f45"/>
              <a:gd name="f55" fmla="*/ 5772 1 f44"/>
              <a:gd name="f56" fmla="*/ 213 1 f45"/>
              <a:gd name="f57" fmla="*/ 4302 1 f44"/>
              <a:gd name="f58" fmla="*/ 439 1 f45"/>
              <a:gd name="f59" fmla="*/ 1488 1 f44"/>
              <a:gd name="f60" fmla="*/ 201 1 f45"/>
              <a:gd name="f61" fmla="*/ 0 1 f44"/>
              <a:gd name="f62" fmla="*/ 656 1 f45"/>
              <a:gd name="f63" fmla="+- f46 0 f1"/>
              <a:gd name="f64" fmla="*/ f61 f39 1"/>
              <a:gd name="f65" fmla="*/ f55 f39 1"/>
              <a:gd name="f66" fmla="*/ f62 f40 1"/>
              <a:gd name="f67" fmla="*/ f50 f40 1"/>
              <a:gd name="f68" fmla="*/ f47 f39 1"/>
              <a:gd name="f69" fmla="*/ f48 f40 1"/>
              <a:gd name="f70" fmla="*/ f49 f39 1"/>
              <a:gd name="f71" fmla="*/ f51 f39 1"/>
              <a:gd name="f72" fmla="*/ f52 f40 1"/>
              <a:gd name="f73" fmla="*/ f53 f39 1"/>
              <a:gd name="f74" fmla="*/ f54 f40 1"/>
              <a:gd name="f75" fmla="*/ f56 f40 1"/>
              <a:gd name="f76" fmla="*/ f57 f39 1"/>
              <a:gd name="f77" fmla="*/ f58 f40 1"/>
              <a:gd name="f78" fmla="*/ f59 f39 1"/>
              <a:gd name="f79" fmla="*/ f60 f4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63">
                <a:pos x="f68" y="f69"/>
              </a:cxn>
              <a:cxn ang="f63">
                <a:pos x="f70" y="f67"/>
              </a:cxn>
              <a:cxn ang="f63">
                <a:pos x="f71" y="f72"/>
              </a:cxn>
              <a:cxn ang="f63">
                <a:pos x="f73" y="f74"/>
              </a:cxn>
              <a:cxn ang="f63">
                <a:pos x="f65" y="f75"/>
              </a:cxn>
              <a:cxn ang="f63">
                <a:pos x="f76" y="f77"/>
              </a:cxn>
              <a:cxn ang="f63">
                <a:pos x="f78" y="f79"/>
              </a:cxn>
              <a:cxn ang="f63">
                <a:pos x="f64" y="f66"/>
              </a:cxn>
              <a:cxn ang="f63">
                <a:pos x="f68" y="f69"/>
              </a:cxn>
            </a:cxnLst>
            <a:rect l="f64" t="f67" r="f65" b="f66"/>
            <a:pathLst>
              <a:path w="5772" h="656">
                <a:moveTo>
                  <a:pt x="f8" y="f9"/>
                </a:moveTo>
                <a:lnTo>
                  <a:pt x="f10" y="f5"/>
                </a:lnTo>
                <a:cubicBezTo>
                  <a:pt x="f11" y="f12"/>
                  <a:pt x="f13" y="f14"/>
                  <a:pt x="f15" y="f14"/>
                </a:cubicBezTo>
                <a:cubicBezTo>
                  <a:pt x="f16" y="f14"/>
                  <a:pt x="f17" y="f18"/>
                  <a:pt x="f19" y="f20"/>
                </a:cubicBezTo>
                <a:lnTo>
                  <a:pt x="f6" y="f21"/>
                </a:lnTo>
                <a:cubicBezTo>
                  <a:pt x="f22" y="f23"/>
                  <a:pt x="f24" y="f25"/>
                  <a:pt x="f26" y="f27"/>
                </a:cubicBezTo>
                <a:cubicBezTo>
                  <a:pt x="f28" y="f29"/>
                  <a:pt x="f30" y="f31"/>
                  <a:pt x="f32" y="f33"/>
                </a:cubicBezTo>
                <a:cubicBezTo>
                  <a:pt x="f34" y="f35"/>
                  <a:pt x="f36" y="f37"/>
                  <a:pt x="f5" y="f7"/>
                </a:cubicBezTo>
                <a:lnTo>
                  <a:pt x="f8" y="f9"/>
                </a:lnTo>
                <a:close/>
              </a:path>
            </a:pathLst>
          </a:custGeom>
          <a:gradFill>
            <a:gsLst>
              <a:gs pos="0">
                <a:srgbClr val="0079AF">
                  <a:alpha val="45000"/>
                </a:srgbClr>
              </a:gs>
              <a:gs pos="100000">
                <a:srgbClr val="00EBF8">
                  <a:alpha val="55000"/>
                </a:srgbClr>
              </a:gs>
            </a:gsLst>
            <a:lin ang="5400000"/>
          </a:gradFill>
          <a:ln>
            <a:noFill/>
            <a:prstDash val="solid"/>
          </a:ln>
        </p:spPr>
        <p:txBody>
          <a:bodyPr vert="horz" wrap="square" lIns="100800" tIns="50400" rIns="100800" bIns="50400" anchor="t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3" name="Forme libre 7">
            <a:extLst>
              <a:ext uri="{FF2B5EF4-FFF2-40B4-BE49-F238E27FC236}">
                <a16:creationId xmlns:a16="http://schemas.microsoft.com/office/drawing/2014/main" id="{E8ED68A4-97AD-4D98-B11C-D4E95A976832}"/>
              </a:ext>
            </a:extLst>
          </p:cNvPr>
          <p:cNvSpPr/>
          <p:nvPr/>
        </p:nvSpPr>
        <p:spPr>
          <a:xfrm>
            <a:off x="4830120" y="-7920"/>
            <a:ext cx="5250240" cy="7034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3000"/>
              <a:gd name="f7" fmla="val 595"/>
              <a:gd name="f8" fmla="val 174"/>
              <a:gd name="f9" fmla="val 102"/>
              <a:gd name="f10" fmla="val 1168"/>
              <a:gd name="f11" fmla="val 533"/>
              <a:gd name="f12" fmla="val 1668"/>
              <a:gd name="f13" fmla="val 564"/>
              <a:gd name="f14" fmla="val 2168"/>
              <a:gd name="f15" fmla="val 2778"/>
              <a:gd name="f16" fmla="val 279"/>
              <a:gd name="f17" fmla="val 186"/>
              <a:gd name="f18" fmla="val 6"/>
              <a:gd name="f19" fmla="+- 0 0 0"/>
              <a:gd name="f20" fmla="*/ f3 1 3000"/>
              <a:gd name="f21" fmla="*/ f4 1 595"/>
              <a:gd name="f22" fmla="+- f7 0 f5"/>
              <a:gd name="f23" fmla="+- f6 0 f5"/>
              <a:gd name="f24" fmla="*/ f19 f0 1"/>
              <a:gd name="f25" fmla="*/ f23 1 3000"/>
              <a:gd name="f26" fmla="*/ f22 1 595"/>
              <a:gd name="f27" fmla="*/ f24 1 f2"/>
              <a:gd name="f28" fmla="*/ 0 1 f25"/>
              <a:gd name="f29" fmla="*/ 0 1 f26"/>
              <a:gd name="f30" fmla="*/ 1668 1 f25"/>
              <a:gd name="f31" fmla="*/ 564 1 f26"/>
              <a:gd name="f32" fmla="*/ 3000 1 f25"/>
              <a:gd name="f33" fmla="*/ 186 1 f26"/>
              <a:gd name="f34" fmla="*/ 6 1 f26"/>
              <a:gd name="f35" fmla="*/ 595 1 f26"/>
              <a:gd name="f36" fmla="+- f27 0 f1"/>
              <a:gd name="f37" fmla="*/ f28 f20 1"/>
              <a:gd name="f38" fmla="*/ f32 f20 1"/>
              <a:gd name="f39" fmla="*/ f35 f21 1"/>
              <a:gd name="f40" fmla="*/ f29 f21 1"/>
              <a:gd name="f41" fmla="*/ f30 f20 1"/>
              <a:gd name="f42" fmla="*/ f31 f21 1"/>
              <a:gd name="f43" fmla="*/ f33 f21 1"/>
              <a:gd name="f44" fmla="*/ f34 f2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6">
                <a:pos x="f37" y="f40"/>
              </a:cxn>
              <a:cxn ang="f36">
                <a:pos x="f41" y="f42"/>
              </a:cxn>
              <a:cxn ang="f36">
                <a:pos x="f38" y="f43"/>
              </a:cxn>
              <a:cxn ang="f36">
                <a:pos x="f38" y="f44"/>
              </a:cxn>
              <a:cxn ang="f36">
                <a:pos x="f37" y="f40"/>
              </a:cxn>
            </a:cxnLst>
            <a:rect l="f37" t="f40" r="f38" b="f39"/>
            <a:pathLst>
              <a:path w="3000" h="595">
                <a:moveTo>
                  <a:pt x="f5" y="f5"/>
                </a:moveTo>
                <a:cubicBezTo>
                  <a:pt x="f8" y="f9"/>
                  <a:pt x="f10" y="f11"/>
                  <a:pt x="f12" y="f13"/>
                </a:cubicBezTo>
                <a:cubicBezTo>
                  <a:pt x="f14" y="f7"/>
                  <a:pt x="f15" y="f16"/>
                  <a:pt x="f6" y="f17"/>
                </a:cubicBezTo>
                <a:lnTo>
                  <a:pt x="f6" y="f18"/>
                </a:lnTo>
                <a:lnTo>
                  <a:pt x="f5" y="f5"/>
                </a:lnTo>
                <a:close/>
              </a:path>
            </a:pathLst>
          </a:custGeom>
          <a:gradFill>
            <a:gsLst>
              <a:gs pos="0">
                <a:srgbClr val="00ADB6">
                  <a:alpha val="30000"/>
                </a:srgbClr>
              </a:gs>
              <a:gs pos="100000">
                <a:srgbClr val="009BE5">
                  <a:alpha val="45000"/>
                </a:srgbClr>
              </a:gs>
            </a:gsLst>
            <a:lin ang="5400000"/>
          </a:gradFill>
          <a:ln>
            <a:noFill/>
            <a:prstDash val="solid"/>
          </a:ln>
        </p:spPr>
        <p:txBody>
          <a:bodyPr vert="horz" wrap="square" lIns="100800" tIns="50400" rIns="100800" bIns="50400" anchor="t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4" name="Espace réservé du titre 8">
            <a:extLst>
              <a:ext uri="{FF2B5EF4-FFF2-40B4-BE49-F238E27FC236}">
                <a16:creationId xmlns:a16="http://schemas.microsoft.com/office/drawing/2014/main" id="{DE30DFE8-35E4-4256-A31E-7266193B286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3999" y="776159"/>
            <a:ext cx="9072720" cy="1260000"/>
          </a:xfrm>
          <a:prstGeom prst="rect">
            <a:avLst/>
          </a:prstGeom>
          <a:noFill/>
          <a:ln>
            <a:noFill/>
          </a:ln>
        </p:spPr>
        <p:txBody>
          <a:bodyPr wrap="square" lIns="0" tIns="50400" rIns="0" bIns="0" anchor="b" anchorCtr="0">
            <a:noAutofit/>
          </a:bodyPr>
          <a:lstStyle/>
          <a:p>
            <a:pPr lvl="0"/>
            <a:r>
              <a:rPr lang="fr-FR"/>
              <a:t>Cliquez pour modifier le style du titre</a:t>
            </a:r>
          </a:p>
        </p:txBody>
      </p:sp>
      <p:sp>
        <p:nvSpPr>
          <p:cNvPr id="5" name="Espace réservé du texte 29">
            <a:extLst>
              <a:ext uri="{FF2B5EF4-FFF2-40B4-BE49-F238E27FC236}">
                <a16:creationId xmlns:a16="http://schemas.microsoft.com/office/drawing/2014/main" id="{DEECB61C-0A53-41C0-ABA9-00935A9C94F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3999" y="2133360"/>
            <a:ext cx="9072720" cy="4838040"/>
          </a:xfrm>
          <a:prstGeom prst="rect">
            <a:avLst/>
          </a:prstGeom>
          <a:noFill/>
          <a:ln>
            <a:noFill/>
          </a:ln>
        </p:spPr>
        <p:txBody>
          <a:bodyPr wrap="square" lIns="100800" tIns="50400" rIns="100800" bIns="50400" anchor="t" anchorCtr="0">
            <a:no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e la date 9">
            <a:extLst>
              <a:ext uri="{FF2B5EF4-FFF2-40B4-BE49-F238E27FC236}">
                <a16:creationId xmlns:a16="http://schemas.microsoft.com/office/drawing/2014/main" id="{7BECCCF5-AE77-47CB-B9F3-0834A3824A68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503999" y="7006679"/>
            <a:ext cx="2352240" cy="40248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b" anchorCtr="0">
            <a:noAutofit/>
          </a:bodyPr>
          <a:lstStyle>
            <a:lvl1pPr lvl="0" rtl="0" hangingPunct="0">
              <a:buNone/>
              <a:tabLst/>
              <a:defRPr lang="fr-FR" sz="2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7" name="Espace réservé du pied de page 21">
            <a:extLst>
              <a:ext uri="{FF2B5EF4-FFF2-40B4-BE49-F238E27FC236}">
                <a16:creationId xmlns:a16="http://schemas.microsoft.com/office/drawing/2014/main" id="{CBF77764-7632-4F1B-908C-9FDCC14AF0E8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2940120" y="7006679"/>
            <a:ext cx="3696120" cy="40248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b" anchorCtr="0">
            <a:noAutofit/>
          </a:bodyPr>
          <a:lstStyle>
            <a:lvl1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300" b="0" i="0" u="none" strike="noStrike" kern="1200" spc="0" baseline="0">
                <a:solidFill>
                  <a:srgbClr val="045C75"/>
                </a:solidFill>
                <a:latin typeface="Constantia" pitchFamily="18"/>
                <a:ea typeface="Segoe UI" pitchFamily="2"/>
                <a:cs typeface="Tahoma" pitchFamily="2"/>
              </a:defRPr>
            </a:lvl1pPr>
          </a:lstStyle>
          <a:p>
            <a:pPr lvl="0"/>
            <a:r>
              <a:rPr lang="fr-FR"/>
              <a:t>Soutenance de mémoire</a:t>
            </a:r>
          </a:p>
        </p:txBody>
      </p:sp>
      <p:sp>
        <p:nvSpPr>
          <p:cNvPr id="8" name="Espace réservé du numéro de diapositive 17">
            <a:extLst>
              <a:ext uri="{FF2B5EF4-FFF2-40B4-BE49-F238E27FC236}">
                <a16:creationId xmlns:a16="http://schemas.microsoft.com/office/drawing/2014/main" id="{C000F7CD-6D8B-439B-83AA-0D5900AC4E32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736479" y="7006679"/>
            <a:ext cx="839879" cy="40248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b" anchorCtr="0">
            <a:noAutofit/>
          </a:bodyPr>
          <a:lstStyle>
            <a:lvl1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300" b="0" i="0" u="none" strike="noStrike" kern="1200" spc="0" baseline="0">
                <a:solidFill>
                  <a:srgbClr val="045C75"/>
                </a:solidFill>
                <a:latin typeface="Constantia" pitchFamily="18"/>
                <a:ea typeface="Segoe UI" pitchFamily="2"/>
                <a:cs typeface="Tahoma" pitchFamily="2"/>
              </a:defRPr>
            </a:lvl1pPr>
          </a:lstStyle>
          <a:p>
            <a:pPr lvl="0"/>
            <a:fld id="{E49D23E5-2791-47AA-B60B-D48FB7510D2A}" type="slidenum">
              <a:t>‹N°›</a:t>
            </a:fld>
            <a:endParaRPr lang="fr-FR"/>
          </a:p>
        </p:txBody>
      </p:sp>
      <p:grpSp>
        <p:nvGrpSpPr>
          <p:cNvPr id="9" name="Groupe 1">
            <a:extLst>
              <a:ext uri="{FF2B5EF4-FFF2-40B4-BE49-F238E27FC236}">
                <a16:creationId xmlns:a16="http://schemas.microsoft.com/office/drawing/2014/main" id="{B40EB7DA-F3ED-4A41-93BC-BDC342681400}"/>
              </a:ext>
            </a:extLst>
          </p:cNvPr>
          <p:cNvGrpSpPr/>
          <p:nvPr/>
        </p:nvGrpSpPr>
        <p:grpSpPr>
          <a:xfrm>
            <a:off x="-55280" y="705798"/>
            <a:ext cx="10127404" cy="715680"/>
            <a:chOff x="-55280" y="705798"/>
            <a:chExt cx="10127404" cy="715680"/>
          </a:xfrm>
        </p:grpSpPr>
        <p:sp>
          <p:nvSpPr>
            <p:cNvPr id="10" name="Forme libre 11">
              <a:extLst>
                <a:ext uri="{FF2B5EF4-FFF2-40B4-BE49-F238E27FC236}">
                  <a16:creationId xmlns:a16="http://schemas.microsoft.com/office/drawing/2014/main" id="{F299C8C8-7CBB-4F5F-8554-EB98D2F3BBA7}"/>
                </a:ext>
              </a:extLst>
            </p:cNvPr>
            <p:cNvSpPr/>
            <p:nvPr/>
          </p:nvSpPr>
          <p:spPr>
            <a:xfrm rot="164400">
              <a:off x="-55280" y="705798"/>
              <a:ext cx="10101600" cy="7156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5772"/>
                <a:gd name="f7" fmla="val 1055"/>
                <a:gd name="f8" fmla="val 966"/>
                <a:gd name="f9" fmla="val 282"/>
                <a:gd name="f10" fmla="val 738"/>
                <a:gd name="f11" fmla="val 923"/>
                <a:gd name="f12" fmla="val 275"/>
                <a:gd name="f13" fmla="val 1608"/>
                <a:gd name="f14" fmla="val 2293"/>
                <a:gd name="f15" fmla="val 289"/>
                <a:gd name="f16" fmla="val 3416"/>
                <a:gd name="f17" fmla="val 4110"/>
                <a:gd name="f18" fmla="val 1008"/>
                <a:gd name="f19" fmla="val 4804"/>
                <a:gd name="f20" fmla="val 961"/>
                <a:gd name="f21" fmla="val 5426"/>
                <a:gd name="f22" fmla="val 210"/>
                <a:gd name="f23" fmla="+- 0 0 0"/>
                <a:gd name="f24" fmla="*/ f3 1 5772"/>
                <a:gd name="f25" fmla="*/ f4 1 1055"/>
                <a:gd name="f26" fmla="+- f7 0 f5"/>
                <a:gd name="f27" fmla="+- f6 0 f5"/>
                <a:gd name="f28" fmla="*/ f23 f0 1"/>
                <a:gd name="f29" fmla="*/ f27 1 5772"/>
                <a:gd name="f30" fmla="*/ f26 1 1055"/>
                <a:gd name="f31" fmla="*/ f28 1 f2"/>
                <a:gd name="f32" fmla="*/ 0 1 f29"/>
                <a:gd name="f33" fmla="*/ 966 1 f30"/>
                <a:gd name="f34" fmla="*/ 1608 1 f29"/>
                <a:gd name="f35" fmla="*/ 282 1 f30"/>
                <a:gd name="f36" fmla="*/ 4110 1 f29"/>
                <a:gd name="f37" fmla="*/ 1008 1 f30"/>
                <a:gd name="f38" fmla="*/ 5772 1 f29"/>
                <a:gd name="f39" fmla="*/ 0 1 f30"/>
                <a:gd name="f40" fmla="*/ 1055 1 f30"/>
                <a:gd name="f41" fmla="+- f31 0 f1"/>
                <a:gd name="f42" fmla="*/ f32 f24 1"/>
                <a:gd name="f43" fmla="*/ f38 f24 1"/>
                <a:gd name="f44" fmla="*/ f40 f25 1"/>
                <a:gd name="f45" fmla="*/ f39 f25 1"/>
                <a:gd name="f46" fmla="*/ f33 f25 1"/>
                <a:gd name="f47" fmla="*/ f34 f24 1"/>
                <a:gd name="f48" fmla="*/ f35 f25 1"/>
                <a:gd name="f49" fmla="*/ f36 f24 1"/>
                <a:gd name="f50" fmla="*/ f37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1">
                  <a:pos x="f42" y="f46"/>
                </a:cxn>
                <a:cxn ang="f41">
                  <a:pos x="f47" y="f48"/>
                </a:cxn>
                <a:cxn ang="f41">
                  <a:pos x="f49" y="f50"/>
                </a:cxn>
                <a:cxn ang="f41">
                  <a:pos x="f43" y="f45"/>
                </a:cxn>
              </a:cxnLst>
              <a:rect l="f42" t="f45" r="f43" b="f44"/>
              <a:pathLst>
                <a:path w="5772" h="1055">
                  <a:moveTo>
                    <a:pt x="f5" y="f8"/>
                  </a:moveTo>
                  <a:cubicBezTo>
                    <a:pt x="f9" y="f10"/>
                    <a:pt x="f11" y="f12"/>
                    <a:pt x="f13" y="f9"/>
                  </a:cubicBezTo>
                  <a:cubicBezTo>
                    <a:pt x="f14" y="f15"/>
                    <a:pt x="f16" y="f7"/>
                    <a:pt x="f17" y="f18"/>
                  </a:cubicBezTo>
                  <a:cubicBezTo>
                    <a:pt x="f19" y="f20"/>
                    <a:pt x="f21" y="f22"/>
                    <a:pt x="f6" y="f5"/>
                  </a:cubicBezTo>
                </a:path>
              </a:pathLst>
            </a:custGeom>
            <a:noFill/>
            <a:ln w="10800">
              <a:solidFill>
                <a:srgbClr val="008ABF">
                  <a:alpha val="56000"/>
                </a:srgbClr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1" name="Forme libre 12">
              <a:extLst>
                <a:ext uri="{FF2B5EF4-FFF2-40B4-BE49-F238E27FC236}">
                  <a16:creationId xmlns:a16="http://schemas.microsoft.com/office/drawing/2014/main" id="{9721B117-D532-4814-9B4B-F2E7D55519B6}"/>
                </a:ext>
              </a:extLst>
            </p:cNvPr>
            <p:cNvSpPr/>
            <p:nvPr/>
          </p:nvSpPr>
          <p:spPr>
            <a:xfrm rot="164400">
              <a:off x="-43516" y="787569"/>
              <a:ext cx="10115640" cy="58464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5766"/>
                <a:gd name="f7" fmla="val 854"/>
                <a:gd name="f8" fmla="val 732"/>
                <a:gd name="f9" fmla="val 273"/>
                <a:gd name="f10" fmla="val 647"/>
                <a:gd name="f11" fmla="val 951"/>
                <a:gd name="f12" fmla="val 214"/>
                <a:gd name="f13" fmla="val 1638"/>
                <a:gd name="f14" fmla="val 228"/>
                <a:gd name="f15" fmla="val 2325"/>
                <a:gd name="f16" fmla="val 242"/>
                <a:gd name="f17" fmla="val 3434"/>
                <a:gd name="f18" fmla="val 4122"/>
                <a:gd name="f19" fmla="val 816"/>
                <a:gd name="f20" fmla="val 4810"/>
                <a:gd name="f21" fmla="val 778"/>
                <a:gd name="f22" fmla="val 5424"/>
                <a:gd name="f23" fmla="val 170"/>
                <a:gd name="f24" fmla="+- 0 0 0"/>
                <a:gd name="f25" fmla="*/ f3 1 5766"/>
                <a:gd name="f26" fmla="*/ f4 1 854"/>
                <a:gd name="f27" fmla="+- f7 0 f5"/>
                <a:gd name="f28" fmla="+- f6 0 f5"/>
                <a:gd name="f29" fmla="*/ f24 f0 1"/>
                <a:gd name="f30" fmla="*/ f28 1 5766"/>
                <a:gd name="f31" fmla="*/ f27 1 854"/>
                <a:gd name="f32" fmla="*/ f29 1 f2"/>
                <a:gd name="f33" fmla="*/ 0 1 f30"/>
                <a:gd name="f34" fmla="*/ 732 1 f31"/>
                <a:gd name="f35" fmla="*/ 1638 1 f30"/>
                <a:gd name="f36" fmla="*/ 228 1 f31"/>
                <a:gd name="f37" fmla="*/ 4122 1 f30"/>
                <a:gd name="f38" fmla="*/ 816 1 f31"/>
                <a:gd name="f39" fmla="*/ 5766 1 f30"/>
                <a:gd name="f40" fmla="*/ 0 1 f31"/>
                <a:gd name="f41" fmla="*/ 854 1 f31"/>
                <a:gd name="f42" fmla="+- f32 0 f1"/>
                <a:gd name="f43" fmla="*/ f33 f25 1"/>
                <a:gd name="f44" fmla="*/ f39 f25 1"/>
                <a:gd name="f45" fmla="*/ f41 f26 1"/>
                <a:gd name="f46" fmla="*/ f40 f26 1"/>
                <a:gd name="f47" fmla="*/ f34 f26 1"/>
                <a:gd name="f48" fmla="*/ f35 f25 1"/>
                <a:gd name="f49" fmla="*/ f36 f26 1"/>
                <a:gd name="f50" fmla="*/ f37 f25 1"/>
                <a:gd name="f51" fmla="*/ f38 f2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2">
                  <a:pos x="f43" y="f47"/>
                </a:cxn>
                <a:cxn ang="f42">
                  <a:pos x="f48" y="f49"/>
                </a:cxn>
                <a:cxn ang="f42">
                  <a:pos x="f50" y="f51"/>
                </a:cxn>
                <a:cxn ang="f42">
                  <a:pos x="f44" y="f46"/>
                </a:cxn>
              </a:cxnLst>
              <a:rect l="f43" t="f46" r="f44" b="f45"/>
              <a:pathLst>
                <a:path w="5766" h="854">
                  <a:moveTo>
                    <a:pt x="f5" y="f8"/>
                  </a:moveTo>
                  <a:cubicBezTo>
                    <a:pt x="f9" y="f10"/>
                    <a:pt x="f11" y="f12"/>
                    <a:pt x="f13" y="f14"/>
                  </a:cubicBezTo>
                  <a:cubicBezTo>
                    <a:pt x="f15" y="f16"/>
                    <a:pt x="f17" y="f7"/>
                    <a:pt x="f18" y="f19"/>
                  </a:cubicBezTo>
                  <a:cubicBezTo>
                    <a:pt x="f20" y="f21"/>
                    <a:pt x="f22" y="f23"/>
                    <a:pt x="f6" y="f5"/>
                  </a:cubicBezTo>
                </a:path>
              </a:pathLst>
            </a:custGeom>
            <a:noFill/>
            <a:ln w="9360">
              <a:solidFill>
                <a:srgbClr val="009DD9">
                  <a:alpha val="56000"/>
                </a:srgbClr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dt="0"/>
  <p:txStyles>
    <p:titleStyle>
      <a:lvl1pPr marL="0" marR="0" lvl="0" indent="0" algn="l" rtl="0" hangingPunct="1">
        <a:lnSpc>
          <a:spcPct val="100000"/>
        </a:lnSpc>
        <a:spcBef>
          <a:spcPts val="0"/>
        </a:spcBef>
        <a:spcAft>
          <a:spcPts val="0"/>
        </a:spcAft>
        <a:buSzPct val="45000"/>
        <a:buFont typeface="StarSymbol"/>
        <a:buChar char="●"/>
        <a:tabLst/>
        <a:defRPr lang="fr-FR" sz="5500" b="0" i="0" u="none" strike="noStrike" kern="1200" spc="0" baseline="0">
          <a:ln>
            <a:noFill/>
          </a:ln>
          <a:solidFill>
            <a:srgbClr val="04617B"/>
          </a:solidFill>
          <a:latin typeface="Calibri" pitchFamily="18"/>
          <a:ea typeface="Microsoft YaHei" pitchFamily="2"/>
          <a:cs typeface="Lucida Sans" pitchFamily="2"/>
        </a:defRPr>
      </a:lvl1pPr>
    </p:titleStyle>
    <p:bodyStyle>
      <a:lvl1pPr marL="432000" marR="0" lvl="0" indent="-324000" algn="l" rtl="0" hangingPunct="1">
        <a:lnSpc>
          <a:spcPct val="100000"/>
        </a:lnSpc>
        <a:spcBef>
          <a:spcPts val="1414"/>
        </a:spcBef>
        <a:spcAft>
          <a:spcPts val="0"/>
        </a:spcAft>
        <a:buSzPct val="45000"/>
        <a:buFont typeface="StarSymbol"/>
        <a:buChar char="●"/>
        <a:tabLst/>
        <a:defRPr lang="fr-FR" sz="3200" b="0" i="0" u="none" strike="noStrike" kern="1200" spc="0" baseline="0">
          <a:ln>
            <a:noFill/>
          </a:ln>
          <a:solidFill>
            <a:srgbClr val="000000"/>
          </a:solidFill>
          <a:latin typeface="Liberation Sans" pitchFamily="18"/>
          <a:ea typeface="Microsoft YaHei" pitchFamily="2"/>
          <a:cs typeface="Lucida Sans" pitchFamily="2"/>
        </a:defRPr>
      </a:lvl1pPr>
      <a:lvl2pPr marL="864000" marR="0" lvl="1" indent="-324000" algn="l" rtl="0" hangingPunct="1">
        <a:lnSpc>
          <a:spcPct val="100000"/>
        </a:lnSpc>
        <a:spcBef>
          <a:spcPts val="1134"/>
        </a:spcBef>
        <a:spcAft>
          <a:spcPts val="0"/>
        </a:spcAft>
        <a:buSzPct val="75000"/>
        <a:buFont typeface="StarSymbol"/>
        <a:buChar char="–"/>
        <a:tabLst/>
        <a:defRPr lang="fr-FR" sz="2800" b="0" i="0" u="none" strike="noStrike" kern="1200" spc="0" baseline="0">
          <a:ln>
            <a:noFill/>
          </a:ln>
          <a:solidFill>
            <a:srgbClr val="000000"/>
          </a:solidFill>
          <a:latin typeface="Liberation Sans" pitchFamily="18"/>
          <a:ea typeface="Microsoft YaHei" pitchFamily="2"/>
          <a:cs typeface="Lucida Sans" pitchFamily="2"/>
        </a:defRPr>
      </a:lvl2pPr>
      <a:lvl3pPr marL="1296000" marR="0" lvl="2" indent="-288000" algn="l" rtl="0" hangingPunct="1">
        <a:lnSpc>
          <a:spcPct val="100000"/>
        </a:lnSpc>
        <a:spcBef>
          <a:spcPts val="850"/>
        </a:spcBef>
        <a:spcAft>
          <a:spcPts val="0"/>
        </a:spcAft>
        <a:buSzPct val="45000"/>
        <a:buFont typeface="StarSymbol"/>
        <a:buChar char="●"/>
        <a:tabLst/>
        <a:defRPr lang="fr-FR" sz="2400" b="0" i="0" u="none" strike="noStrike" kern="1200" spc="0" baseline="0">
          <a:ln>
            <a:noFill/>
          </a:ln>
          <a:solidFill>
            <a:srgbClr val="000000"/>
          </a:solidFill>
          <a:latin typeface="Liberation Sans" pitchFamily="18"/>
          <a:ea typeface="Microsoft YaHei" pitchFamily="2"/>
          <a:cs typeface="Lucida Sans" pitchFamily="2"/>
        </a:defRPr>
      </a:lvl3pPr>
      <a:lvl4pPr marL="1728000" marR="0" lvl="3" indent="-216000" algn="l" rtl="0" hangingPunct="1">
        <a:lnSpc>
          <a:spcPct val="100000"/>
        </a:lnSpc>
        <a:spcBef>
          <a:spcPts val="564"/>
        </a:spcBef>
        <a:spcAft>
          <a:spcPts val="0"/>
        </a:spcAft>
        <a:buSzPct val="75000"/>
        <a:buFont typeface="StarSymbol"/>
        <a:buChar char="–"/>
        <a:tabLst/>
        <a:defRPr lang="fr-FR" sz="2000" b="0" i="0" u="none" strike="noStrike" kern="1200" spc="0" baseline="0">
          <a:ln>
            <a:noFill/>
          </a:ln>
          <a:solidFill>
            <a:srgbClr val="000000"/>
          </a:solidFill>
          <a:latin typeface="Liberation Sans" pitchFamily="18"/>
          <a:ea typeface="Microsoft YaHei" pitchFamily="2"/>
          <a:cs typeface="Lucida Sans" pitchFamily="2"/>
        </a:defRPr>
      </a:lvl4pPr>
      <a:lvl5pPr marL="2160000" marR="0" lvl="4" indent="-216000" algn="l" rtl="0" hangingPunct="1">
        <a:lnSpc>
          <a:spcPct val="100000"/>
        </a:lnSpc>
        <a:spcBef>
          <a:spcPts val="286"/>
        </a:spcBef>
        <a:spcAft>
          <a:spcPts val="0"/>
        </a:spcAft>
        <a:buSzPct val="45000"/>
        <a:buFont typeface="StarSymbol"/>
        <a:buChar char="●"/>
        <a:tabLst/>
        <a:defRPr lang="fr-FR" sz="2000" b="0" i="0" u="none" strike="noStrike" kern="1200" spc="0" baseline="0">
          <a:ln>
            <a:noFill/>
          </a:ln>
          <a:solidFill>
            <a:srgbClr val="000000"/>
          </a:solidFill>
          <a:latin typeface="Liberation Sans" pitchFamily="18"/>
          <a:ea typeface="Microsoft YaHei" pitchFamily="2"/>
          <a:cs typeface="Lucida Sans" pitchFamily="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EE682D38-A091-448A-A49F-660D909A991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4719" y="303120"/>
            <a:ext cx="9072720" cy="125892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1">
            <a:noAutofit/>
          </a:bodyPr>
          <a:lstStyle/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2A5B008-E248-46C6-9530-247A9B3B54D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4719" y="1763640"/>
            <a:ext cx="9072720" cy="498960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no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7D3EB9A-3823-47E2-976A-D1698E6B9D44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504719" y="7007399"/>
            <a:ext cx="2351160" cy="40176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Autofit/>
          </a:bodyPr>
          <a:lstStyle>
            <a:lvl1pPr lvl="0" rtl="0" hangingPunct="0">
              <a:buNone/>
              <a:tabLst/>
              <a:defRPr lang="fr-FR" sz="2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D73CF1F-230E-4F5C-9C67-8F475A6850F7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44840" y="7007399"/>
            <a:ext cx="3191040" cy="40176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1">
            <a:noAutofit/>
          </a:bodyPr>
          <a:lstStyle>
            <a:lvl1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200" b="0" i="0" u="none" strike="noStrike" kern="1200" spc="0" baseline="0">
                <a:solidFill>
                  <a:srgbClr val="898989"/>
                </a:solidFill>
                <a:latin typeface="Calibri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r>
              <a:rPr lang="fr-FR"/>
              <a:t>Soutenance de mémoire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751F4E2-F91D-429F-BFBC-0C2D54556E83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224840" y="7007399"/>
            <a:ext cx="2352600" cy="40176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Autofit/>
          </a:bodyPr>
          <a:lstStyle>
            <a:lvl1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200" b="0" i="0" u="none" strike="noStrike" kern="1200" spc="0" baseline="0">
                <a:solidFill>
                  <a:srgbClr val="898989"/>
                </a:solidFill>
                <a:latin typeface="Calibri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fld id="{9901814D-2E14-4C95-9513-6CFEEB9D69E2}" type="slidenum"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hf hdr="0" dt="0"/>
  <p:txStyles>
    <p:titleStyle>
      <a:lvl1pPr marL="0" marR="0" lvl="0" indent="0" algn="ctr" rtl="0" hangingPunct="1">
        <a:lnSpc>
          <a:spcPct val="100000"/>
        </a:lnSpc>
        <a:spcBef>
          <a:spcPts val="0"/>
        </a:spcBef>
        <a:spcAft>
          <a:spcPts val="0"/>
        </a:spcAft>
        <a:buNone/>
        <a:tabLst/>
        <a:defRPr lang="fr-FR" sz="4400" b="0" i="0" u="none" strike="noStrike" kern="1200" spc="0" baseline="0">
          <a:ln>
            <a:noFill/>
          </a:ln>
          <a:solidFill>
            <a:srgbClr val="000000"/>
          </a:solidFill>
          <a:latin typeface="Calibri" pitchFamily="18"/>
          <a:ea typeface="Microsoft YaHei" pitchFamily="2"/>
          <a:cs typeface="Lucida Sans" pitchFamily="2"/>
        </a:defRPr>
      </a:lvl1pPr>
    </p:titleStyle>
    <p:bodyStyle>
      <a:lvl1pPr marL="343080" marR="0" lvl="0" indent="-343080" algn="l" rtl="0" hangingPunct="1">
        <a:lnSpc>
          <a:spcPct val="100000"/>
        </a:lnSpc>
        <a:spcBef>
          <a:spcPts val="799"/>
        </a:spcBef>
        <a:spcAft>
          <a:spcPts val="0"/>
        </a:spcAft>
        <a:buSzPct val="45000"/>
        <a:buFont typeface="StarSymbol"/>
        <a:buChar char="●"/>
        <a:tabLst/>
        <a:defRPr lang="fr-FR" sz="3200" b="0" i="0" u="none" strike="noStrike" kern="1200" spc="0" baseline="0">
          <a:ln>
            <a:noFill/>
          </a:ln>
          <a:solidFill>
            <a:srgbClr val="000000"/>
          </a:solidFill>
          <a:latin typeface="Calibri" pitchFamily="18"/>
          <a:ea typeface="Microsoft YaHei" pitchFamily="2"/>
          <a:cs typeface="Lucida Sans" pitchFamily="2"/>
        </a:defRPr>
      </a:lvl1pPr>
      <a:lvl2pPr marL="743040" marR="0" lvl="1" indent="-285840" algn="l" rtl="0" hangingPunct="1">
        <a:lnSpc>
          <a:spcPct val="100000"/>
        </a:lnSpc>
        <a:spcBef>
          <a:spcPts val="700"/>
        </a:spcBef>
        <a:spcAft>
          <a:spcPts val="0"/>
        </a:spcAft>
        <a:buSzPct val="75000"/>
        <a:buFont typeface="StarSymbol"/>
        <a:buChar char="–"/>
        <a:tabLst/>
        <a:defRPr lang="fr-FR" sz="2800" b="0" i="0" u="none" strike="noStrike" kern="1200" spc="0" baseline="0">
          <a:ln>
            <a:noFill/>
          </a:ln>
          <a:solidFill>
            <a:srgbClr val="000000"/>
          </a:solidFill>
          <a:latin typeface="Calibri" pitchFamily="18"/>
          <a:ea typeface="Microsoft YaHei" pitchFamily="2"/>
          <a:cs typeface="Lucida Sans" pitchFamily="2"/>
        </a:defRPr>
      </a:lvl2pPr>
      <a:lvl3pPr marL="1143000" marR="0" lvl="2" indent="-228600" algn="l" rtl="0" hangingPunct="1">
        <a:lnSpc>
          <a:spcPct val="100000"/>
        </a:lnSpc>
        <a:spcBef>
          <a:spcPts val="601"/>
        </a:spcBef>
        <a:spcAft>
          <a:spcPts val="0"/>
        </a:spcAft>
        <a:buSzPct val="45000"/>
        <a:buFont typeface="StarSymbol"/>
        <a:buChar char="●"/>
        <a:tabLst/>
        <a:defRPr lang="fr-FR" sz="2400" b="0" i="0" u="none" strike="noStrike" kern="1200" spc="0" baseline="0">
          <a:ln>
            <a:noFill/>
          </a:ln>
          <a:solidFill>
            <a:srgbClr val="000000"/>
          </a:solidFill>
          <a:latin typeface="Calibri" pitchFamily="18"/>
          <a:ea typeface="Microsoft YaHei" pitchFamily="2"/>
          <a:cs typeface="Lucida Sans" pitchFamily="2"/>
        </a:defRPr>
      </a:lvl3pPr>
      <a:lvl4pPr marL="1600200" marR="0" lvl="3" indent="-228600" algn="l" rtl="0" hangingPunct="1">
        <a:lnSpc>
          <a:spcPct val="100000"/>
        </a:lnSpc>
        <a:spcBef>
          <a:spcPts val="499"/>
        </a:spcBef>
        <a:spcAft>
          <a:spcPts val="0"/>
        </a:spcAft>
        <a:buSzPct val="75000"/>
        <a:buFont typeface="StarSymbol"/>
        <a:buChar char="–"/>
        <a:tabLst/>
        <a:defRPr lang="fr-FR" sz="2000" b="0" i="0" u="none" strike="noStrike" kern="1200" spc="0" baseline="0">
          <a:ln>
            <a:noFill/>
          </a:ln>
          <a:solidFill>
            <a:srgbClr val="000000"/>
          </a:solidFill>
          <a:latin typeface="Calibri" pitchFamily="18"/>
          <a:ea typeface="Microsoft YaHei" pitchFamily="2"/>
          <a:cs typeface="Lucida Sans" pitchFamily="2"/>
        </a:defRPr>
      </a:lvl4pPr>
      <a:lvl5pPr marL="2057400" marR="0" lvl="4" indent="-228600" algn="l" rtl="0" hangingPunct="1">
        <a:lnSpc>
          <a:spcPct val="100000"/>
        </a:lnSpc>
        <a:spcBef>
          <a:spcPts val="499"/>
        </a:spcBef>
        <a:spcAft>
          <a:spcPts val="0"/>
        </a:spcAft>
        <a:buSzPct val="45000"/>
        <a:buFont typeface="StarSymbol"/>
        <a:buChar char="●"/>
        <a:tabLst/>
        <a:defRPr lang="fr-FR" sz="2000" b="0" i="0" u="none" strike="noStrike" kern="1200" spc="0" baseline="0">
          <a:ln>
            <a:noFill/>
          </a:ln>
          <a:solidFill>
            <a:srgbClr val="000000"/>
          </a:solidFill>
          <a:latin typeface="Calibri" pitchFamily="18"/>
          <a:ea typeface="Microsoft YaHei" pitchFamily="2"/>
          <a:cs typeface="Lucida Sans" pitchFamily="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BFC954-46A1-4FC5-98B8-E545A0CA907B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3640" y="467640"/>
            <a:ext cx="9072000" cy="1261800"/>
          </a:xfrm>
        </p:spPr>
        <p:txBody>
          <a:bodyPr anchorCtr="1"/>
          <a:lstStyle/>
          <a:p>
            <a:pPr lvl="0" algn="ctr">
              <a:buNone/>
            </a:pPr>
            <a:r>
              <a:rPr lang="fr-FR" sz="4400" dirty="0">
                <a:solidFill>
                  <a:srgbClr val="FF3333"/>
                </a:solidFill>
              </a:rPr>
              <a:t>Soutenance de mémoire</a:t>
            </a:r>
            <a:br>
              <a:rPr lang="fr-FR" sz="4400" dirty="0">
                <a:solidFill>
                  <a:srgbClr val="FF3333"/>
                </a:solidFill>
              </a:rPr>
            </a:br>
            <a:r>
              <a:rPr lang="fr-FR" sz="4400" dirty="0">
                <a:solidFill>
                  <a:srgbClr val="FF3333"/>
                </a:solidFill>
              </a:rPr>
              <a:t>Master 2 MIAGE</a:t>
            </a:r>
          </a:p>
        </p:txBody>
      </p:sp>
      <p:sp>
        <p:nvSpPr>
          <p:cNvPr id="4" name="ZoneTexte 4">
            <a:extLst>
              <a:ext uri="{FF2B5EF4-FFF2-40B4-BE49-F238E27FC236}">
                <a16:creationId xmlns:a16="http://schemas.microsoft.com/office/drawing/2014/main" id="{FB1C200A-2D43-48AB-8EE7-FF949FB15C3A}"/>
              </a:ext>
            </a:extLst>
          </p:cNvPr>
          <p:cNvSpPr txBox="1"/>
          <p:nvPr/>
        </p:nvSpPr>
        <p:spPr>
          <a:xfrm>
            <a:off x="397564" y="1907857"/>
            <a:ext cx="9178075" cy="3541247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="ctr" anchorCtr="1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600" b="0" i="0" u="none" strike="noStrike" kern="1200" spc="0" baseline="0" dirty="0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Microsoft YaHei" pitchFamily="2"/>
                <a:cs typeface="Lucida Sans" pitchFamily="2"/>
              </a:rPr>
              <a:t>Thibault Sartre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2600" b="0" i="0" u="none" strike="noStrike" kern="0" spc="0" baseline="0" dirty="0">
              <a:ln>
                <a:noFill/>
              </a:ln>
              <a:solidFill>
                <a:srgbClr val="000000"/>
              </a:solidFill>
              <a:latin typeface="Liberation Sans" pitchFamily="18"/>
              <a:ea typeface="Microsoft YaHei" pitchFamily="2"/>
              <a:cs typeface="Lucida Sans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2600" b="0" i="0" u="none" strike="noStrike" kern="0" spc="0" baseline="0" dirty="0">
              <a:ln>
                <a:noFill/>
              </a:ln>
              <a:solidFill>
                <a:srgbClr val="000000"/>
              </a:solidFill>
              <a:latin typeface="Liberation Sans" pitchFamily="18"/>
              <a:ea typeface="Microsoft YaHei" pitchFamily="2"/>
              <a:cs typeface="Lucida Sans" pitchFamily="2"/>
            </a:endParaRPr>
          </a:p>
          <a:p>
            <a:pPr lvl="0" algn="ctr" hangingPunct="0"/>
            <a:r>
              <a:rPr lang="fr-FR" sz="2600" kern="0" dirty="0">
                <a:solidFill>
                  <a:srgbClr val="000000"/>
                </a:solidFill>
                <a:latin typeface="Liberation Sans" pitchFamily="18"/>
                <a:ea typeface="Microsoft YaHei" pitchFamily="2"/>
                <a:cs typeface="Lucida Sans" pitchFamily="2"/>
              </a:rPr>
              <a:t>« Comment les </a:t>
            </a:r>
            <a:r>
              <a:rPr lang="fr-FR" sz="2600" kern="0" dirty="0" err="1">
                <a:solidFill>
                  <a:srgbClr val="000000"/>
                </a:solidFill>
                <a:latin typeface="Liberation Sans" pitchFamily="18"/>
                <a:ea typeface="Microsoft YaHei" pitchFamily="2"/>
                <a:cs typeface="Lucida Sans" pitchFamily="2"/>
              </a:rPr>
              <a:t>ﬂots</a:t>
            </a:r>
            <a:r>
              <a:rPr lang="fr-FR" sz="2600" kern="0" dirty="0">
                <a:solidFill>
                  <a:srgbClr val="000000"/>
                </a:solidFill>
                <a:latin typeface="Liberation Sans" pitchFamily="18"/>
                <a:ea typeface="Microsoft YaHei" pitchFamily="2"/>
                <a:cs typeface="Lucida Sans" pitchFamily="2"/>
              </a:rPr>
              <a:t> de contrôle peuvent nous permettre de faire du </a:t>
            </a:r>
            <a:r>
              <a:rPr lang="fr-FR" sz="2600" kern="0" dirty="0" err="1">
                <a:solidFill>
                  <a:srgbClr val="000000"/>
                </a:solidFill>
                <a:latin typeface="Liberation Sans" pitchFamily="18"/>
                <a:ea typeface="Microsoft YaHei" pitchFamily="2"/>
                <a:cs typeface="Lucida Sans" pitchFamily="2"/>
              </a:rPr>
              <a:t>refactoring</a:t>
            </a:r>
            <a:r>
              <a:rPr lang="fr-FR" sz="2600" kern="0" dirty="0">
                <a:solidFill>
                  <a:srgbClr val="000000"/>
                </a:solidFill>
                <a:latin typeface="Liberation Sans" pitchFamily="18"/>
                <a:ea typeface="Microsoft YaHei" pitchFamily="2"/>
                <a:cs typeface="Lucida Sans" pitchFamily="2"/>
              </a:rPr>
              <a:t> de code »</a:t>
            </a:r>
          </a:p>
          <a:p>
            <a:pPr lvl="0" algn="ctr" hangingPunct="0"/>
            <a:endParaRPr lang="fr-FR" sz="2600" b="0" i="0" u="none" strike="noStrike" kern="0" spc="0" baseline="0" dirty="0">
              <a:ln>
                <a:noFill/>
              </a:ln>
              <a:solidFill>
                <a:srgbClr val="000000"/>
              </a:solidFill>
              <a:latin typeface="Liberation Sans" pitchFamily="18"/>
              <a:ea typeface="Microsoft YaHei" pitchFamily="2"/>
              <a:cs typeface="Lucida Sans" pitchFamily="2"/>
            </a:endParaRPr>
          </a:p>
          <a:p>
            <a:pPr lvl="0" algn="ctr" hangingPunct="0"/>
            <a:endParaRPr lang="fr-FR" sz="2600" b="0" i="0" u="none" strike="noStrike" kern="0" spc="0" baseline="0" dirty="0">
              <a:ln>
                <a:noFill/>
              </a:ln>
              <a:solidFill>
                <a:srgbClr val="000000"/>
              </a:solidFill>
              <a:latin typeface="Liberation Sans" pitchFamily="18"/>
              <a:ea typeface="Microsoft YaHei" pitchFamily="2"/>
              <a:cs typeface="Lucida Sans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600" b="0" i="0" u="none" strike="noStrike" kern="1200" spc="0" baseline="0" dirty="0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Microsoft YaHei" pitchFamily="2"/>
                <a:cs typeface="Lucida Sans" pitchFamily="2"/>
              </a:rPr>
              <a:t>Tuteur Académique : Prof. Emmanuel </a:t>
            </a:r>
            <a:r>
              <a:rPr lang="fr-FR" sz="2600" b="0" i="0" u="none" strike="noStrike" kern="1200" spc="0" baseline="0" dirty="0" err="1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Microsoft YaHei" pitchFamily="2"/>
                <a:cs typeface="Lucida Sans" pitchFamily="2"/>
              </a:rPr>
              <a:t>Hyon</a:t>
            </a:r>
            <a:endParaRPr lang="fr-FR" sz="2600" b="0" i="0" u="none" strike="noStrike" kern="1200" spc="0" baseline="0" dirty="0">
              <a:ln>
                <a:noFill/>
              </a:ln>
              <a:solidFill>
                <a:srgbClr val="000000"/>
              </a:solidFill>
              <a:latin typeface="Liberation Sans" pitchFamily="18"/>
              <a:ea typeface="Microsoft YaHei" pitchFamily="2"/>
              <a:cs typeface="Lucida Sans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2600" b="0" i="0" u="none" strike="noStrike" kern="1200" spc="0" baseline="0" dirty="0">
              <a:ln>
                <a:noFill/>
              </a:ln>
              <a:solidFill>
                <a:srgbClr val="000000"/>
              </a:solidFill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pic>
        <p:nvPicPr>
          <p:cNvPr id="5" name="Image 7">
            <a:extLst>
              <a:ext uri="{FF2B5EF4-FFF2-40B4-BE49-F238E27FC236}">
                <a16:creationId xmlns:a16="http://schemas.microsoft.com/office/drawing/2014/main" id="{6778F5CA-D438-4886-AD40-8E7D87F2A8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3556" y="5961420"/>
            <a:ext cx="4033511" cy="102459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1365D05-85D0-4E92-8A27-127D1B335D28}"/>
              </a:ext>
            </a:extLst>
          </p:cNvPr>
          <p:cNvSpPr>
            <a:spLocks noGrp="1"/>
          </p:cNvSpPr>
          <p:nvPr>
            <p:ph type="ftr" sz="quarter" idx="9"/>
          </p:nvPr>
        </p:nvSpPr>
        <p:spPr/>
        <p:txBody>
          <a:bodyPr/>
          <a:lstStyle/>
          <a:p>
            <a:pPr lvl="0"/>
            <a:r>
              <a:rPr lang="fr-FR"/>
              <a:t>Soutenance de mémoire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61BA339-C20E-4370-9868-662BD1439664}"/>
              </a:ext>
            </a:extLst>
          </p:cNvPr>
          <p:cNvSpPr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lvl="0"/>
            <a:fld id="{3E33ACB7-9E92-4C62-B22A-0F30A7594E5C}" type="slidenum">
              <a:rPr lang="fr-FR" smtClean="0"/>
              <a:t>1</a:t>
            </a:fld>
            <a:endParaRPr lang="fr-FR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CFB698-16D5-484D-B9A9-B81A777443B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03999" y="296445"/>
            <a:ext cx="9072720" cy="856716"/>
          </a:xfrm>
        </p:spPr>
        <p:txBody>
          <a:bodyPr/>
          <a:lstStyle/>
          <a:p>
            <a:pPr algn="ctr">
              <a:buNone/>
            </a:pPr>
            <a:r>
              <a:rPr lang="fr-FR" sz="4400" dirty="0" err="1">
                <a:solidFill>
                  <a:srgbClr val="FF0000"/>
                </a:solidFill>
                <a:latin typeface="+mn-lt"/>
              </a:rPr>
              <a:t>AutoRefactor</a:t>
            </a:r>
            <a:endParaRPr lang="fr-FR" sz="4400" dirty="0">
              <a:solidFill>
                <a:srgbClr val="FF0000"/>
              </a:solidFill>
              <a:latin typeface="+mn-lt"/>
              <a:ea typeface="Liberation Sans" panose="020B0604020202020204" pitchFamily="34" charset="0"/>
              <a:cs typeface="Liberation Sans" panose="020B0604020202020204" pitchFamily="34" charset="0"/>
            </a:endParaRPr>
          </a:p>
        </p:txBody>
      </p:sp>
      <p:sp>
        <p:nvSpPr>
          <p:cNvPr id="4" name="Espace réservé du texte 2">
            <a:extLst>
              <a:ext uri="{FF2B5EF4-FFF2-40B4-BE49-F238E27FC236}">
                <a16:creationId xmlns:a16="http://schemas.microsoft.com/office/drawing/2014/main" id="{651504DC-0C94-43D4-9661-F39C824AA9A7}"/>
              </a:ext>
            </a:extLst>
          </p:cNvPr>
          <p:cNvSpPr txBox="1">
            <a:spLocks/>
          </p:cNvSpPr>
          <p:nvPr/>
        </p:nvSpPr>
        <p:spPr>
          <a:xfrm>
            <a:off x="503999" y="1888982"/>
            <a:ext cx="9072000" cy="4313035"/>
          </a:xfrm>
          <a:prstGeom prst="rect">
            <a:avLst/>
          </a:prstGeom>
          <a:noFill/>
          <a:ln>
            <a:noFill/>
          </a:ln>
        </p:spPr>
        <p:txBody>
          <a:bodyPr wrap="square" lIns="100800" tIns="50400" rIns="100800" bIns="50400" anchor="t" anchorCtr="0">
            <a:noAutofit/>
          </a:bodyPr>
          <a:lstStyle>
            <a:lvl1pPr marL="432000" marR="0" lvl="0" indent="-324000" algn="l" rtl="0" hangingPunct="1">
              <a:lnSpc>
                <a:spcPct val="100000"/>
              </a:lnSpc>
              <a:spcBef>
                <a:spcPts val="1414"/>
              </a:spcBef>
              <a:spcAft>
                <a:spcPts val="0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Microsoft YaHei" pitchFamily="2"/>
                <a:cs typeface="Lucida Sans" pitchFamily="2"/>
              </a:defRPr>
            </a:lvl1pPr>
            <a:lvl2pPr marL="864000" marR="0" lvl="1" indent="-324000" algn="l" rtl="0" hangingPunct="1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tabLst/>
              <a:defRPr lang="fr-FR" sz="28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Microsoft YaHei" pitchFamily="2"/>
                <a:cs typeface="Lucida Sans" pitchFamily="2"/>
              </a:defRPr>
            </a:lvl2pPr>
            <a:lvl3pPr marL="1296000" marR="0" lvl="2" indent="-288000" algn="l" rtl="0" hangingPunct="1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Microsoft YaHei" pitchFamily="2"/>
                <a:cs typeface="Lucida Sans" pitchFamily="2"/>
              </a:defRPr>
            </a:lvl3pPr>
            <a:lvl4pPr marL="1728000" marR="0" lvl="3" indent="-216000" algn="l" rtl="0" hangingPunct="1">
              <a:lnSpc>
                <a:spcPct val="100000"/>
              </a:lnSpc>
              <a:spcBef>
                <a:spcPts val="564"/>
              </a:spcBef>
              <a:spcAft>
                <a:spcPts val="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Microsoft YaHei" pitchFamily="2"/>
                <a:cs typeface="Lucida Sans" pitchFamily="2"/>
              </a:defRPr>
            </a:lvl4pPr>
            <a:lvl5pPr marL="2160000" marR="0" lvl="4" indent="-216000" algn="l" rtl="0" hangingPunct="1">
              <a:lnSpc>
                <a:spcPct val="100000"/>
              </a:lnSpc>
              <a:spcBef>
                <a:spcPts val="286"/>
              </a:spcBef>
              <a:spcAft>
                <a:spcPts val="0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Microsoft YaHei" pitchFamily="2"/>
                <a:cs typeface="Lucida Sans" pitchFamily="2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02400" indent="-302400">
              <a:spcBef>
                <a:spcPts val="700"/>
              </a:spcBef>
              <a:buClr>
                <a:srgbClr val="0BD0D9"/>
              </a:buClr>
              <a:buSzPct val="95000"/>
              <a:buFont typeface="Wingdings 2"/>
              <a:buChar char=""/>
            </a:pPr>
            <a:r>
              <a:rPr lang="fr-FR" sz="2500" dirty="0">
                <a:latin typeface="Constantia" pitchFamily="18"/>
              </a:rPr>
              <a:t>Projet développé par Jean-Noël </a:t>
            </a:r>
            <a:r>
              <a:rPr lang="fr-FR" sz="2500" dirty="0" err="1">
                <a:latin typeface="Constantia" pitchFamily="18"/>
              </a:rPr>
              <a:t>Rouvignac</a:t>
            </a:r>
            <a:r>
              <a:rPr lang="fr-FR" sz="2500" dirty="0">
                <a:latin typeface="Constantia" pitchFamily="18"/>
              </a:rPr>
              <a:t> [2]</a:t>
            </a:r>
          </a:p>
          <a:p>
            <a:pPr marL="302400" indent="-302400">
              <a:spcBef>
                <a:spcPts val="700"/>
              </a:spcBef>
              <a:buClr>
                <a:srgbClr val="0BD0D9"/>
              </a:buClr>
              <a:buSzPct val="95000"/>
              <a:buFont typeface="Wingdings 2"/>
              <a:buChar char=""/>
            </a:pPr>
            <a:endParaRPr lang="fr-FR" sz="2500" dirty="0">
              <a:latin typeface="Constantia" pitchFamily="18"/>
            </a:endParaRPr>
          </a:p>
          <a:p>
            <a:pPr marL="302400" indent="-302400">
              <a:spcBef>
                <a:spcPts val="700"/>
              </a:spcBef>
              <a:buClr>
                <a:srgbClr val="0BD0D9"/>
              </a:buClr>
              <a:buSzPct val="95000"/>
              <a:buFont typeface="Wingdings 2"/>
              <a:buChar char=""/>
            </a:pPr>
            <a:r>
              <a:rPr lang="fr-FR" sz="2500" dirty="0">
                <a:latin typeface="Constantia" pitchFamily="18"/>
              </a:rPr>
              <a:t>Outil de </a:t>
            </a:r>
            <a:r>
              <a:rPr lang="fr-FR" sz="2500" dirty="0" err="1">
                <a:latin typeface="Constantia" pitchFamily="18"/>
              </a:rPr>
              <a:t>refactoring</a:t>
            </a:r>
            <a:r>
              <a:rPr lang="fr-FR" sz="2500" dirty="0">
                <a:latin typeface="Constantia" pitchFamily="18"/>
              </a:rPr>
              <a:t> automatique pour le code Java</a:t>
            </a:r>
          </a:p>
          <a:p>
            <a:pPr marL="302400" indent="-302400">
              <a:spcBef>
                <a:spcPts val="700"/>
              </a:spcBef>
              <a:buClr>
                <a:srgbClr val="0BD0D9"/>
              </a:buClr>
              <a:buSzPct val="95000"/>
              <a:buFont typeface="Wingdings 2"/>
              <a:buChar char=""/>
            </a:pPr>
            <a:endParaRPr lang="fr-FR" sz="2500" dirty="0">
              <a:latin typeface="Constantia" pitchFamily="18"/>
            </a:endParaRPr>
          </a:p>
          <a:p>
            <a:pPr marL="302400" indent="-302400">
              <a:spcBef>
                <a:spcPts val="700"/>
              </a:spcBef>
              <a:buClr>
                <a:srgbClr val="0BD0D9"/>
              </a:buClr>
              <a:buSzPct val="95000"/>
              <a:buFont typeface="Wingdings 2"/>
              <a:buChar char=""/>
            </a:pPr>
            <a:r>
              <a:rPr lang="fr-FR" sz="2500" dirty="0">
                <a:latin typeface="Constantia" pitchFamily="18"/>
              </a:rPr>
              <a:t>Objectifs :</a:t>
            </a:r>
          </a:p>
          <a:p>
            <a:pPr marL="734400" lvl="1" indent="-302400">
              <a:spcBef>
                <a:spcPts val="700"/>
              </a:spcBef>
              <a:buClr>
                <a:srgbClr val="0BD0D9"/>
              </a:buClr>
              <a:buSzPct val="95000"/>
              <a:buFont typeface="Wingdings 2"/>
              <a:buChar char=""/>
            </a:pPr>
            <a:endParaRPr lang="fr-FR" sz="2100" dirty="0">
              <a:latin typeface="Constantia" pitchFamily="18"/>
            </a:endParaRPr>
          </a:p>
          <a:p>
            <a:pPr marL="734400" lvl="1" indent="-302400">
              <a:spcBef>
                <a:spcPts val="700"/>
              </a:spcBef>
              <a:buClr>
                <a:srgbClr val="0BD0D9"/>
              </a:buClr>
              <a:buSzPct val="95000"/>
              <a:buFont typeface="Wingdings 2"/>
              <a:buChar char=""/>
            </a:pPr>
            <a:r>
              <a:rPr lang="fr-FR" sz="2100" dirty="0">
                <a:latin typeface="Constantia" pitchFamily="18"/>
              </a:rPr>
              <a:t>Faciliter la maintenance du code</a:t>
            </a:r>
          </a:p>
          <a:p>
            <a:pPr marL="734400" lvl="1" indent="-302400">
              <a:spcBef>
                <a:spcPts val="700"/>
              </a:spcBef>
              <a:buClr>
                <a:srgbClr val="0BD0D9"/>
              </a:buClr>
              <a:buSzPct val="95000"/>
              <a:buFont typeface="Wingdings 2"/>
              <a:buChar char=""/>
            </a:pPr>
            <a:r>
              <a:rPr lang="fr-FR" sz="2100" dirty="0">
                <a:latin typeface="Constantia" pitchFamily="18"/>
              </a:rPr>
              <a:t>Moderniser le code</a:t>
            </a:r>
          </a:p>
          <a:p>
            <a:pPr marL="734400" lvl="1" indent="-302400">
              <a:spcBef>
                <a:spcPts val="700"/>
              </a:spcBef>
              <a:buClr>
                <a:srgbClr val="0BD0D9"/>
              </a:buClr>
              <a:buSzPct val="95000"/>
              <a:buFont typeface="Wingdings 2"/>
              <a:buChar char=""/>
            </a:pPr>
            <a:r>
              <a:rPr lang="fr-FR" sz="2100" dirty="0">
                <a:latin typeface="Constantia" pitchFamily="18"/>
              </a:rPr>
              <a:t>Augmenter les performances des programmes</a:t>
            </a:r>
          </a:p>
          <a:p>
            <a:pPr marL="774900" lvl="1" indent="-342900">
              <a:spcBef>
                <a:spcPts val="700"/>
              </a:spcBef>
              <a:buClr>
                <a:srgbClr val="0BD0D9"/>
              </a:buClr>
              <a:buSzPct val="95000"/>
              <a:buFont typeface="Arial" panose="020B0604020202020204" pitchFamily="34" charset="0"/>
              <a:buChar char="•"/>
            </a:pPr>
            <a:endParaRPr lang="fr-FR" sz="2500" dirty="0">
              <a:latin typeface="Constantia" pitchFamily="18"/>
            </a:endParaRPr>
          </a:p>
          <a:p>
            <a:pPr marL="342900" indent="-342900">
              <a:spcBef>
                <a:spcPts val="700"/>
              </a:spcBef>
              <a:buClr>
                <a:srgbClr val="0BD0D9"/>
              </a:buClr>
              <a:buSzPct val="95000"/>
            </a:pPr>
            <a:endParaRPr lang="fr-FR" sz="2900" dirty="0">
              <a:latin typeface="Constantia" pitchFamily="18"/>
            </a:endParaRPr>
          </a:p>
          <a:p>
            <a:pPr marL="774900" lvl="1" indent="-342900">
              <a:spcBef>
                <a:spcPts val="700"/>
              </a:spcBef>
              <a:buClr>
                <a:srgbClr val="0BD0D9"/>
              </a:buClr>
              <a:buSzPct val="95000"/>
              <a:buFont typeface="Arial" panose="020B0604020202020204" pitchFamily="34" charset="0"/>
              <a:buChar char="•"/>
            </a:pPr>
            <a:endParaRPr lang="fr-FR" sz="2500" dirty="0">
              <a:latin typeface="Constantia" pitchFamily="18"/>
            </a:endParaRPr>
          </a:p>
          <a:p>
            <a:pPr marL="734400" lvl="1" indent="-302400">
              <a:spcBef>
                <a:spcPts val="700"/>
              </a:spcBef>
              <a:buClr>
                <a:srgbClr val="0BD0D9"/>
              </a:buClr>
              <a:buSzPct val="95000"/>
              <a:buFont typeface="Wingdings 2"/>
              <a:buChar char=""/>
            </a:pPr>
            <a:endParaRPr lang="fr-FR" sz="2500" dirty="0">
              <a:latin typeface="Constantia" pitchFamily="18"/>
            </a:endParaRP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AE6D7AA-AE85-40CF-8C63-B0129A6B0B40}"/>
              </a:ext>
            </a:extLst>
          </p:cNvPr>
          <p:cNvSpPr>
            <a:spLocks noGrp="1"/>
          </p:cNvSpPr>
          <p:nvPr>
            <p:ph type="ftr" sz="quarter" idx="9"/>
          </p:nvPr>
        </p:nvSpPr>
        <p:spPr/>
        <p:txBody>
          <a:bodyPr/>
          <a:lstStyle/>
          <a:p>
            <a:pPr lvl="0"/>
            <a:r>
              <a:rPr lang="fr-FR"/>
              <a:t>Soutenance de mémoire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450E0F1-5DAE-48E3-AC43-5B92E221A813}"/>
              </a:ext>
            </a:extLst>
          </p:cNvPr>
          <p:cNvSpPr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lvl="0"/>
            <a:fld id="{3E33ACB7-9E92-4C62-B22A-0F30A7594E5C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44921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CFB698-16D5-484D-B9A9-B81A777443B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03952" y="325628"/>
            <a:ext cx="9072720" cy="856716"/>
          </a:xfrm>
        </p:spPr>
        <p:txBody>
          <a:bodyPr/>
          <a:lstStyle/>
          <a:p>
            <a:pPr algn="ctr">
              <a:buNone/>
            </a:pPr>
            <a:r>
              <a:rPr lang="fr-FR" sz="4400" dirty="0" err="1">
                <a:solidFill>
                  <a:srgbClr val="FF0000"/>
                </a:solidFill>
                <a:latin typeface="+mn-lt"/>
              </a:rPr>
              <a:t>AutoRefactor</a:t>
            </a:r>
            <a:r>
              <a:rPr lang="fr-FR" sz="4400" dirty="0">
                <a:solidFill>
                  <a:srgbClr val="FF0000"/>
                </a:solidFill>
                <a:latin typeface="+mn-lt"/>
              </a:rPr>
              <a:t> fonctionnement</a:t>
            </a:r>
            <a:endParaRPr lang="fr-FR" sz="4400" dirty="0">
              <a:solidFill>
                <a:srgbClr val="FF0000"/>
              </a:solidFill>
              <a:latin typeface="+mn-lt"/>
              <a:ea typeface="Liberation Sans" panose="020B0604020202020204" pitchFamily="34" charset="0"/>
              <a:cs typeface="Liberation Sans" panose="020B0604020202020204" pitchFamily="34" charset="0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D41EEC9E-208D-4F06-AADB-81E325B62B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6951" y="1597026"/>
            <a:ext cx="5286722" cy="4870035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50E31463-00CC-4BBE-9214-6D168D69E761}"/>
              </a:ext>
            </a:extLst>
          </p:cNvPr>
          <p:cNvSpPr txBox="1"/>
          <p:nvPr/>
        </p:nvSpPr>
        <p:spPr>
          <a:xfrm>
            <a:off x="2674798" y="6467061"/>
            <a:ext cx="4731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/>
              <a:t>Schéma représentant l’exécution d’</a:t>
            </a:r>
            <a:r>
              <a:rPr lang="fr-FR" i="1" dirty="0" err="1"/>
              <a:t>AutoRefactor</a:t>
            </a:r>
            <a:endParaRPr lang="fr-FR" i="1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72ED6A7-DD81-4C2A-B0C8-7D5C2E278177}"/>
              </a:ext>
            </a:extLst>
          </p:cNvPr>
          <p:cNvSpPr>
            <a:spLocks noGrp="1"/>
          </p:cNvSpPr>
          <p:nvPr>
            <p:ph type="ftr" sz="quarter" idx="9"/>
          </p:nvPr>
        </p:nvSpPr>
        <p:spPr/>
        <p:txBody>
          <a:bodyPr/>
          <a:lstStyle/>
          <a:p>
            <a:pPr lvl="0"/>
            <a:r>
              <a:rPr lang="fr-FR"/>
              <a:t>Soutenance de mémoire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1607D50-5C7D-4616-BB50-881F0E4615B8}"/>
              </a:ext>
            </a:extLst>
          </p:cNvPr>
          <p:cNvSpPr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lvl="0"/>
            <a:fld id="{3E33ACB7-9E92-4C62-B22A-0F30A7594E5C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28929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CFB698-16D5-484D-B9A9-B81A777443B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03952" y="325628"/>
            <a:ext cx="9072720" cy="856716"/>
          </a:xfrm>
        </p:spPr>
        <p:txBody>
          <a:bodyPr/>
          <a:lstStyle/>
          <a:p>
            <a:pPr algn="ctr">
              <a:buNone/>
            </a:pPr>
            <a:r>
              <a:rPr lang="fr-FR" sz="4400">
                <a:solidFill>
                  <a:srgbClr val="FF0000"/>
                </a:solidFill>
                <a:latin typeface="+mn-lt"/>
              </a:rPr>
              <a:t>Les graphes de flots de contrôle</a:t>
            </a:r>
            <a:endParaRPr lang="fr-FR" sz="4400" dirty="0">
              <a:solidFill>
                <a:srgbClr val="FF0000"/>
              </a:solidFill>
              <a:latin typeface="+mn-lt"/>
              <a:ea typeface="Liberation Sans" panose="020B0604020202020204" pitchFamily="34" charset="0"/>
              <a:cs typeface="Liberation Sans" panose="020B0604020202020204" pitchFamily="34" charset="0"/>
            </a:endParaRPr>
          </a:p>
        </p:txBody>
      </p:sp>
      <p:sp>
        <p:nvSpPr>
          <p:cNvPr id="4" name="Espace réservé du texte 2">
            <a:extLst>
              <a:ext uri="{FF2B5EF4-FFF2-40B4-BE49-F238E27FC236}">
                <a16:creationId xmlns:a16="http://schemas.microsoft.com/office/drawing/2014/main" id="{7990AC9B-6D53-4CDD-A924-E2CE2E23F5E9}"/>
              </a:ext>
            </a:extLst>
          </p:cNvPr>
          <p:cNvSpPr txBox="1">
            <a:spLocks/>
          </p:cNvSpPr>
          <p:nvPr/>
        </p:nvSpPr>
        <p:spPr>
          <a:xfrm>
            <a:off x="503999" y="1888983"/>
            <a:ext cx="9072000" cy="1304792"/>
          </a:xfrm>
          <a:prstGeom prst="rect">
            <a:avLst/>
          </a:prstGeom>
          <a:noFill/>
          <a:ln>
            <a:noFill/>
          </a:ln>
        </p:spPr>
        <p:txBody>
          <a:bodyPr wrap="square" lIns="100800" tIns="50400" rIns="100800" bIns="50400" anchor="t" anchorCtr="0">
            <a:noAutofit/>
          </a:bodyPr>
          <a:lstStyle>
            <a:lvl1pPr marL="432000" marR="0" lvl="0" indent="-324000" algn="l" rtl="0" hangingPunct="1">
              <a:lnSpc>
                <a:spcPct val="100000"/>
              </a:lnSpc>
              <a:spcBef>
                <a:spcPts val="1414"/>
              </a:spcBef>
              <a:spcAft>
                <a:spcPts val="0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Microsoft YaHei" pitchFamily="2"/>
                <a:cs typeface="Lucida Sans" pitchFamily="2"/>
              </a:defRPr>
            </a:lvl1pPr>
            <a:lvl2pPr marL="864000" marR="0" lvl="1" indent="-324000" algn="l" rtl="0" hangingPunct="1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tabLst/>
              <a:defRPr lang="fr-FR" sz="28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Microsoft YaHei" pitchFamily="2"/>
                <a:cs typeface="Lucida Sans" pitchFamily="2"/>
              </a:defRPr>
            </a:lvl2pPr>
            <a:lvl3pPr marL="1296000" marR="0" lvl="2" indent="-288000" algn="l" rtl="0" hangingPunct="1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Microsoft YaHei" pitchFamily="2"/>
                <a:cs typeface="Lucida Sans" pitchFamily="2"/>
              </a:defRPr>
            </a:lvl3pPr>
            <a:lvl4pPr marL="1728000" marR="0" lvl="3" indent="-216000" algn="l" rtl="0" hangingPunct="1">
              <a:lnSpc>
                <a:spcPct val="100000"/>
              </a:lnSpc>
              <a:spcBef>
                <a:spcPts val="564"/>
              </a:spcBef>
              <a:spcAft>
                <a:spcPts val="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Microsoft YaHei" pitchFamily="2"/>
                <a:cs typeface="Lucida Sans" pitchFamily="2"/>
              </a:defRPr>
            </a:lvl4pPr>
            <a:lvl5pPr marL="2160000" marR="0" lvl="4" indent="-216000" algn="l" rtl="0" hangingPunct="1">
              <a:lnSpc>
                <a:spcPct val="100000"/>
              </a:lnSpc>
              <a:spcBef>
                <a:spcPts val="286"/>
              </a:spcBef>
              <a:spcAft>
                <a:spcPts val="0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Microsoft YaHei" pitchFamily="2"/>
                <a:cs typeface="Lucida Sans" pitchFamily="2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02400" indent="-302400">
              <a:spcBef>
                <a:spcPts val="700"/>
              </a:spcBef>
              <a:buClr>
                <a:srgbClr val="0BD0D9"/>
              </a:buClr>
              <a:buSzPct val="95000"/>
              <a:buFont typeface="Wingdings 2"/>
              <a:buChar char=""/>
            </a:pPr>
            <a:r>
              <a:rPr lang="fr-FR" sz="2500" dirty="0">
                <a:latin typeface="Constantia" pitchFamily="18"/>
              </a:rPr>
              <a:t>Représentation de tous les chemins possibles d’un programme durant son exécution.</a:t>
            </a:r>
          </a:p>
          <a:p>
            <a:pPr marL="302400" indent="-302400">
              <a:spcBef>
                <a:spcPts val="700"/>
              </a:spcBef>
              <a:buClr>
                <a:srgbClr val="0BD0D9"/>
              </a:buClr>
              <a:buSzPct val="95000"/>
              <a:buFont typeface="Wingdings 2"/>
              <a:buChar char=""/>
            </a:pPr>
            <a:endParaRPr lang="fr-FR" sz="2500" dirty="0">
              <a:latin typeface="Constantia" pitchFamily="18"/>
            </a:endParaRPr>
          </a:p>
          <a:p>
            <a:pPr marL="342900" indent="-342900">
              <a:spcBef>
                <a:spcPts val="700"/>
              </a:spcBef>
              <a:buClr>
                <a:srgbClr val="0BD0D9"/>
              </a:buClr>
              <a:buSzPct val="95000"/>
            </a:pPr>
            <a:endParaRPr lang="fr-FR" sz="2900" dirty="0">
              <a:latin typeface="Constantia" pitchFamily="18"/>
            </a:endParaRPr>
          </a:p>
          <a:p>
            <a:pPr marL="774900" lvl="1" indent="-342900">
              <a:spcBef>
                <a:spcPts val="700"/>
              </a:spcBef>
              <a:buClr>
                <a:srgbClr val="0BD0D9"/>
              </a:buClr>
              <a:buSzPct val="95000"/>
              <a:buFont typeface="Arial" panose="020B0604020202020204" pitchFamily="34" charset="0"/>
              <a:buChar char="•"/>
            </a:pPr>
            <a:endParaRPr lang="fr-FR" sz="2500" dirty="0">
              <a:latin typeface="Constantia" pitchFamily="18"/>
            </a:endParaRPr>
          </a:p>
          <a:p>
            <a:pPr marL="734400" lvl="1" indent="-302400">
              <a:spcBef>
                <a:spcPts val="700"/>
              </a:spcBef>
              <a:buClr>
                <a:srgbClr val="0BD0D9"/>
              </a:buClr>
              <a:buSzPct val="95000"/>
              <a:buFont typeface="Wingdings 2"/>
              <a:buChar char=""/>
            </a:pPr>
            <a:endParaRPr lang="fr-FR" sz="2500" dirty="0">
              <a:latin typeface="Constantia" pitchFamily="18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0EFD3D2-1A28-4563-886E-02C4622267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4689" y="2901012"/>
            <a:ext cx="7470620" cy="3268396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80B5BDF1-BB84-4973-A9A5-A6008971CD6E}"/>
              </a:ext>
            </a:extLst>
          </p:cNvPr>
          <p:cNvSpPr txBox="1"/>
          <p:nvPr/>
        </p:nvSpPr>
        <p:spPr>
          <a:xfrm>
            <a:off x="3273285" y="6169408"/>
            <a:ext cx="4611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/>
              <a:t>Exemple de graphe de flots de contrôle [1]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B87CE7C-A82D-411A-B7D2-C1DDA09F8EEF}"/>
              </a:ext>
            </a:extLst>
          </p:cNvPr>
          <p:cNvSpPr>
            <a:spLocks noGrp="1"/>
          </p:cNvSpPr>
          <p:nvPr>
            <p:ph type="ftr" sz="quarter" idx="9"/>
          </p:nvPr>
        </p:nvSpPr>
        <p:spPr/>
        <p:txBody>
          <a:bodyPr/>
          <a:lstStyle/>
          <a:p>
            <a:pPr lvl="0"/>
            <a:r>
              <a:rPr lang="fr-FR"/>
              <a:t>Soutenance de mémoire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D2FD381-36CA-486B-9235-1C611667F0DC}"/>
              </a:ext>
            </a:extLst>
          </p:cNvPr>
          <p:cNvSpPr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lvl="0"/>
            <a:fld id="{3E33ACB7-9E92-4C62-B22A-0F30A7594E5C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14948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CFB698-16D5-484D-B9A9-B81A777443B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03952" y="325628"/>
            <a:ext cx="9072720" cy="856716"/>
          </a:xfrm>
        </p:spPr>
        <p:txBody>
          <a:bodyPr/>
          <a:lstStyle/>
          <a:p>
            <a:pPr algn="ctr">
              <a:buNone/>
            </a:pPr>
            <a:r>
              <a:rPr lang="fr-FR" sz="4400" dirty="0">
                <a:solidFill>
                  <a:srgbClr val="FF0000"/>
                </a:solidFill>
                <a:latin typeface="+mn-lt"/>
              </a:rPr>
              <a:t>Sont-ils utilisables dans le </a:t>
            </a:r>
            <a:r>
              <a:rPr lang="fr-FR" sz="4400" dirty="0" err="1">
                <a:solidFill>
                  <a:srgbClr val="FF0000"/>
                </a:solidFill>
                <a:latin typeface="+mn-lt"/>
              </a:rPr>
              <a:t>refactoring</a:t>
            </a:r>
            <a:r>
              <a:rPr lang="fr-FR" sz="4400" dirty="0">
                <a:solidFill>
                  <a:srgbClr val="FF0000"/>
                </a:solidFill>
                <a:latin typeface="+mn-lt"/>
              </a:rPr>
              <a:t> ?</a:t>
            </a:r>
            <a:endParaRPr lang="fr-FR" sz="4400" dirty="0">
              <a:solidFill>
                <a:srgbClr val="FF0000"/>
              </a:solidFill>
              <a:latin typeface="+mn-lt"/>
              <a:ea typeface="Liberation Sans" panose="020B0604020202020204" pitchFamily="34" charset="0"/>
              <a:cs typeface="Liberation Sans" panose="020B0604020202020204" pitchFamily="34" charset="0"/>
            </a:endParaRPr>
          </a:p>
        </p:txBody>
      </p:sp>
      <p:sp>
        <p:nvSpPr>
          <p:cNvPr id="4" name="Espace réservé du texte 2">
            <a:extLst>
              <a:ext uri="{FF2B5EF4-FFF2-40B4-BE49-F238E27FC236}">
                <a16:creationId xmlns:a16="http://schemas.microsoft.com/office/drawing/2014/main" id="{7990AC9B-6D53-4CDD-A924-E2CE2E23F5E9}"/>
              </a:ext>
            </a:extLst>
          </p:cNvPr>
          <p:cNvSpPr txBox="1">
            <a:spLocks/>
          </p:cNvSpPr>
          <p:nvPr/>
        </p:nvSpPr>
        <p:spPr>
          <a:xfrm>
            <a:off x="503999" y="1888982"/>
            <a:ext cx="9072000" cy="3994983"/>
          </a:xfrm>
          <a:prstGeom prst="rect">
            <a:avLst/>
          </a:prstGeom>
          <a:noFill/>
          <a:ln>
            <a:noFill/>
          </a:ln>
        </p:spPr>
        <p:txBody>
          <a:bodyPr wrap="square" lIns="100800" tIns="50400" rIns="100800" bIns="50400" anchor="t" anchorCtr="0">
            <a:noAutofit/>
          </a:bodyPr>
          <a:lstStyle>
            <a:lvl1pPr marL="432000" marR="0" lvl="0" indent="-324000" algn="l" rtl="0" hangingPunct="1">
              <a:lnSpc>
                <a:spcPct val="100000"/>
              </a:lnSpc>
              <a:spcBef>
                <a:spcPts val="1414"/>
              </a:spcBef>
              <a:spcAft>
                <a:spcPts val="0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Microsoft YaHei" pitchFamily="2"/>
                <a:cs typeface="Lucida Sans" pitchFamily="2"/>
              </a:defRPr>
            </a:lvl1pPr>
            <a:lvl2pPr marL="864000" marR="0" lvl="1" indent="-324000" algn="l" rtl="0" hangingPunct="1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tabLst/>
              <a:defRPr lang="fr-FR" sz="28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Microsoft YaHei" pitchFamily="2"/>
                <a:cs typeface="Lucida Sans" pitchFamily="2"/>
              </a:defRPr>
            </a:lvl2pPr>
            <a:lvl3pPr marL="1296000" marR="0" lvl="2" indent="-288000" algn="l" rtl="0" hangingPunct="1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Microsoft YaHei" pitchFamily="2"/>
                <a:cs typeface="Lucida Sans" pitchFamily="2"/>
              </a:defRPr>
            </a:lvl3pPr>
            <a:lvl4pPr marL="1728000" marR="0" lvl="3" indent="-216000" algn="l" rtl="0" hangingPunct="1">
              <a:lnSpc>
                <a:spcPct val="100000"/>
              </a:lnSpc>
              <a:spcBef>
                <a:spcPts val="564"/>
              </a:spcBef>
              <a:spcAft>
                <a:spcPts val="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Microsoft YaHei" pitchFamily="2"/>
                <a:cs typeface="Lucida Sans" pitchFamily="2"/>
              </a:defRPr>
            </a:lvl4pPr>
            <a:lvl5pPr marL="2160000" marR="0" lvl="4" indent="-216000" algn="l" rtl="0" hangingPunct="1">
              <a:lnSpc>
                <a:spcPct val="100000"/>
              </a:lnSpc>
              <a:spcBef>
                <a:spcPts val="286"/>
              </a:spcBef>
              <a:spcAft>
                <a:spcPts val="0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Microsoft YaHei" pitchFamily="2"/>
                <a:cs typeface="Lucida Sans" pitchFamily="2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02400" indent="-302400">
              <a:spcBef>
                <a:spcPts val="700"/>
              </a:spcBef>
              <a:buClr>
                <a:srgbClr val="0BD0D9"/>
              </a:buClr>
              <a:buSzPct val="95000"/>
              <a:buFont typeface="Wingdings 2"/>
              <a:buChar char=""/>
            </a:pPr>
            <a:r>
              <a:rPr lang="fr-FR" sz="2500" dirty="0">
                <a:latin typeface="Constantia" pitchFamily="18"/>
              </a:rPr>
              <a:t>Actuellement, aucun logiciel ne les utilise.</a:t>
            </a:r>
          </a:p>
          <a:p>
            <a:pPr marL="302400" indent="-302400">
              <a:spcBef>
                <a:spcPts val="700"/>
              </a:spcBef>
              <a:buClr>
                <a:srgbClr val="0BD0D9"/>
              </a:buClr>
              <a:buSzPct val="95000"/>
              <a:buFont typeface="Wingdings 2"/>
              <a:buChar char=""/>
            </a:pPr>
            <a:endParaRPr lang="fr-FR" sz="2500" dirty="0">
              <a:latin typeface="Constantia" pitchFamily="18"/>
            </a:endParaRPr>
          </a:p>
          <a:p>
            <a:pPr marL="302400" indent="-302400">
              <a:spcBef>
                <a:spcPts val="700"/>
              </a:spcBef>
              <a:buClr>
                <a:srgbClr val="0BD0D9"/>
              </a:buClr>
              <a:buSzPct val="95000"/>
              <a:buFont typeface="Wingdings 2"/>
              <a:buChar char=""/>
            </a:pPr>
            <a:r>
              <a:rPr lang="fr-FR" sz="2500" dirty="0">
                <a:latin typeface="Constantia" pitchFamily="18"/>
              </a:rPr>
              <a:t>Utilisation du test structurel ?</a:t>
            </a:r>
          </a:p>
          <a:p>
            <a:pPr marL="734400" lvl="1" indent="-302400">
              <a:spcBef>
                <a:spcPts val="700"/>
              </a:spcBef>
              <a:buClr>
                <a:srgbClr val="0BD0D9"/>
              </a:buClr>
              <a:buSzPct val="95000"/>
              <a:buFont typeface="Wingdings 2"/>
              <a:buChar char=""/>
            </a:pPr>
            <a:r>
              <a:rPr lang="fr-FR" sz="2100" dirty="0">
                <a:latin typeface="Constantia" pitchFamily="18"/>
              </a:rPr>
              <a:t>Couverture de toutes les décisions possibles</a:t>
            </a:r>
          </a:p>
          <a:p>
            <a:pPr marL="734400" lvl="1" indent="-302400">
              <a:spcBef>
                <a:spcPts val="700"/>
              </a:spcBef>
              <a:buClr>
                <a:srgbClr val="0BD0D9"/>
              </a:buClr>
              <a:buSzPct val="95000"/>
              <a:buFont typeface="Wingdings 2"/>
              <a:buChar char=""/>
            </a:pPr>
            <a:endParaRPr lang="fr-FR" sz="2100" dirty="0">
              <a:latin typeface="Constantia" pitchFamily="18"/>
            </a:endParaRPr>
          </a:p>
          <a:p>
            <a:pPr marL="342900" indent="-342900">
              <a:spcBef>
                <a:spcPts val="700"/>
              </a:spcBef>
              <a:buClr>
                <a:srgbClr val="0BD0D9"/>
              </a:buClr>
              <a:buSzPct val="95000"/>
              <a:buFont typeface="Wingdings" panose="05000000000000000000" pitchFamily="2" charset="2"/>
              <a:buChar char="Ø"/>
            </a:pPr>
            <a:r>
              <a:rPr lang="fr-FR" sz="2500" dirty="0">
                <a:latin typeface="Constantia" pitchFamily="18"/>
              </a:rPr>
              <a:t>Détection de code mort</a:t>
            </a:r>
          </a:p>
          <a:p>
            <a:pPr marL="342900" indent="-342900">
              <a:spcBef>
                <a:spcPts val="700"/>
              </a:spcBef>
              <a:buClr>
                <a:srgbClr val="0BD0D9"/>
              </a:buClr>
              <a:buSzPct val="95000"/>
              <a:buFont typeface="Wingdings" panose="05000000000000000000" pitchFamily="2" charset="2"/>
              <a:buChar char="Ø"/>
            </a:pPr>
            <a:endParaRPr lang="fr-FR" sz="2500" dirty="0">
              <a:latin typeface="Constantia" pitchFamily="18"/>
            </a:endParaRPr>
          </a:p>
          <a:p>
            <a:pPr marL="342900" indent="-342900">
              <a:spcBef>
                <a:spcPts val="700"/>
              </a:spcBef>
              <a:buClr>
                <a:srgbClr val="0BD0D9"/>
              </a:buClr>
              <a:buSzPct val="95000"/>
              <a:buFont typeface="Wingdings" panose="05000000000000000000" pitchFamily="2" charset="2"/>
              <a:buChar char="Ø"/>
            </a:pPr>
            <a:r>
              <a:rPr lang="fr-FR" sz="2500" dirty="0">
                <a:latin typeface="Constantia" pitchFamily="18"/>
              </a:rPr>
              <a:t>Suppression de code mort = </a:t>
            </a:r>
            <a:r>
              <a:rPr lang="fr-FR" sz="2500" dirty="0" err="1">
                <a:latin typeface="Constantia" pitchFamily="18"/>
              </a:rPr>
              <a:t>Refactoring</a:t>
            </a:r>
            <a:endParaRPr lang="fr-FR" sz="2500" dirty="0">
              <a:latin typeface="Constantia" pitchFamily="18"/>
            </a:endParaRPr>
          </a:p>
          <a:p>
            <a:pPr marL="302400" indent="-302400">
              <a:spcBef>
                <a:spcPts val="700"/>
              </a:spcBef>
              <a:buClr>
                <a:srgbClr val="0BD0D9"/>
              </a:buClr>
              <a:buSzPct val="95000"/>
              <a:buFont typeface="Wingdings 2"/>
              <a:buChar char=""/>
            </a:pPr>
            <a:endParaRPr lang="fr-FR" sz="2500" dirty="0">
              <a:latin typeface="Constantia" pitchFamily="18"/>
            </a:endParaRPr>
          </a:p>
          <a:p>
            <a:pPr marL="342900" indent="-342900">
              <a:spcBef>
                <a:spcPts val="700"/>
              </a:spcBef>
              <a:buClr>
                <a:srgbClr val="0BD0D9"/>
              </a:buClr>
              <a:buSzPct val="95000"/>
            </a:pPr>
            <a:endParaRPr lang="fr-FR" sz="2900" dirty="0">
              <a:latin typeface="Constantia" pitchFamily="18"/>
            </a:endParaRPr>
          </a:p>
          <a:p>
            <a:pPr marL="774900" lvl="1" indent="-342900">
              <a:spcBef>
                <a:spcPts val="700"/>
              </a:spcBef>
              <a:buClr>
                <a:srgbClr val="0BD0D9"/>
              </a:buClr>
              <a:buSzPct val="95000"/>
              <a:buFont typeface="Arial" panose="020B0604020202020204" pitchFamily="34" charset="0"/>
              <a:buChar char="•"/>
            </a:pPr>
            <a:endParaRPr lang="fr-FR" sz="2500" dirty="0">
              <a:latin typeface="Constantia" pitchFamily="18"/>
            </a:endParaRPr>
          </a:p>
          <a:p>
            <a:pPr marL="734400" lvl="1" indent="-302400">
              <a:spcBef>
                <a:spcPts val="700"/>
              </a:spcBef>
              <a:buClr>
                <a:srgbClr val="0BD0D9"/>
              </a:buClr>
              <a:buSzPct val="95000"/>
              <a:buFont typeface="Wingdings 2"/>
              <a:buChar char=""/>
            </a:pPr>
            <a:endParaRPr lang="fr-FR" sz="2500" dirty="0">
              <a:latin typeface="Constantia" pitchFamily="18"/>
            </a:endParaRP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8E662626-1270-41FB-A1BA-E482765377AF}"/>
              </a:ext>
            </a:extLst>
          </p:cNvPr>
          <p:cNvSpPr>
            <a:spLocks noGrp="1"/>
          </p:cNvSpPr>
          <p:nvPr>
            <p:ph type="ftr" sz="quarter" idx="9"/>
          </p:nvPr>
        </p:nvSpPr>
        <p:spPr/>
        <p:txBody>
          <a:bodyPr/>
          <a:lstStyle/>
          <a:p>
            <a:pPr lvl="0"/>
            <a:r>
              <a:rPr lang="fr-FR"/>
              <a:t>Soutenance de mémoire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A76C1AC-730B-4FF5-BD61-0BA88F4510A3}"/>
              </a:ext>
            </a:extLst>
          </p:cNvPr>
          <p:cNvSpPr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lvl="0"/>
            <a:fld id="{3E33ACB7-9E92-4C62-B22A-0F30A7594E5C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24678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CFB698-16D5-484D-B9A9-B81A777443B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03952" y="325628"/>
            <a:ext cx="9072720" cy="856716"/>
          </a:xfrm>
        </p:spPr>
        <p:txBody>
          <a:bodyPr/>
          <a:lstStyle/>
          <a:p>
            <a:pPr algn="ctr">
              <a:buNone/>
            </a:pPr>
            <a:r>
              <a:rPr lang="fr-FR" sz="4400" dirty="0">
                <a:solidFill>
                  <a:srgbClr val="FF0000"/>
                </a:solidFill>
                <a:latin typeface="+mn-lt"/>
              </a:rPr>
              <a:t>Exemple de </a:t>
            </a:r>
            <a:r>
              <a:rPr lang="fr-FR" sz="4400" dirty="0" err="1">
                <a:solidFill>
                  <a:srgbClr val="FF0000"/>
                </a:solidFill>
                <a:latin typeface="+mn-lt"/>
              </a:rPr>
              <a:t>refactoring</a:t>
            </a:r>
            <a:endParaRPr lang="fr-FR" sz="4400" dirty="0">
              <a:solidFill>
                <a:srgbClr val="FF0000"/>
              </a:solidFill>
              <a:latin typeface="+mn-lt"/>
              <a:ea typeface="Liberation Sans" panose="020B0604020202020204" pitchFamily="34" charset="0"/>
              <a:cs typeface="Liberation Sans" panose="020B0604020202020204" pitchFamily="34" charset="0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C9DF1FB-A6ED-4DF2-8C62-BBE2D92451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59" y="2375992"/>
            <a:ext cx="3830048" cy="3455077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3111969C-F955-48AD-8B4B-F506E3395999}"/>
              </a:ext>
            </a:extLst>
          </p:cNvPr>
          <p:cNvSpPr txBox="1"/>
          <p:nvPr/>
        </p:nvSpPr>
        <p:spPr>
          <a:xfrm>
            <a:off x="442393" y="5831069"/>
            <a:ext cx="3478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i="1" dirty="0"/>
              <a:t>Exemple de programme à analyser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7B56779A-BF1F-4AF8-9020-8EAE7F04B4B7}"/>
              </a:ext>
            </a:extLst>
          </p:cNvPr>
          <p:cNvSpPr txBox="1"/>
          <p:nvPr/>
        </p:nvSpPr>
        <p:spPr>
          <a:xfrm>
            <a:off x="5508164" y="5831069"/>
            <a:ext cx="3573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Graphe représentant le programme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DAAD154D-7FED-4D97-A05B-10E3098D40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312" y="2338804"/>
            <a:ext cx="4471405" cy="3492265"/>
          </a:xfrm>
          <a:prstGeom prst="rect">
            <a:avLst/>
          </a:prstGeom>
        </p:spPr>
      </p:pic>
      <p:sp>
        <p:nvSpPr>
          <p:cNvPr id="11" name="Espace réservé du pied de page 10">
            <a:extLst>
              <a:ext uri="{FF2B5EF4-FFF2-40B4-BE49-F238E27FC236}">
                <a16:creationId xmlns:a16="http://schemas.microsoft.com/office/drawing/2014/main" id="{58560FE8-3929-4A23-8D3E-4E4D765368FC}"/>
              </a:ext>
            </a:extLst>
          </p:cNvPr>
          <p:cNvSpPr>
            <a:spLocks noGrp="1"/>
          </p:cNvSpPr>
          <p:nvPr>
            <p:ph type="ftr" sz="quarter" idx="9"/>
          </p:nvPr>
        </p:nvSpPr>
        <p:spPr/>
        <p:txBody>
          <a:bodyPr/>
          <a:lstStyle/>
          <a:p>
            <a:pPr lvl="0"/>
            <a:r>
              <a:rPr lang="fr-FR"/>
              <a:t>Soutenance de mémoire</a:t>
            </a:r>
          </a:p>
        </p:txBody>
      </p:sp>
      <p:sp>
        <p:nvSpPr>
          <p:cNvPr id="12" name="Espace réservé du numéro de diapositive 11">
            <a:extLst>
              <a:ext uri="{FF2B5EF4-FFF2-40B4-BE49-F238E27FC236}">
                <a16:creationId xmlns:a16="http://schemas.microsoft.com/office/drawing/2014/main" id="{AC43CEE5-B584-42BF-9778-5341D26C10BF}"/>
              </a:ext>
            </a:extLst>
          </p:cNvPr>
          <p:cNvSpPr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lvl="0"/>
            <a:fld id="{3E33ACB7-9E92-4C62-B22A-0F30A7594E5C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5818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CFB698-16D5-484D-B9A9-B81A777443B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03952" y="325628"/>
            <a:ext cx="9072720" cy="856716"/>
          </a:xfrm>
        </p:spPr>
        <p:txBody>
          <a:bodyPr/>
          <a:lstStyle/>
          <a:p>
            <a:pPr algn="ctr">
              <a:buNone/>
            </a:pPr>
            <a:r>
              <a:rPr lang="fr-FR" sz="4400" dirty="0">
                <a:solidFill>
                  <a:srgbClr val="FF0000"/>
                </a:solidFill>
                <a:latin typeface="+mn-lt"/>
              </a:rPr>
              <a:t>Exemple de </a:t>
            </a:r>
            <a:r>
              <a:rPr lang="fr-FR" sz="4400" dirty="0" err="1">
                <a:solidFill>
                  <a:srgbClr val="FF0000"/>
                </a:solidFill>
                <a:latin typeface="+mn-lt"/>
              </a:rPr>
              <a:t>refactoring</a:t>
            </a:r>
            <a:endParaRPr lang="fr-FR" sz="4400" dirty="0">
              <a:solidFill>
                <a:srgbClr val="FF0000"/>
              </a:solidFill>
              <a:latin typeface="+mn-lt"/>
              <a:ea typeface="Liberation Sans" panose="020B0604020202020204" pitchFamily="34" charset="0"/>
              <a:cs typeface="Liberation Sans" panose="020B0604020202020204" pitchFamily="34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3111969C-F955-48AD-8B4B-F506E3395999}"/>
              </a:ext>
            </a:extLst>
          </p:cNvPr>
          <p:cNvSpPr txBox="1"/>
          <p:nvPr/>
        </p:nvSpPr>
        <p:spPr>
          <a:xfrm>
            <a:off x="652395" y="5835269"/>
            <a:ext cx="3478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i="1" dirty="0"/>
              <a:t>Graphe après analyse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7B56779A-BF1F-4AF8-9020-8EAE7F04B4B7}"/>
              </a:ext>
            </a:extLst>
          </p:cNvPr>
          <p:cNvSpPr txBox="1"/>
          <p:nvPr/>
        </p:nvSpPr>
        <p:spPr>
          <a:xfrm>
            <a:off x="6003234" y="5831068"/>
            <a:ext cx="3573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Code après le </a:t>
            </a:r>
            <a:r>
              <a:rPr lang="fr-FR" dirty="0" err="1"/>
              <a:t>refactoring</a:t>
            </a:r>
            <a:endParaRPr lang="fr-FR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945CFCC5-B166-4DF6-9138-C38F5EC376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5895" y="2443495"/>
            <a:ext cx="3600777" cy="3387573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690F315E-C7DE-4EDA-84A6-47861F4B5D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952" y="2404009"/>
            <a:ext cx="4387917" cy="3427059"/>
          </a:xfrm>
          <a:prstGeom prst="rect">
            <a:avLst/>
          </a:prstGeom>
        </p:spPr>
      </p:pic>
      <p:sp>
        <p:nvSpPr>
          <p:cNvPr id="13" name="Espace réservé du pied de page 12">
            <a:extLst>
              <a:ext uri="{FF2B5EF4-FFF2-40B4-BE49-F238E27FC236}">
                <a16:creationId xmlns:a16="http://schemas.microsoft.com/office/drawing/2014/main" id="{F05EFA4A-CE6C-4527-ABD5-A50B1697AB0C}"/>
              </a:ext>
            </a:extLst>
          </p:cNvPr>
          <p:cNvSpPr>
            <a:spLocks noGrp="1"/>
          </p:cNvSpPr>
          <p:nvPr>
            <p:ph type="ftr" sz="quarter" idx="9"/>
          </p:nvPr>
        </p:nvSpPr>
        <p:spPr/>
        <p:txBody>
          <a:bodyPr/>
          <a:lstStyle/>
          <a:p>
            <a:pPr lvl="0"/>
            <a:r>
              <a:rPr lang="fr-FR"/>
              <a:t>Soutenance de mémoire</a:t>
            </a:r>
          </a:p>
        </p:txBody>
      </p:sp>
      <p:sp>
        <p:nvSpPr>
          <p:cNvPr id="14" name="Espace réservé du numéro de diapositive 13">
            <a:extLst>
              <a:ext uri="{FF2B5EF4-FFF2-40B4-BE49-F238E27FC236}">
                <a16:creationId xmlns:a16="http://schemas.microsoft.com/office/drawing/2014/main" id="{BB077292-89D4-43FE-AB17-6AE5875DD79B}"/>
              </a:ext>
            </a:extLst>
          </p:cNvPr>
          <p:cNvSpPr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lvl="0"/>
            <a:fld id="{3E33ACB7-9E92-4C62-B22A-0F30A7594E5C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13295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CFB698-16D5-484D-B9A9-B81A777443B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03952" y="325628"/>
            <a:ext cx="9072720" cy="856716"/>
          </a:xfrm>
        </p:spPr>
        <p:txBody>
          <a:bodyPr/>
          <a:lstStyle/>
          <a:p>
            <a:pPr algn="ctr">
              <a:buNone/>
            </a:pPr>
            <a:r>
              <a:rPr lang="fr-FR" sz="4400" dirty="0">
                <a:solidFill>
                  <a:srgbClr val="FF0000"/>
                </a:solidFill>
                <a:latin typeface="+mn-lt"/>
              </a:rPr>
              <a:t>Algorithme proposé</a:t>
            </a:r>
            <a:endParaRPr lang="fr-FR" sz="4400" dirty="0">
              <a:solidFill>
                <a:srgbClr val="FF0000"/>
              </a:solidFill>
              <a:latin typeface="+mn-lt"/>
              <a:ea typeface="Liberation Sans" panose="020B0604020202020204" pitchFamily="34" charset="0"/>
              <a:cs typeface="Liberation Sans" panose="020B0604020202020204" pitchFamily="34" charset="0"/>
            </a:endParaRPr>
          </a:p>
        </p:txBody>
      </p:sp>
      <p:sp>
        <p:nvSpPr>
          <p:cNvPr id="13" name="Espace réservé du pied de page 12">
            <a:extLst>
              <a:ext uri="{FF2B5EF4-FFF2-40B4-BE49-F238E27FC236}">
                <a16:creationId xmlns:a16="http://schemas.microsoft.com/office/drawing/2014/main" id="{F05EFA4A-CE6C-4527-ABD5-A50B1697AB0C}"/>
              </a:ext>
            </a:extLst>
          </p:cNvPr>
          <p:cNvSpPr>
            <a:spLocks noGrp="1"/>
          </p:cNvSpPr>
          <p:nvPr>
            <p:ph type="ftr" sz="quarter" idx="9"/>
          </p:nvPr>
        </p:nvSpPr>
        <p:spPr/>
        <p:txBody>
          <a:bodyPr/>
          <a:lstStyle/>
          <a:p>
            <a:pPr lvl="0"/>
            <a:r>
              <a:rPr lang="fr-FR"/>
              <a:t>Soutenance de mémoire</a:t>
            </a:r>
          </a:p>
        </p:txBody>
      </p:sp>
      <p:sp>
        <p:nvSpPr>
          <p:cNvPr id="14" name="Espace réservé du numéro de diapositive 13">
            <a:extLst>
              <a:ext uri="{FF2B5EF4-FFF2-40B4-BE49-F238E27FC236}">
                <a16:creationId xmlns:a16="http://schemas.microsoft.com/office/drawing/2014/main" id="{BB077292-89D4-43FE-AB17-6AE5875DD79B}"/>
              </a:ext>
            </a:extLst>
          </p:cNvPr>
          <p:cNvSpPr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lvl="0"/>
            <a:fld id="{3E33ACB7-9E92-4C62-B22A-0F30A7594E5C}" type="slidenum">
              <a:rPr lang="fr-FR" smtClean="0"/>
              <a:t>16</a:t>
            </a:fld>
            <a:endParaRPr lang="fr-FR"/>
          </a:p>
        </p:txBody>
      </p:sp>
      <p:sp>
        <p:nvSpPr>
          <p:cNvPr id="11" name="Espace réservé du texte 2">
            <a:extLst>
              <a:ext uri="{FF2B5EF4-FFF2-40B4-BE49-F238E27FC236}">
                <a16:creationId xmlns:a16="http://schemas.microsoft.com/office/drawing/2014/main" id="{0DE84D5F-B548-42C5-A0BC-442D7C112B37}"/>
              </a:ext>
            </a:extLst>
          </p:cNvPr>
          <p:cNvSpPr txBox="1">
            <a:spLocks/>
          </p:cNvSpPr>
          <p:nvPr/>
        </p:nvSpPr>
        <p:spPr>
          <a:xfrm>
            <a:off x="503999" y="1888982"/>
            <a:ext cx="9072000" cy="3994983"/>
          </a:xfrm>
          <a:prstGeom prst="rect">
            <a:avLst/>
          </a:prstGeom>
          <a:noFill/>
          <a:ln>
            <a:noFill/>
          </a:ln>
        </p:spPr>
        <p:txBody>
          <a:bodyPr wrap="square" lIns="100800" tIns="50400" rIns="100800" bIns="50400" anchor="t" anchorCtr="0">
            <a:noAutofit/>
          </a:bodyPr>
          <a:lstStyle>
            <a:lvl1pPr marL="432000" marR="0" lvl="0" indent="-324000" algn="l" rtl="0" hangingPunct="1">
              <a:lnSpc>
                <a:spcPct val="100000"/>
              </a:lnSpc>
              <a:spcBef>
                <a:spcPts val="1414"/>
              </a:spcBef>
              <a:spcAft>
                <a:spcPts val="0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Microsoft YaHei" pitchFamily="2"/>
                <a:cs typeface="Lucida Sans" pitchFamily="2"/>
              </a:defRPr>
            </a:lvl1pPr>
            <a:lvl2pPr marL="864000" marR="0" lvl="1" indent="-324000" algn="l" rtl="0" hangingPunct="1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tabLst/>
              <a:defRPr lang="fr-FR" sz="28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Microsoft YaHei" pitchFamily="2"/>
                <a:cs typeface="Lucida Sans" pitchFamily="2"/>
              </a:defRPr>
            </a:lvl2pPr>
            <a:lvl3pPr marL="1296000" marR="0" lvl="2" indent="-288000" algn="l" rtl="0" hangingPunct="1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Microsoft YaHei" pitchFamily="2"/>
                <a:cs typeface="Lucida Sans" pitchFamily="2"/>
              </a:defRPr>
            </a:lvl3pPr>
            <a:lvl4pPr marL="1728000" marR="0" lvl="3" indent="-216000" algn="l" rtl="0" hangingPunct="1">
              <a:lnSpc>
                <a:spcPct val="100000"/>
              </a:lnSpc>
              <a:spcBef>
                <a:spcPts val="564"/>
              </a:spcBef>
              <a:spcAft>
                <a:spcPts val="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Microsoft YaHei" pitchFamily="2"/>
                <a:cs typeface="Lucida Sans" pitchFamily="2"/>
              </a:defRPr>
            </a:lvl4pPr>
            <a:lvl5pPr marL="2160000" marR="0" lvl="4" indent="-216000" algn="l" rtl="0" hangingPunct="1">
              <a:lnSpc>
                <a:spcPct val="100000"/>
              </a:lnSpc>
              <a:spcBef>
                <a:spcPts val="286"/>
              </a:spcBef>
              <a:spcAft>
                <a:spcPts val="0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Microsoft YaHei" pitchFamily="2"/>
                <a:cs typeface="Lucida Sans" pitchFamily="2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spcBef>
                <a:spcPts val="700"/>
              </a:spcBef>
              <a:buClr>
                <a:srgbClr val="0BD0D9"/>
              </a:buClr>
              <a:buSzPct val="95000"/>
              <a:buFont typeface="+mj-lt"/>
              <a:buAutoNum type="arabicParenR"/>
            </a:pPr>
            <a:r>
              <a:rPr lang="fr-FR" sz="2500" dirty="0">
                <a:latin typeface="Constantia" pitchFamily="18"/>
              </a:rPr>
              <a:t>Générer un graphe de flots de contrôle à partir du code.</a:t>
            </a:r>
          </a:p>
          <a:p>
            <a:pPr marL="457200" indent="-457200">
              <a:spcBef>
                <a:spcPts val="700"/>
              </a:spcBef>
              <a:buClr>
                <a:srgbClr val="0BD0D9"/>
              </a:buClr>
              <a:buSzPct val="95000"/>
              <a:buFont typeface="+mj-lt"/>
              <a:buAutoNum type="arabicParenR"/>
            </a:pPr>
            <a:endParaRPr lang="fr-FR" sz="2500" dirty="0">
              <a:latin typeface="Constantia" pitchFamily="18"/>
            </a:endParaRPr>
          </a:p>
          <a:p>
            <a:pPr marL="457200" indent="-457200">
              <a:spcBef>
                <a:spcPts val="700"/>
              </a:spcBef>
              <a:buClr>
                <a:srgbClr val="0BD0D9"/>
              </a:buClr>
              <a:buSzPct val="95000"/>
              <a:buFont typeface="+mj-lt"/>
              <a:buAutoNum type="arabicParenR"/>
            </a:pPr>
            <a:r>
              <a:rPr lang="fr-FR" sz="2500" dirty="0">
                <a:latin typeface="Constantia" pitchFamily="18"/>
              </a:rPr>
              <a:t>Faire une couverture de toutes les décisions possibles.</a:t>
            </a:r>
          </a:p>
          <a:p>
            <a:pPr marL="457200" indent="-457200">
              <a:spcBef>
                <a:spcPts val="700"/>
              </a:spcBef>
              <a:buClr>
                <a:srgbClr val="0BD0D9"/>
              </a:buClr>
              <a:buSzPct val="95000"/>
              <a:buFont typeface="+mj-lt"/>
              <a:buAutoNum type="arabicParenR"/>
            </a:pPr>
            <a:endParaRPr lang="fr-FR" sz="2500" dirty="0">
              <a:latin typeface="Constantia" pitchFamily="18"/>
            </a:endParaRPr>
          </a:p>
          <a:p>
            <a:pPr marL="457200" indent="-457200">
              <a:spcBef>
                <a:spcPts val="700"/>
              </a:spcBef>
              <a:buClr>
                <a:srgbClr val="0BD0D9"/>
              </a:buClr>
              <a:buSzPct val="95000"/>
              <a:buFont typeface="+mj-lt"/>
              <a:buAutoNum type="arabicParenR"/>
            </a:pPr>
            <a:r>
              <a:rPr lang="fr-FR" sz="2500" dirty="0">
                <a:latin typeface="Constantia" pitchFamily="18"/>
              </a:rPr>
              <a:t>Colorier en vert les blocs atteints et en rouge les blocs inatteignables.</a:t>
            </a:r>
          </a:p>
          <a:p>
            <a:pPr marL="457200" indent="-457200">
              <a:spcBef>
                <a:spcPts val="700"/>
              </a:spcBef>
              <a:buClr>
                <a:srgbClr val="0BD0D9"/>
              </a:buClr>
              <a:buSzPct val="95000"/>
              <a:buFont typeface="+mj-lt"/>
              <a:buAutoNum type="arabicParenR"/>
            </a:pPr>
            <a:endParaRPr lang="fr-FR" sz="2500" dirty="0">
              <a:latin typeface="Constantia" pitchFamily="18"/>
            </a:endParaRPr>
          </a:p>
          <a:p>
            <a:pPr marL="457200" indent="-457200">
              <a:spcBef>
                <a:spcPts val="700"/>
              </a:spcBef>
              <a:buClr>
                <a:srgbClr val="0BD0D9"/>
              </a:buClr>
              <a:buSzPct val="95000"/>
              <a:buFont typeface="+mj-lt"/>
              <a:buAutoNum type="arabicParenR"/>
            </a:pPr>
            <a:r>
              <a:rPr lang="fr-FR" sz="2500" dirty="0">
                <a:latin typeface="Constantia" pitchFamily="18"/>
              </a:rPr>
              <a:t>Mettre en commentaire les parties du code qui sont inatteignables.</a:t>
            </a:r>
          </a:p>
          <a:p>
            <a:pPr marL="457200" indent="-457200">
              <a:spcBef>
                <a:spcPts val="700"/>
              </a:spcBef>
              <a:buClr>
                <a:srgbClr val="0BD0D9"/>
              </a:buClr>
              <a:buSzPct val="95000"/>
              <a:buFont typeface="+mj-lt"/>
              <a:buAutoNum type="arabicParenR"/>
            </a:pPr>
            <a:endParaRPr lang="fr-FR" sz="2500" dirty="0">
              <a:latin typeface="Constantia" pitchFamily="18"/>
            </a:endParaRPr>
          </a:p>
          <a:p>
            <a:pPr marL="302400" indent="-302400">
              <a:spcBef>
                <a:spcPts val="700"/>
              </a:spcBef>
              <a:buClr>
                <a:srgbClr val="0BD0D9"/>
              </a:buClr>
              <a:buSzPct val="95000"/>
              <a:buFont typeface="Wingdings 2"/>
              <a:buChar char=""/>
            </a:pPr>
            <a:endParaRPr lang="fr-FR" sz="2500" dirty="0">
              <a:latin typeface="Constantia" pitchFamily="18"/>
            </a:endParaRPr>
          </a:p>
          <a:p>
            <a:pPr marL="342900" indent="-342900">
              <a:spcBef>
                <a:spcPts val="700"/>
              </a:spcBef>
              <a:buClr>
                <a:srgbClr val="0BD0D9"/>
              </a:buClr>
              <a:buSzPct val="95000"/>
            </a:pPr>
            <a:endParaRPr lang="fr-FR" sz="2900" dirty="0">
              <a:latin typeface="Constantia" pitchFamily="18"/>
            </a:endParaRPr>
          </a:p>
          <a:p>
            <a:pPr marL="774900" lvl="1" indent="-342900">
              <a:spcBef>
                <a:spcPts val="700"/>
              </a:spcBef>
              <a:buClr>
                <a:srgbClr val="0BD0D9"/>
              </a:buClr>
              <a:buSzPct val="95000"/>
              <a:buFont typeface="Arial" panose="020B0604020202020204" pitchFamily="34" charset="0"/>
              <a:buChar char="•"/>
            </a:pPr>
            <a:endParaRPr lang="fr-FR" sz="2500" dirty="0">
              <a:latin typeface="Constantia" pitchFamily="18"/>
            </a:endParaRPr>
          </a:p>
          <a:p>
            <a:pPr marL="734400" lvl="1" indent="-302400">
              <a:spcBef>
                <a:spcPts val="700"/>
              </a:spcBef>
              <a:buClr>
                <a:srgbClr val="0BD0D9"/>
              </a:buClr>
              <a:buSzPct val="95000"/>
              <a:buFont typeface="Wingdings 2"/>
              <a:buChar char=""/>
            </a:pPr>
            <a:endParaRPr lang="fr-FR" sz="2500" dirty="0">
              <a:latin typeface="Constantia" pitchFamily="18"/>
            </a:endParaRPr>
          </a:p>
        </p:txBody>
      </p:sp>
    </p:spTree>
    <p:extLst>
      <p:ext uri="{BB962C8B-B14F-4D97-AF65-F5344CB8AC3E}">
        <p14:creationId xmlns:p14="http://schemas.microsoft.com/office/powerpoint/2010/main" val="10661530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2">
            <a:extLst>
              <a:ext uri="{FF2B5EF4-FFF2-40B4-BE49-F238E27FC236}">
                <a16:creationId xmlns:a16="http://schemas.microsoft.com/office/drawing/2014/main" id="{24286069-B3F6-45EF-8E03-305F87FD3161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4265" y="1883236"/>
            <a:ext cx="9576360" cy="4682088"/>
          </a:xfrm>
        </p:spPr>
        <p:txBody>
          <a:bodyPr/>
          <a:lstStyle/>
          <a:p>
            <a:pPr marL="302400" lvl="0" indent="-302400">
              <a:spcBef>
                <a:spcPts val="601"/>
              </a:spcBef>
              <a:buClr>
                <a:srgbClr val="0BD0D9"/>
              </a:buClr>
              <a:buSzPct val="95000"/>
              <a:buFont typeface="Wingdings 2"/>
              <a:buChar char=""/>
            </a:pPr>
            <a:r>
              <a:rPr lang="fr-FR" sz="2500" dirty="0">
                <a:latin typeface="Constantia" pitchFamily="18"/>
              </a:rPr>
              <a:t>La rédaction de ce mémoire m’a permis d’améliorer mes connaissances concernant le </a:t>
            </a:r>
            <a:r>
              <a:rPr lang="fr-FR" sz="2500" dirty="0" err="1">
                <a:latin typeface="Constantia" pitchFamily="18"/>
              </a:rPr>
              <a:t>refactoring</a:t>
            </a:r>
            <a:r>
              <a:rPr lang="fr-FR" sz="2500" dirty="0">
                <a:latin typeface="Constantia" pitchFamily="18"/>
              </a:rPr>
              <a:t>.</a:t>
            </a:r>
          </a:p>
          <a:p>
            <a:pPr marL="302400" lvl="0" indent="-302400">
              <a:spcBef>
                <a:spcPts val="601"/>
              </a:spcBef>
              <a:buClr>
                <a:srgbClr val="0BD0D9"/>
              </a:buClr>
              <a:buSzPct val="95000"/>
              <a:buFont typeface="Wingdings 2"/>
              <a:buChar char=""/>
            </a:pPr>
            <a:endParaRPr lang="fr-FR" sz="2500" dirty="0">
              <a:latin typeface="Constantia" pitchFamily="18"/>
            </a:endParaRPr>
          </a:p>
          <a:p>
            <a:pPr marL="302400" lvl="0" indent="-302400">
              <a:spcBef>
                <a:spcPts val="601"/>
              </a:spcBef>
              <a:buClr>
                <a:srgbClr val="0BD0D9"/>
              </a:buClr>
              <a:buSzPct val="95000"/>
              <a:buFont typeface="Wingdings 2"/>
              <a:buChar char=""/>
            </a:pPr>
            <a:r>
              <a:rPr lang="fr-FR" sz="2500" dirty="0">
                <a:latin typeface="Constantia" pitchFamily="18"/>
              </a:rPr>
              <a:t>J’ai appris énormément sur des sujets très intéressants comme le test structurel et l’utilisation des graphes de flots de contrôle.</a:t>
            </a:r>
          </a:p>
          <a:p>
            <a:pPr marL="302400" lvl="0" indent="-302400">
              <a:spcBef>
                <a:spcPts val="601"/>
              </a:spcBef>
              <a:buClr>
                <a:srgbClr val="0BD0D9"/>
              </a:buClr>
              <a:buSzPct val="95000"/>
              <a:buFont typeface="Wingdings 2"/>
              <a:buChar char=""/>
            </a:pPr>
            <a:endParaRPr lang="fr-FR" sz="2500" dirty="0">
              <a:latin typeface="Constantia" pitchFamily="18"/>
            </a:endParaRPr>
          </a:p>
          <a:p>
            <a:pPr marL="302400" lvl="0" indent="-302400">
              <a:spcBef>
                <a:spcPts val="601"/>
              </a:spcBef>
              <a:buClr>
                <a:srgbClr val="0BD0D9"/>
              </a:buClr>
              <a:buSzPct val="95000"/>
              <a:buFont typeface="Wingdings 2"/>
              <a:buChar char=""/>
            </a:pPr>
            <a:r>
              <a:rPr lang="fr-FR" sz="2500" dirty="0">
                <a:latin typeface="Constantia" pitchFamily="18"/>
              </a:rPr>
              <a:t>Et j’ai été surpris de découvrir qu’une personne était en train de développer un outil pour faire du </a:t>
            </a:r>
            <a:r>
              <a:rPr lang="fr-FR" sz="2500" dirty="0" err="1">
                <a:latin typeface="Constantia" pitchFamily="18"/>
              </a:rPr>
              <a:t>refactoring</a:t>
            </a:r>
            <a:r>
              <a:rPr lang="fr-FR" sz="2500" dirty="0">
                <a:latin typeface="Constantia" pitchFamily="18"/>
              </a:rPr>
              <a:t> avec les graphes de flot de contrôle.</a:t>
            </a:r>
          </a:p>
          <a:p>
            <a:pPr marL="302400" lvl="0" indent="-302400">
              <a:spcBef>
                <a:spcPts val="601"/>
              </a:spcBef>
              <a:buNone/>
            </a:pPr>
            <a:endParaRPr lang="fr-FR" sz="2500" dirty="0">
              <a:latin typeface="Constantia" pitchFamily="18"/>
            </a:endParaRPr>
          </a:p>
          <a:p>
            <a:pPr marL="302400" lvl="0" indent="-302400">
              <a:spcBef>
                <a:spcPts val="700"/>
              </a:spcBef>
              <a:buNone/>
            </a:pPr>
            <a:endParaRPr lang="fr-FR" sz="2900" dirty="0">
              <a:latin typeface="Constantia" pitchFamily="18"/>
            </a:endParaRPr>
          </a:p>
        </p:txBody>
      </p:sp>
      <p:sp>
        <p:nvSpPr>
          <p:cNvPr id="3" name="Titre 1">
            <a:extLst>
              <a:ext uri="{FF2B5EF4-FFF2-40B4-BE49-F238E27FC236}">
                <a16:creationId xmlns:a16="http://schemas.microsoft.com/office/drawing/2014/main" id="{478C254E-2732-48B0-9E69-19C14C60AF1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4359" y="288798"/>
            <a:ext cx="9072000" cy="900511"/>
          </a:xfrm>
        </p:spPr>
        <p:txBody>
          <a:bodyPr anchorCtr="1"/>
          <a:lstStyle/>
          <a:p>
            <a:pPr lvl="0" algn="ctr">
              <a:buNone/>
            </a:pPr>
            <a:r>
              <a:rPr lang="fr-FR" sz="4400" dirty="0">
                <a:solidFill>
                  <a:srgbClr val="FF3333"/>
                </a:solidFill>
              </a:rPr>
              <a:t>Bilan mémoire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69161EC-0150-46FA-B19E-A3D0A282A573}"/>
              </a:ext>
            </a:extLst>
          </p:cNvPr>
          <p:cNvSpPr>
            <a:spLocks noGrp="1"/>
          </p:cNvSpPr>
          <p:nvPr>
            <p:ph type="ftr" sz="quarter" idx="9"/>
          </p:nvPr>
        </p:nvSpPr>
        <p:spPr/>
        <p:txBody>
          <a:bodyPr/>
          <a:lstStyle/>
          <a:p>
            <a:pPr lvl="0"/>
            <a:r>
              <a:rPr lang="fr-FR"/>
              <a:t>Soutenance de mémoire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9A21ABA-9150-4E37-A933-25FEE33BFA47}"/>
              </a:ext>
            </a:extLst>
          </p:cNvPr>
          <p:cNvSpPr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lvl="0"/>
            <a:fld id="{3E33ACB7-9E92-4C62-B22A-0F30A7594E5C}" type="slidenum">
              <a:rPr lang="fr-FR" smtClean="0"/>
              <a:t>17</a:t>
            </a:fld>
            <a:endParaRPr lang="fr-FR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2">
            <a:extLst>
              <a:ext uri="{FF2B5EF4-FFF2-40B4-BE49-F238E27FC236}">
                <a16:creationId xmlns:a16="http://schemas.microsoft.com/office/drawing/2014/main" id="{24286069-B3F6-45EF-8E03-305F87FD3161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4265" y="1883236"/>
            <a:ext cx="9576360" cy="4682088"/>
          </a:xfrm>
        </p:spPr>
        <p:txBody>
          <a:bodyPr/>
          <a:lstStyle/>
          <a:p>
            <a:pPr marL="302400" lvl="0" indent="-302400">
              <a:spcBef>
                <a:spcPts val="601"/>
              </a:spcBef>
              <a:buClr>
                <a:srgbClr val="0BD0D9"/>
              </a:buClr>
              <a:buSzPct val="95000"/>
              <a:buFont typeface="Wingdings 2"/>
              <a:buChar char=""/>
            </a:pPr>
            <a:r>
              <a:rPr lang="fr-FR" sz="2500" dirty="0">
                <a:latin typeface="Constantia" pitchFamily="18"/>
              </a:rPr>
              <a:t>Le code peut rapidement devenir illisible et difficilement maintenable.</a:t>
            </a:r>
          </a:p>
          <a:p>
            <a:pPr marL="0" lvl="0" indent="0">
              <a:spcBef>
                <a:spcPts val="601"/>
              </a:spcBef>
              <a:buClr>
                <a:srgbClr val="0BD0D9"/>
              </a:buClr>
              <a:buSzPct val="95000"/>
              <a:buNone/>
            </a:pPr>
            <a:endParaRPr lang="fr-FR" sz="2500" dirty="0">
              <a:latin typeface="Constantia" pitchFamily="18"/>
            </a:endParaRPr>
          </a:p>
          <a:p>
            <a:pPr marL="302400" lvl="0" indent="-302400">
              <a:spcBef>
                <a:spcPts val="601"/>
              </a:spcBef>
              <a:buClr>
                <a:srgbClr val="0BD0D9"/>
              </a:buClr>
              <a:buSzPct val="95000"/>
              <a:buFont typeface="Wingdings 2"/>
              <a:buChar char=""/>
            </a:pPr>
            <a:r>
              <a:rPr lang="fr-FR" sz="2500" dirty="0">
                <a:latin typeface="Constantia" pitchFamily="18"/>
              </a:rPr>
              <a:t>Mais il existe de nombreuses techniques pour faire du </a:t>
            </a:r>
            <a:r>
              <a:rPr lang="fr-FR" sz="2500" dirty="0" err="1">
                <a:latin typeface="Constantia" pitchFamily="18"/>
              </a:rPr>
              <a:t>refactoring</a:t>
            </a:r>
            <a:r>
              <a:rPr lang="fr-FR" sz="2500" dirty="0">
                <a:latin typeface="Constantia" pitchFamily="18"/>
              </a:rPr>
              <a:t>.</a:t>
            </a:r>
          </a:p>
          <a:p>
            <a:pPr marL="0" lvl="0" indent="0">
              <a:spcBef>
                <a:spcPts val="601"/>
              </a:spcBef>
              <a:buClr>
                <a:srgbClr val="0BD0D9"/>
              </a:buClr>
              <a:buSzPct val="95000"/>
              <a:buNone/>
            </a:pPr>
            <a:endParaRPr lang="fr-FR" sz="2500" dirty="0">
              <a:latin typeface="Constantia" pitchFamily="18"/>
            </a:endParaRPr>
          </a:p>
          <a:p>
            <a:pPr marL="302400" lvl="0" indent="-302400">
              <a:spcBef>
                <a:spcPts val="601"/>
              </a:spcBef>
              <a:buClr>
                <a:srgbClr val="0BD0D9"/>
              </a:buClr>
              <a:buSzPct val="95000"/>
              <a:buFont typeface="Wingdings 2"/>
              <a:buChar char=""/>
            </a:pPr>
            <a:r>
              <a:rPr lang="fr-FR" sz="2500" dirty="0">
                <a:latin typeface="Constantia" pitchFamily="18"/>
              </a:rPr>
              <a:t>Il pourrait être intéressant dans le futur de s’intéresser aux graphes de flots de contrôle pour détecter du code mort.</a:t>
            </a:r>
          </a:p>
          <a:p>
            <a:pPr marL="302400" lvl="0" indent="-302400">
              <a:spcBef>
                <a:spcPts val="601"/>
              </a:spcBef>
              <a:buNone/>
            </a:pPr>
            <a:endParaRPr lang="fr-FR" sz="2400" dirty="0">
              <a:latin typeface="Constantia" pitchFamily="18"/>
            </a:endParaRPr>
          </a:p>
          <a:p>
            <a:pPr marL="302400" lvl="0" indent="-302400">
              <a:spcBef>
                <a:spcPts val="700"/>
              </a:spcBef>
              <a:buNone/>
            </a:pPr>
            <a:endParaRPr lang="fr-FR" sz="2900" dirty="0">
              <a:latin typeface="Constantia" pitchFamily="18"/>
            </a:endParaRPr>
          </a:p>
        </p:txBody>
      </p:sp>
      <p:sp>
        <p:nvSpPr>
          <p:cNvPr id="3" name="Titre 1">
            <a:extLst>
              <a:ext uri="{FF2B5EF4-FFF2-40B4-BE49-F238E27FC236}">
                <a16:creationId xmlns:a16="http://schemas.microsoft.com/office/drawing/2014/main" id="{478C254E-2732-48B0-9E69-19C14C60AF1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4359" y="288798"/>
            <a:ext cx="9072000" cy="900511"/>
          </a:xfrm>
        </p:spPr>
        <p:txBody>
          <a:bodyPr anchorCtr="1"/>
          <a:lstStyle/>
          <a:p>
            <a:pPr lvl="0" algn="ctr">
              <a:buNone/>
            </a:pPr>
            <a:r>
              <a:rPr lang="fr-FR" sz="4400" dirty="0">
                <a:solidFill>
                  <a:srgbClr val="FF3333"/>
                </a:solidFill>
              </a:rPr>
              <a:t>Conclusion</a:t>
            </a:r>
          </a:p>
        </p:txBody>
      </p:sp>
      <p:pic>
        <p:nvPicPr>
          <p:cNvPr id="7" name="Image 12">
            <a:extLst>
              <a:ext uri="{FF2B5EF4-FFF2-40B4-BE49-F238E27FC236}">
                <a16:creationId xmlns:a16="http://schemas.microsoft.com/office/drawing/2014/main" id="{6307B6C0-B7B9-4E29-A7CE-5648F54E96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0359" y="5856730"/>
            <a:ext cx="3024360" cy="8640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B14F31B-BA11-42DD-8C09-D0AF9763D693}"/>
              </a:ext>
            </a:extLst>
          </p:cNvPr>
          <p:cNvSpPr>
            <a:spLocks noGrp="1"/>
          </p:cNvSpPr>
          <p:nvPr>
            <p:ph type="ftr" sz="quarter" idx="9"/>
          </p:nvPr>
        </p:nvSpPr>
        <p:spPr/>
        <p:txBody>
          <a:bodyPr/>
          <a:lstStyle/>
          <a:p>
            <a:pPr lvl="0"/>
            <a:r>
              <a:rPr lang="fr-FR"/>
              <a:t>Soutenance de mémoire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B7C121F-7F54-4306-898F-C8CD312D0172}"/>
              </a:ext>
            </a:extLst>
          </p:cNvPr>
          <p:cNvSpPr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lvl="0"/>
            <a:fld id="{3E33ACB7-9E92-4C62-B22A-0F30A7594E5C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96707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2">
            <a:extLst>
              <a:ext uri="{FF2B5EF4-FFF2-40B4-BE49-F238E27FC236}">
                <a16:creationId xmlns:a16="http://schemas.microsoft.com/office/drawing/2014/main" id="{24286069-B3F6-45EF-8E03-305F87FD3161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57809" y="1943999"/>
            <a:ext cx="9722910" cy="4867618"/>
          </a:xfrm>
        </p:spPr>
        <p:txBody>
          <a:bodyPr/>
          <a:lstStyle/>
          <a:p>
            <a:pPr marL="302400" lvl="0" indent="-302400">
              <a:spcBef>
                <a:spcPts val="601"/>
              </a:spcBef>
              <a:buClr>
                <a:srgbClr val="0BD0D9"/>
              </a:buClr>
              <a:buSzPct val="95000"/>
              <a:buFont typeface="Wingdings 2"/>
              <a:buChar char=""/>
            </a:pPr>
            <a:r>
              <a:rPr lang="fr-FR" sz="2400" dirty="0">
                <a:latin typeface="Constantia" pitchFamily="18"/>
              </a:rPr>
              <a:t>[1] : Patrick Felix  « http ://dept-info.labri.fr/ </a:t>
            </a:r>
            <a:r>
              <a:rPr lang="fr-FR" sz="2400" dirty="0" err="1">
                <a:latin typeface="Constantia" pitchFamily="18"/>
              </a:rPr>
              <a:t>felix</a:t>
            </a:r>
            <a:r>
              <a:rPr lang="fr-FR" sz="2400" dirty="0">
                <a:latin typeface="Constantia" pitchFamily="18"/>
              </a:rPr>
              <a:t>/ »</a:t>
            </a:r>
          </a:p>
          <a:p>
            <a:pPr marL="0" lvl="0" indent="0">
              <a:spcBef>
                <a:spcPts val="601"/>
              </a:spcBef>
              <a:buClr>
                <a:srgbClr val="0BD0D9"/>
              </a:buClr>
              <a:buSzPct val="95000"/>
              <a:buNone/>
            </a:pPr>
            <a:endParaRPr lang="fr-FR" sz="2400" dirty="0">
              <a:latin typeface="Constantia" pitchFamily="18"/>
            </a:endParaRPr>
          </a:p>
          <a:p>
            <a:pPr marL="302400" lvl="0" indent="-302400">
              <a:spcBef>
                <a:spcPts val="601"/>
              </a:spcBef>
              <a:buClr>
                <a:srgbClr val="0BD0D9"/>
              </a:buClr>
              <a:buSzPct val="95000"/>
              <a:buFont typeface="Wingdings 2"/>
              <a:buChar char=""/>
            </a:pPr>
            <a:r>
              <a:rPr lang="fr-FR" sz="2400" dirty="0">
                <a:latin typeface="Constantia" pitchFamily="18"/>
              </a:rPr>
              <a:t>[2]: Jean-Noël </a:t>
            </a:r>
            <a:r>
              <a:rPr lang="fr-FR" sz="2400" dirty="0" err="1">
                <a:latin typeface="Constantia" pitchFamily="18"/>
              </a:rPr>
              <a:t>Rouvignac</a:t>
            </a:r>
            <a:r>
              <a:rPr lang="fr-FR" sz="2400" dirty="0">
                <a:latin typeface="Constantia" pitchFamily="18"/>
              </a:rPr>
              <a:t> 			« https://github.com/JnRouvignac/AutoRefactor »</a:t>
            </a:r>
          </a:p>
          <a:p>
            <a:pPr marL="302400" lvl="0" indent="-302400">
              <a:spcBef>
                <a:spcPts val="601"/>
              </a:spcBef>
              <a:buNone/>
            </a:pPr>
            <a:endParaRPr lang="fr-FR" sz="2400" dirty="0">
              <a:latin typeface="Constantia" pitchFamily="18"/>
            </a:endParaRPr>
          </a:p>
          <a:p>
            <a:pPr marL="302400" lvl="0" indent="-302400">
              <a:spcBef>
                <a:spcPts val="700"/>
              </a:spcBef>
              <a:buNone/>
            </a:pPr>
            <a:endParaRPr lang="fr-FR" sz="2900" dirty="0">
              <a:latin typeface="Constantia" pitchFamily="18"/>
            </a:endParaRPr>
          </a:p>
        </p:txBody>
      </p:sp>
      <p:sp>
        <p:nvSpPr>
          <p:cNvPr id="3" name="Titre 1">
            <a:extLst>
              <a:ext uri="{FF2B5EF4-FFF2-40B4-BE49-F238E27FC236}">
                <a16:creationId xmlns:a16="http://schemas.microsoft.com/office/drawing/2014/main" id="{478C254E-2732-48B0-9E69-19C14C60AF1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4359" y="288798"/>
            <a:ext cx="9072000" cy="900511"/>
          </a:xfrm>
        </p:spPr>
        <p:txBody>
          <a:bodyPr anchorCtr="1"/>
          <a:lstStyle/>
          <a:p>
            <a:pPr lvl="0" algn="ctr">
              <a:buNone/>
            </a:pPr>
            <a:r>
              <a:rPr lang="fr-FR" sz="4400" dirty="0">
                <a:solidFill>
                  <a:srgbClr val="FF3333"/>
                </a:solidFill>
              </a:rPr>
              <a:t>Webographie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60A9223-4A86-4BDC-9322-B87509C12AB2}"/>
              </a:ext>
            </a:extLst>
          </p:cNvPr>
          <p:cNvSpPr>
            <a:spLocks noGrp="1"/>
          </p:cNvSpPr>
          <p:nvPr>
            <p:ph type="ftr" sz="quarter" idx="9"/>
          </p:nvPr>
        </p:nvSpPr>
        <p:spPr/>
        <p:txBody>
          <a:bodyPr/>
          <a:lstStyle/>
          <a:p>
            <a:pPr lvl="0"/>
            <a:r>
              <a:rPr lang="fr-FR"/>
              <a:t>Soutenance de mémoire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EE5487C-FE81-4F7D-9373-BDB1696ABF79}"/>
              </a:ext>
            </a:extLst>
          </p:cNvPr>
          <p:cNvSpPr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lvl="0"/>
            <a:fld id="{3E33ACB7-9E92-4C62-B22A-0F30A7594E5C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0861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2">
            <a:extLst>
              <a:ext uri="{FF2B5EF4-FFF2-40B4-BE49-F238E27FC236}">
                <a16:creationId xmlns:a16="http://schemas.microsoft.com/office/drawing/2014/main" id="{31EF327A-984F-44F2-BA0C-202E8A756FCC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4312" y="1357862"/>
            <a:ext cx="9072000" cy="5900493"/>
          </a:xfrm>
        </p:spPr>
        <p:txBody>
          <a:bodyPr/>
          <a:lstStyle/>
          <a:p>
            <a:pPr marL="302400" lvl="0" indent="-302400">
              <a:spcBef>
                <a:spcPts val="700"/>
              </a:spcBef>
              <a:buClr>
                <a:srgbClr val="0BD0D9"/>
              </a:buClr>
              <a:buSzPct val="95000"/>
              <a:buFont typeface="Wingdings 2"/>
              <a:buChar char=""/>
            </a:pPr>
            <a:r>
              <a:rPr lang="fr-FR" sz="2900" dirty="0">
                <a:latin typeface="Constantia" pitchFamily="18"/>
              </a:rPr>
              <a:t>Stage</a:t>
            </a:r>
          </a:p>
          <a:p>
            <a:pPr marL="774900" lvl="1" indent="-342900">
              <a:spcBef>
                <a:spcPts val="700"/>
              </a:spcBef>
              <a:buClr>
                <a:srgbClr val="0BD0D9"/>
              </a:buClr>
              <a:buSzPct val="95000"/>
              <a:buFont typeface="Arial" panose="020B0604020202020204" pitchFamily="34" charset="0"/>
              <a:buChar char="•"/>
            </a:pPr>
            <a:r>
              <a:rPr lang="fr-FR" sz="2500" dirty="0">
                <a:latin typeface="Constantia" pitchFamily="18"/>
              </a:rPr>
              <a:t>Présentation de la structure d’accueil</a:t>
            </a:r>
          </a:p>
          <a:p>
            <a:pPr marL="774900" lvl="1" indent="-342900">
              <a:spcBef>
                <a:spcPts val="700"/>
              </a:spcBef>
              <a:buClr>
                <a:srgbClr val="0BD0D9"/>
              </a:buClr>
              <a:buSzPct val="95000"/>
              <a:buFont typeface="Arial" panose="020B0604020202020204" pitchFamily="34" charset="0"/>
              <a:buChar char="•"/>
            </a:pPr>
            <a:r>
              <a:rPr lang="fr-FR" sz="2500" dirty="0">
                <a:latin typeface="Constantia" pitchFamily="18"/>
              </a:rPr>
              <a:t>Contexte et problématiques de la mission</a:t>
            </a:r>
          </a:p>
          <a:p>
            <a:pPr marL="774900" lvl="1" indent="-342900">
              <a:spcBef>
                <a:spcPts val="700"/>
              </a:spcBef>
              <a:buClr>
                <a:srgbClr val="0BD0D9"/>
              </a:buClr>
              <a:buSzPct val="95000"/>
              <a:buFont typeface="Arial" panose="020B0604020202020204" pitchFamily="34" charset="0"/>
              <a:buChar char="•"/>
            </a:pPr>
            <a:r>
              <a:rPr lang="fr-FR" sz="2500" dirty="0">
                <a:latin typeface="Constantia" pitchFamily="18"/>
              </a:rPr>
              <a:t>Résolution de la mission</a:t>
            </a:r>
          </a:p>
          <a:p>
            <a:pPr marL="432000" lvl="1" indent="0">
              <a:spcBef>
                <a:spcPts val="700"/>
              </a:spcBef>
              <a:buClr>
                <a:srgbClr val="0BD0D9"/>
              </a:buClr>
              <a:buSzPct val="95000"/>
              <a:buNone/>
            </a:pPr>
            <a:endParaRPr lang="fr-FR" sz="2900" dirty="0">
              <a:latin typeface="Constantia" pitchFamily="18"/>
            </a:endParaRPr>
          </a:p>
          <a:p>
            <a:pPr marL="302400" lvl="0" indent="-302400">
              <a:spcBef>
                <a:spcPts val="700"/>
              </a:spcBef>
              <a:buClr>
                <a:srgbClr val="0BD0D9"/>
              </a:buClr>
              <a:buSzPct val="95000"/>
              <a:buFont typeface="Wingdings 2"/>
              <a:buChar char=""/>
            </a:pPr>
            <a:r>
              <a:rPr lang="fr-FR" sz="2900" dirty="0">
                <a:latin typeface="Constantia" pitchFamily="18"/>
              </a:rPr>
              <a:t>Mémoire</a:t>
            </a:r>
          </a:p>
          <a:p>
            <a:pPr marL="774900" lvl="1" indent="-342900">
              <a:spcBef>
                <a:spcPts val="700"/>
              </a:spcBef>
              <a:buClr>
                <a:srgbClr val="0BD0D9"/>
              </a:buClr>
              <a:buSzPct val="95000"/>
              <a:buFont typeface="Arial" panose="020B0604020202020204" pitchFamily="34" charset="0"/>
              <a:buChar char="•"/>
            </a:pPr>
            <a:r>
              <a:rPr lang="fr-FR" sz="2500" dirty="0">
                <a:latin typeface="Constantia" pitchFamily="18"/>
              </a:rPr>
              <a:t>Contexte et problématiques</a:t>
            </a:r>
          </a:p>
          <a:p>
            <a:pPr marL="774900" lvl="1" indent="-342900">
              <a:spcBef>
                <a:spcPts val="700"/>
              </a:spcBef>
              <a:buClr>
                <a:srgbClr val="0BD0D9"/>
              </a:buClr>
              <a:buSzPct val="95000"/>
              <a:buFont typeface="Arial" panose="020B0604020202020204" pitchFamily="34" charset="0"/>
              <a:buChar char="•"/>
            </a:pPr>
            <a:r>
              <a:rPr lang="fr-FR" sz="2500" dirty="0">
                <a:latin typeface="Constantia" pitchFamily="18"/>
              </a:rPr>
              <a:t>Qu’est ce que le </a:t>
            </a:r>
            <a:r>
              <a:rPr lang="fr-FR" sz="2500" dirty="0" err="1">
                <a:latin typeface="Constantia" pitchFamily="18"/>
              </a:rPr>
              <a:t>refactoring</a:t>
            </a:r>
            <a:r>
              <a:rPr lang="fr-FR" sz="2500" dirty="0">
                <a:latin typeface="Constantia" pitchFamily="18"/>
              </a:rPr>
              <a:t> ?</a:t>
            </a:r>
          </a:p>
          <a:p>
            <a:pPr marL="774900" lvl="1" indent="-342900">
              <a:spcBef>
                <a:spcPts val="700"/>
              </a:spcBef>
              <a:buClr>
                <a:srgbClr val="0BD0D9"/>
              </a:buClr>
              <a:buSzPct val="95000"/>
              <a:buFont typeface="Arial" panose="020B0604020202020204" pitchFamily="34" charset="0"/>
              <a:buChar char="•"/>
            </a:pPr>
            <a:r>
              <a:rPr lang="fr-FR" sz="2500" dirty="0">
                <a:latin typeface="Constantia" pitchFamily="18"/>
              </a:rPr>
              <a:t>Outil de </a:t>
            </a:r>
            <a:r>
              <a:rPr lang="fr-FR" sz="2500" dirty="0" err="1">
                <a:latin typeface="Constantia" pitchFamily="18"/>
              </a:rPr>
              <a:t>refactoring</a:t>
            </a:r>
            <a:r>
              <a:rPr lang="fr-FR" sz="2500" dirty="0">
                <a:latin typeface="Constantia" pitchFamily="18"/>
              </a:rPr>
              <a:t> existant (</a:t>
            </a:r>
            <a:r>
              <a:rPr lang="fr-FR" sz="2500" dirty="0" err="1">
                <a:latin typeface="Constantia" pitchFamily="18"/>
              </a:rPr>
              <a:t>AutoRefactor</a:t>
            </a:r>
            <a:r>
              <a:rPr lang="fr-FR" sz="2500" dirty="0">
                <a:latin typeface="Constantia" pitchFamily="18"/>
              </a:rPr>
              <a:t>)</a:t>
            </a:r>
          </a:p>
          <a:p>
            <a:pPr marL="774900" lvl="1" indent="-342900">
              <a:spcBef>
                <a:spcPts val="700"/>
              </a:spcBef>
              <a:buClr>
                <a:srgbClr val="0BD0D9"/>
              </a:buClr>
              <a:buSzPct val="95000"/>
              <a:buFont typeface="Arial" panose="020B0604020202020204" pitchFamily="34" charset="0"/>
              <a:buChar char="•"/>
            </a:pPr>
            <a:r>
              <a:rPr lang="fr-FR" sz="2500" dirty="0">
                <a:latin typeface="Constantia" pitchFamily="18"/>
              </a:rPr>
              <a:t>L’application possible des graphes de flots de contrôle dans le </a:t>
            </a:r>
            <a:r>
              <a:rPr lang="fr-FR" sz="2500" dirty="0" err="1">
                <a:latin typeface="Constantia" pitchFamily="18"/>
              </a:rPr>
              <a:t>refactoring</a:t>
            </a:r>
            <a:endParaRPr lang="fr-FR" sz="2500" dirty="0">
              <a:latin typeface="Constantia" pitchFamily="18"/>
            </a:endParaRPr>
          </a:p>
          <a:p>
            <a:pPr marL="774900" lvl="1" indent="-342900">
              <a:spcBef>
                <a:spcPts val="700"/>
              </a:spcBef>
              <a:buClr>
                <a:srgbClr val="0BD0D9"/>
              </a:buClr>
              <a:buSzPct val="95000"/>
              <a:buFont typeface="Arial" panose="020B0604020202020204" pitchFamily="34" charset="0"/>
              <a:buChar char="•"/>
            </a:pPr>
            <a:endParaRPr lang="fr-FR" sz="2500" dirty="0">
              <a:latin typeface="Constantia" pitchFamily="18"/>
            </a:endParaRPr>
          </a:p>
          <a:p>
            <a:pPr marL="774900" lvl="1" indent="-342900">
              <a:spcBef>
                <a:spcPts val="700"/>
              </a:spcBef>
              <a:buClr>
                <a:srgbClr val="0BD0D9"/>
              </a:buClr>
              <a:buSzPct val="95000"/>
              <a:buFont typeface="Arial" panose="020B0604020202020204" pitchFamily="34" charset="0"/>
              <a:buChar char="•"/>
            </a:pPr>
            <a:endParaRPr lang="fr-FR" sz="2500" dirty="0">
              <a:latin typeface="Constantia" pitchFamily="18"/>
            </a:endParaRPr>
          </a:p>
          <a:p>
            <a:pPr marL="774900" lvl="1" indent="-342900">
              <a:spcBef>
                <a:spcPts val="700"/>
              </a:spcBef>
              <a:buClr>
                <a:srgbClr val="0BD0D9"/>
              </a:buClr>
              <a:buSzPct val="95000"/>
              <a:buFont typeface="Arial" panose="020B0604020202020204" pitchFamily="34" charset="0"/>
              <a:buChar char="•"/>
            </a:pPr>
            <a:endParaRPr lang="fr-FR" sz="2500" dirty="0">
              <a:latin typeface="Constantia" pitchFamily="18"/>
            </a:endParaRPr>
          </a:p>
          <a:p>
            <a:pPr marL="342900" indent="-342900">
              <a:spcBef>
                <a:spcPts val="700"/>
              </a:spcBef>
              <a:buClr>
                <a:srgbClr val="0BD0D9"/>
              </a:buClr>
              <a:buSzPct val="95000"/>
            </a:pPr>
            <a:endParaRPr lang="fr-FR" sz="2900" dirty="0">
              <a:latin typeface="Constantia" pitchFamily="18"/>
            </a:endParaRPr>
          </a:p>
          <a:p>
            <a:pPr marL="774900" lvl="1" indent="-342900">
              <a:spcBef>
                <a:spcPts val="700"/>
              </a:spcBef>
              <a:buClr>
                <a:srgbClr val="0BD0D9"/>
              </a:buClr>
              <a:buSzPct val="95000"/>
              <a:buFont typeface="Arial" panose="020B0604020202020204" pitchFamily="34" charset="0"/>
              <a:buChar char="•"/>
            </a:pPr>
            <a:endParaRPr lang="fr-FR" sz="2500" dirty="0">
              <a:latin typeface="Constantia" pitchFamily="18"/>
            </a:endParaRPr>
          </a:p>
          <a:p>
            <a:pPr marL="734400" lvl="1" indent="-302400">
              <a:spcBef>
                <a:spcPts val="700"/>
              </a:spcBef>
              <a:buClr>
                <a:srgbClr val="0BD0D9"/>
              </a:buClr>
              <a:buSzPct val="95000"/>
              <a:buFont typeface="Wingdings 2"/>
              <a:buChar char=""/>
            </a:pPr>
            <a:endParaRPr lang="fr-FR" sz="2500" dirty="0">
              <a:latin typeface="Constantia" pitchFamily="18"/>
            </a:endParaRPr>
          </a:p>
        </p:txBody>
      </p:sp>
      <p:sp>
        <p:nvSpPr>
          <p:cNvPr id="3" name="Titre 1">
            <a:extLst>
              <a:ext uri="{FF2B5EF4-FFF2-40B4-BE49-F238E27FC236}">
                <a16:creationId xmlns:a16="http://schemas.microsoft.com/office/drawing/2014/main" id="{678AB319-461F-4EDE-8083-B2512FD48F37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3999" y="301320"/>
            <a:ext cx="9072000" cy="811863"/>
          </a:xfrm>
        </p:spPr>
        <p:txBody>
          <a:bodyPr anchorCtr="1"/>
          <a:lstStyle/>
          <a:p>
            <a:pPr lvl="0" algn="ctr">
              <a:buNone/>
            </a:pPr>
            <a:r>
              <a:rPr lang="fr-FR" sz="4400" dirty="0">
                <a:solidFill>
                  <a:srgbClr val="FF3333"/>
                </a:solidFill>
              </a:rPr>
              <a:t>Sommaire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FCF231E-7A1E-4BE6-9070-2689E0B48777}"/>
              </a:ext>
            </a:extLst>
          </p:cNvPr>
          <p:cNvSpPr>
            <a:spLocks noGrp="1"/>
          </p:cNvSpPr>
          <p:nvPr>
            <p:ph type="ftr" sz="quarter" idx="9"/>
          </p:nvPr>
        </p:nvSpPr>
        <p:spPr/>
        <p:txBody>
          <a:bodyPr/>
          <a:lstStyle/>
          <a:p>
            <a:pPr lvl="0"/>
            <a:r>
              <a:rPr lang="fr-FR"/>
              <a:t>Soutenance de mémoire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D9DB516-9E36-48E8-9C6A-D1CC3B3AE3B3}"/>
              </a:ext>
            </a:extLst>
          </p:cNvPr>
          <p:cNvSpPr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lvl="0"/>
            <a:fld id="{3E33ACB7-9E92-4C62-B22A-0F30A7594E5C}" type="slidenum">
              <a:rPr lang="fr-FR" smtClean="0"/>
              <a:t>2</a:t>
            </a:fld>
            <a:endParaRPr lang="fr-FR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F45DB8-0E11-4161-B46B-58C342653D8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03952" y="3042281"/>
            <a:ext cx="9072720" cy="1260000"/>
          </a:xfrm>
        </p:spPr>
        <p:txBody>
          <a:bodyPr/>
          <a:lstStyle/>
          <a:p>
            <a:pPr algn="ctr">
              <a:buNone/>
            </a:pPr>
            <a:r>
              <a:rPr lang="fr-FR" dirty="0">
                <a:solidFill>
                  <a:srgbClr val="FF0000"/>
                </a:solidFill>
              </a:rPr>
              <a:t>Partie 1 : Stage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AF586B7-FA4F-41C9-AF2B-E98A721BFC94}"/>
              </a:ext>
            </a:extLst>
          </p:cNvPr>
          <p:cNvSpPr>
            <a:spLocks noGrp="1"/>
          </p:cNvSpPr>
          <p:nvPr>
            <p:ph type="ftr" sz="quarter" idx="9"/>
          </p:nvPr>
        </p:nvSpPr>
        <p:spPr/>
        <p:txBody>
          <a:bodyPr/>
          <a:lstStyle/>
          <a:p>
            <a:pPr lvl="0"/>
            <a:r>
              <a:rPr lang="fr-FR"/>
              <a:t>Soutenance de mémoire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6B18974-9409-46D2-8AB5-622C90498C4F}"/>
              </a:ext>
            </a:extLst>
          </p:cNvPr>
          <p:cNvSpPr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lvl="0"/>
            <a:fld id="{3E33ACB7-9E92-4C62-B22A-0F30A7594E5C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97159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092A43-E79F-4FE2-B03B-79B7FEE7726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03999" y="301320"/>
            <a:ext cx="9072000" cy="1010645"/>
          </a:xfrm>
        </p:spPr>
        <p:txBody>
          <a:bodyPr/>
          <a:lstStyle/>
          <a:p>
            <a:pPr algn="ctr">
              <a:buNone/>
            </a:pPr>
            <a:r>
              <a:rPr lang="fr-FR" sz="4400" dirty="0">
                <a:solidFill>
                  <a:srgbClr val="FF0000"/>
                </a:solidFill>
                <a:latin typeface="+mn-lt"/>
              </a:rPr>
              <a:t>La structure d’accueil</a:t>
            </a:r>
          </a:p>
        </p:txBody>
      </p:sp>
      <p:sp>
        <p:nvSpPr>
          <p:cNvPr id="6" name="Espace réservé du texte 2">
            <a:extLst>
              <a:ext uri="{FF2B5EF4-FFF2-40B4-BE49-F238E27FC236}">
                <a16:creationId xmlns:a16="http://schemas.microsoft.com/office/drawing/2014/main" id="{5677960F-D66D-4D35-BF9B-7E88A0A22D54}"/>
              </a:ext>
            </a:extLst>
          </p:cNvPr>
          <p:cNvSpPr txBox="1">
            <a:spLocks/>
          </p:cNvSpPr>
          <p:nvPr/>
        </p:nvSpPr>
        <p:spPr>
          <a:xfrm>
            <a:off x="503999" y="2061261"/>
            <a:ext cx="6331361" cy="4397906"/>
          </a:xfrm>
          <a:prstGeom prst="rect">
            <a:avLst/>
          </a:prstGeom>
          <a:noFill/>
          <a:ln>
            <a:noFill/>
          </a:ln>
        </p:spPr>
        <p:txBody>
          <a:bodyPr wrap="square" lIns="100800" tIns="50400" rIns="100800" bIns="50400" anchor="t" anchorCtr="0">
            <a:noAutofit/>
          </a:bodyPr>
          <a:lstStyle>
            <a:lvl1pPr marL="432000" marR="0" lvl="0" indent="-324000" algn="l" rtl="0" hangingPunct="1">
              <a:lnSpc>
                <a:spcPct val="100000"/>
              </a:lnSpc>
              <a:spcBef>
                <a:spcPts val="1414"/>
              </a:spcBef>
              <a:spcAft>
                <a:spcPts val="0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Microsoft YaHei" pitchFamily="2"/>
                <a:cs typeface="Lucida Sans" pitchFamily="2"/>
              </a:defRPr>
            </a:lvl1pPr>
            <a:lvl2pPr marL="864000" marR="0" lvl="1" indent="-324000" algn="l" rtl="0" hangingPunct="1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tabLst/>
              <a:defRPr lang="fr-FR" sz="28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Microsoft YaHei" pitchFamily="2"/>
                <a:cs typeface="Lucida Sans" pitchFamily="2"/>
              </a:defRPr>
            </a:lvl2pPr>
            <a:lvl3pPr marL="1296000" marR="0" lvl="2" indent="-288000" algn="l" rtl="0" hangingPunct="1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Microsoft YaHei" pitchFamily="2"/>
                <a:cs typeface="Lucida Sans" pitchFamily="2"/>
              </a:defRPr>
            </a:lvl3pPr>
            <a:lvl4pPr marL="1728000" marR="0" lvl="3" indent="-216000" algn="l" rtl="0" hangingPunct="1">
              <a:lnSpc>
                <a:spcPct val="100000"/>
              </a:lnSpc>
              <a:spcBef>
                <a:spcPts val="564"/>
              </a:spcBef>
              <a:spcAft>
                <a:spcPts val="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Microsoft YaHei" pitchFamily="2"/>
                <a:cs typeface="Lucida Sans" pitchFamily="2"/>
              </a:defRPr>
            </a:lvl4pPr>
            <a:lvl5pPr marL="2160000" marR="0" lvl="4" indent="-216000" algn="l" rtl="0" hangingPunct="1">
              <a:lnSpc>
                <a:spcPct val="100000"/>
              </a:lnSpc>
              <a:spcBef>
                <a:spcPts val="286"/>
              </a:spcBef>
              <a:spcAft>
                <a:spcPts val="0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Microsoft YaHei" pitchFamily="2"/>
                <a:cs typeface="Lucida Sans" pitchFamily="2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02400" indent="-302400">
              <a:spcBef>
                <a:spcPts val="700"/>
              </a:spcBef>
              <a:buClr>
                <a:srgbClr val="0BD0D9"/>
              </a:buClr>
              <a:buSzPct val="95000"/>
              <a:buFont typeface="Wingdings 2"/>
              <a:buChar char=""/>
            </a:pPr>
            <a:r>
              <a:rPr lang="fr-FR" sz="2500" dirty="0">
                <a:latin typeface="Constantia" pitchFamily="18"/>
              </a:rPr>
              <a:t>Structure d’accueil : le syndicat de l’encadrement CFE-CGC Orange</a:t>
            </a:r>
          </a:p>
          <a:p>
            <a:pPr marL="302400" indent="-302400">
              <a:spcBef>
                <a:spcPts val="700"/>
              </a:spcBef>
              <a:buClr>
                <a:srgbClr val="0BD0D9"/>
              </a:buClr>
              <a:buSzPct val="95000"/>
              <a:buFont typeface="Wingdings 2"/>
              <a:buChar char=""/>
            </a:pPr>
            <a:endParaRPr lang="fr-FR" sz="2500" dirty="0">
              <a:latin typeface="Constantia" pitchFamily="18"/>
            </a:endParaRPr>
          </a:p>
          <a:p>
            <a:pPr marL="302400" indent="-302400">
              <a:spcBef>
                <a:spcPts val="700"/>
              </a:spcBef>
              <a:buClr>
                <a:srgbClr val="0BD0D9"/>
              </a:buClr>
              <a:buSzPct val="95000"/>
              <a:buFont typeface="Wingdings 2"/>
              <a:buChar char=""/>
            </a:pPr>
            <a:r>
              <a:rPr lang="fr-FR" sz="2500" dirty="0">
                <a:latin typeface="Constantia" pitchFamily="18"/>
              </a:rPr>
              <a:t>Objectif : Travaille pour l’intérêt collectif de tous les personnels.</a:t>
            </a:r>
          </a:p>
          <a:p>
            <a:pPr marL="302400" indent="-302400">
              <a:spcBef>
                <a:spcPts val="700"/>
              </a:spcBef>
              <a:buClr>
                <a:srgbClr val="0BD0D9"/>
              </a:buClr>
              <a:buSzPct val="95000"/>
              <a:buFont typeface="Wingdings 2"/>
              <a:buChar char=""/>
            </a:pPr>
            <a:endParaRPr lang="fr-FR" sz="2500" dirty="0">
              <a:latin typeface="Constantia" pitchFamily="18"/>
            </a:endParaRPr>
          </a:p>
          <a:p>
            <a:pPr marL="302400" indent="-302400">
              <a:spcBef>
                <a:spcPts val="700"/>
              </a:spcBef>
              <a:buClr>
                <a:srgbClr val="0BD0D9"/>
              </a:buClr>
              <a:buSzPct val="95000"/>
              <a:buFont typeface="Wingdings 2"/>
              <a:buChar char=""/>
            </a:pPr>
            <a:r>
              <a:rPr lang="fr-FR" sz="2500" dirty="0">
                <a:latin typeface="Constantia" pitchFamily="18"/>
              </a:rPr>
              <a:t>Equipe d’accueil : Odyssée</a:t>
            </a:r>
          </a:p>
          <a:p>
            <a:pPr marL="302400" indent="-302400">
              <a:spcBef>
                <a:spcPts val="700"/>
              </a:spcBef>
              <a:buClr>
                <a:srgbClr val="0BD0D9"/>
              </a:buClr>
              <a:buSzPct val="95000"/>
              <a:buFont typeface="Wingdings 2"/>
              <a:buChar char=""/>
            </a:pPr>
            <a:endParaRPr lang="fr-FR" sz="2500" dirty="0">
              <a:latin typeface="Constantia" pitchFamily="18"/>
            </a:endParaRPr>
          </a:p>
          <a:p>
            <a:pPr marL="302400" indent="-302400">
              <a:spcBef>
                <a:spcPts val="700"/>
              </a:spcBef>
              <a:buClr>
                <a:srgbClr val="0BD0D9"/>
              </a:buClr>
              <a:buSzPct val="95000"/>
              <a:buFont typeface="Wingdings 2"/>
              <a:buChar char=""/>
            </a:pPr>
            <a:r>
              <a:rPr lang="fr-FR" sz="2500" dirty="0">
                <a:latin typeface="Constantia" pitchFamily="18"/>
              </a:rPr>
              <a:t>L’équipe Odyssée travaille sur la mise en place et la maintenance du SI du syndicat.</a:t>
            </a:r>
          </a:p>
          <a:p>
            <a:pPr marL="302400" indent="-302400">
              <a:spcBef>
                <a:spcPts val="700"/>
              </a:spcBef>
              <a:buClr>
                <a:srgbClr val="0BD0D9"/>
              </a:buClr>
              <a:buSzPct val="95000"/>
              <a:buFont typeface="Wingdings 2"/>
              <a:buChar char=""/>
            </a:pPr>
            <a:endParaRPr lang="fr-FR" sz="2900" dirty="0">
              <a:latin typeface="Constantia" pitchFamily="18"/>
            </a:endParaRPr>
          </a:p>
          <a:p>
            <a:pPr marL="0" indent="0">
              <a:spcBef>
                <a:spcPts val="700"/>
              </a:spcBef>
              <a:buClr>
                <a:srgbClr val="0BD0D9"/>
              </a:buClr>
              <a:buSzPct val="95000"/>
              <a:buNone/>
            </a:pPr>
            <a:endParaRPr lang="fr-FR" sz="2900" dirty="0">
              <a:latin typeface="Constantia" pitchFamily="18"/>
            </a:endParaRPr>
          </a:p>
          <a:p>
            <a:pPr marL="774900" lvl="1" indent="-342900">
              <a:spcBef>
                <a:spcPts val="700"/>
              </a:spcBef>
              <a:buClr>
                <a:srgbClr val="0BD0D9"/>
              </a:buClr>
              <a:buSzPct val="95000"/>
              <a:buFont typeface="Arial" panose="020B0604020202020204" pitchFamily="34" charset="0"/>
              <a:buChar char="•"/>
            </a:pPr>
            <a:endParaRPr lang="fr-FR" sz="2500" dirty="0">
              <a:latin typeface="Constantia" pitchFamily="18"/>
            </a:endParaRPr>
          </a:p>
          <a:p>
            <a:pPr marL="774900" lvl="1" indent="-342900">
              <a:spcBef>
                <a:spcPts val="700"/>
              </a:spcBef>
              <a:buClr>
                <a:srgbClr val="0BD0D9"/>
              </a:buClr>
              <a:buSzPct val="95000"/>
              <a:buFont typeface="Arial" panose="020B0604020202020204" pitchFamily="34" charset="0"/>
              <a:buChar char="•"/>
            </a:pPr>
            <a:endParaRPr lang="fr-FR" sz="2500" dirty="0">
              <a:latin typeface="Constantia" pitchFamily="18"/>
            </a:endParaRPr>
          </a:p>
          <a:p>
            <a:pPr marL="774900" lvl="1" indent="-342900">
              <a:spcBef>
                <a:spcPts val="700"/>
              </a:spcBef>
              <a:buClr>
                <a:srgbClr val="0BD0D9"/>
              </a:buClr>
              <a:buSzPct val="95000"/>
              <a:buFont typeface="Arial" panose="020B0604020202020204" pitchFamily="34" charset="0"/>
              <a:buChar char="•"/>
            </a:pPr>
            <a:endParaRPr lang="fr-FR" sz="2500" dirty="0">
              <a:latin typeface="Constantia" pitchFamily="18"/>
            </a:endParaRPr>
          </a:p>
          <a:p>
            <a:pPr marL="774900" lvl="1" indent="-342900">
              <a:spcBef>
                <a:spcPts val="700"/>
              </a:spcBef>
              <a:buClr>
                <a:srgbClr val="0BD0D9"/>
              </a:buClr>
              <a:buSzPct val="95000"/>
              <a:buFont typeface="Arial" panose="020B0604020202020204" pitchFamily="34" charset="0"/>
              <a:buChar char="•"/>
            </a:pPr>
            <a:endParaRPr lang="fr-FR" sz="2500" dirty="0">
              <a:latin typeface="Constantia" pitchFamily="18"/>
            </a:endParaRPr>
          </a:p>
          <a:p>
            <a:pPr marL="342900" indent="-342900">
              <a:spcBef>
                <a:spcPts val="700"/>
              </a:spcBef>
              <a:buClr>
                <a:srgbClr val="0BD0D9"/>
              </a:buClr>
              <a:buSzPct val="95000"/>
            </a:pPr>
            <a:endParaRPr lang="fr-FR" sz="2900" dirty="0">
              <a:latin typeface="Constantia" pitchFamily="18"/>
            </a:endParaRPr>
          </a:p>
          <a:p>
            <a:pPr marL="774900" lvl="1" indent="-342900">
              <a:spcBef>
                <a:spcPts val="700"/>
              </a:spcBef>
              <a:buClr>
                <a:srgbClr val="0BD0D9"/>
              </a:buClr>
              <a:buSzPct val="95000"/>
              <a:buFont typeface="Arial" panose="020B0604020202020204" pitchFamily="34" charset="0"/>
              <a:buChar char="•"/>
            </a:pPr>
            <a:endParaRPr lang="fr-FR" sz="2500" dirty="0">
              <a:latin typeface="Constantia" pitchFamily="18"/>
            </a:endParaRPr>
          </a:p>
          <a:p>
            <a:pPr marL="734400" lvl="1" indent="-302400">
              <a:spcBef>
                <a:spcPts val="700"/>
              </a:spcBef>
              <a:buClr>
                <a:srgbClr val="0BD0D9"/>
              </a:buClr>
              <a:buSzPct val="95000"/>
              <a:buFont typeface="Wingdings 2"/>
              <a:buChar char=""/>
            </a:pPr>
            <a:endParaRPr lang="fr-FR" sz="2500" dirty="0">
              <a:latin typeface="Constantia" pitchFamily="18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57C1BD51-3E35-4F42-990C-5E509B139E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360" y="2157204"/>
            <a:ext cx="3245265" cy="3245265"/>
          </a:xfrm>
          <a:prstGeom prst="rect">
            <a:avLst/>
          </a:prstGeom>
        </p:spPr>
      </p:pic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85AB63D1-5DC1-4CA9-82DA-C3F1DF183F46}"/>
              </a:ext>
            </a:extLst>
          </p:cNvPr>
          <p:cNvSpPr>
            <a:spLocks noGrp="1"/>
          </p:cNvSpPr>
          <p:nvPr>
            <p:ph type="ftr" sz="quarter" idx="9"/>
          </p:nvPr>
        </p:nvSpPr>
        <p:spPr/>
        <p:txBody>
          <a:bodyPr/>
          <a:lstStyle/>
          <a:p>
            <a:pPr lvl="0"/>
            <a:r>
              <a:rPr lang="fr-FR"/>
              <a:t>Soutenance de mémoire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0043771-A5D2-4067-B090-DC85699284BB}"/>
              </a:ext>
            </a:extLst>
          </p:cNvPr>
          <p:cNvSpPr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lvl="0"/>
            <a:fld id="{3E33ACB7-9E92-4C62-B22A-0F30A7594E5C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8605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092A43-E79F-4FE2-B03B-79B7FEE7726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03999" y="301320"/>
            <a:ext cx="9072000" cy="1010645"/>
          </a:xfrm>
        </p:spPr>
        <p:txBody>
          <a:bodyPr/>
          <a:lstStyle/>
          <a:p>
            <a:pPr algn="ctr">
              <a:buNone/>
            </a:pPr>
            <a:r>
              <a:rPr lang="fr-FR" sz="4400" dirty="0">
                <a:solidFill>
                  <a:srgbClr val="FF0000"/>
                </a:solidFill>
              </a:rPr>
              <a:t>Contexte et problématiques</a:t>
            </a:r>
          </a:p>
        </p:txBody>
      </p:sp>
      <p:sp>
        <p:nvSpPr>
          <p:cNvPr id="6" name="Espace réservé du texte 2">
            <a:extLst>
              <a:ext uri="{FF2B5EF4-FFF2-40B4-BE49-F238E27FC236}">
                <a16:creationId xmlns:a16="http://schemas.microsoft.com/office/drawing/2014/main" id="{5677960F-D66D-4D35-BF9B-7E88A0A22D54}"/>
              </a:ext>
            </a:extLst>
          </p:cNvPr>
          <p:cNvSpPr txBox="1">
            <a:spLocks/>
          </p:cNvSpPr>
          <p:nvPr/>
        </p:nvSpPr>
        <p:spPr>
          <a:xfrm>
            <a:off x="503999" y="1888982"/>
            <a:ext cx="9072000" cy="5498415"/>
          </a:xfrm>
          <a:prstGeom prst="rect">
            <a:avLst/>
          </a:prstGeom>
          <a:noFill/>
          <a:ln>
            <a:noFill/>
          </a:ln>
        </p:spPr>
        <p:txBody>
          <a:bodyPr wrap="square" lIns="100800" tIns="50400" rIns="100800" bIns="50400" anchor="t" anchorCtr="0">
            <a:noAutofit/>
          </a:bodyPr>
          <a:lstStyle>
            <a:lvl1pPr marL="432000" marR="0" lvl="0" indent="-324000" algn="l" rtl="0" hangingPunct="1">
              <a:lnSpc>
                <a:spcPct val="100000"/>
              </a:lnSpc>
              <a:spcBef>
                <a:spcPts val="1414"/>
              </a:spcBef>
              <a:spcAft>
                <a:spcPts val="0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Microsoft YaHei" pitchFamily="2"/>
                <a:cs typeface="Lucida Sans" pitchFamily="2"/>
              </a:defRPr>
            </a:lvl1pPr>
            <a:lvl2pPr marL="864000" marR="0" lvl="1" indent="-324000" algn="l" rtl="0" hangingPunct="1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tabLst/>
              <a:defRPr lang="fr-FR" sz="28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Microsoft YaHei" pitchFamily="2"/>
                <a:cs typeface="Lucida Sans" pitchFamily="2"/>
              </a:defRPr>
            </a:lvl2pPr>
            <a:lvl3pPr marL="1296000" marR="0" lvl="2" indent="-288000" algn="l" rtl="0" hangingPunct="1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Microsoft YaHei" pitchFamily="2"/>
                <a:cs typeface="Lucida Sans" pitchFamily="2"/>
              </a:defRPr>
            </a:lvl3pPr>
            <a:lvl4pPr marL="1728000" marR="0" lvl="3" indent="-216000" algn="l" rtl="0" hangingPunct="1">
              <a:lnSpc>
                <a:spcPct val="100000"/>
              </a:lnSpc>
              <a:spcBef>
                <a:spcPts val="564"/>
              </a:spcBef>
              <a:spcAft>
                <a:spcPts val="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Microsoft YaHei" pitchFamily="2"/>
                <a:cs typeface="Lucida Sans" pitchFamily="2"/>
              </a:defRPr>
            </a:lvl4pPr>
            <a:lvl5pPr marL="2160000" marR="0" lvl="4" indent="-216000" algn="l" rtl="0" hangingPunct="1">
              <a:lnSpc>
                <a:spcPct val="100000"/>
              </a:lnSpc>
              <a:spcBef>
                <a:spcPts val="286"/>
              </a:spcBef>
              <a:spcAft>
                <a:spcPts val="0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Microsoft YaHei" pitchFamily="2"/>
                <a:cs typeface="Lucida Sans" pitchFamily="2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02400" indent="-302400">
              <a:spcBef>
                <a:spcPts val="700"/>
              </a:spcBef>
              <a:buClr>
                <a:srgbClr val="0BD0D9"/>
              </a:buClr>
              <a:buSzPct val="95000"/>
              <a:buFont typeface="Wingdings 2"/>
              <a:buChar char=""/>
            </a:pPr>
            <a:r>
              <a:rPr lang="fr-FR" sz="2500" dirty="0">
                <a:latin typeface="Constantia" pitchFamily="18"/>
              </a:rPr>
              <a:t>Base de données très riche en données.</a:t>
            </a:r>
          </a:p>
          <a:p>
            <a:pPr marL="302400" indent="-302400">
              <a:spcBef>
                <a:spcPts val="700"/>
              </a:spcBef>
              <a:buClr>
                <a:srgbClr val="0BD0D9"/>
              </a:buClr>
              <a:buSzPct val="95000"/>
              <a:buFont typeface="Wingdings 2"/>
              <a:buChar char=""/>
            </a:pPr>
            <a:endParaRPr lang="fr-FR" sz="2500" dirty="0">
              <a:latin typeface="Constantia" pitchFamily="18"/>
            </a:endParaRPr>
          </a:p>
          <a:p>
            <a:pPr marL="302400" indent="-302400">
              <a:spcBef>
                <a:spcPts val="700"/>
              </a:spcBef>
              <a:buClr>
                <a:srgbClr val="0BD0D9"/>
              </a:buClr>
              <a:buSzPct val="95000"/>
              <a:buFont typeface="Wingdings 2"/>
              <a:buChar char=""/>
            </a:pPr>
            <a:r>
              <a:rPr lang="fr-FR" sz="2500" dirty="0">
                <a:latin typeface="Constantia" pitchFamily="18"/>
              </a:rPr>
              <a:t>Mais très peu utilisée pour mener des actions ciblées.</a:t>
            </a:r>
          </a:p>
          <a:p>
            <a:pPr marL="302400" indent="-302400">
              <a:spcBef>
                <a:spcPts val="700"/>
              </a:spcBef>
              <a:buClr>
                <a:srgbClr val="0BD0D9"/>
              </a:buClr>
              <a:buSzPct val="95000"/>
              <a:buFont typeface="Wingdings 2"/>
              <a:buChar char=""/>
            </a:pPr>
            <a:endParaRPr lang="fr-FR" sz="2500" dirty="0">
              <a:latin typeface="Constantia" pitchFamily="18"/>
            </a:endParaRPr>
          </a:p>
          <a:p>
            <a:pPr marL="302400" indent="-302400">
              <a:spcBef>
                <a:spcPts val="700"/>
              </a:spcBef>
              <a:buClr>
                <a:srgbClr val="0BD0D9"/>
              </a:buClr>
              <a:buSzPct val="95000"/>
              <a:buFont typeface="Wingdings 2"/>
              <a:buChar char=""/>
            </a:pPr>
            <a:r>
              <a:rPr lang="fr-FR" sz="2500" dirty="0">
                <a:latin typeface="Constantia" pitchFamily="18"/>
              </a:rPr>
              <a:t>Peu de données sont analysées.</a:t>
            </a:r>
          </a:p>
          <a:p>
            <a:pPr marL="302400" indent="-302400">
              <a:spcBef>
                <a:spcPts val="700"/>
              </a:spcBef>
              <a:buClr>
                <a:srgbClr val="0BD0D9"/>
              </a:buClr>
              <a:buSzPct val="95000"/>
              <a:buFont typeface="Wingdings 2"/>
              <a:buChar char=""/>
            </a:pPr>
            <a:endParaRPr lang="fr-FR" sz="2900" dirty="0">
              <a:latin typeface="Constantia" pitchFamily="18"/>
            </a:endParaRPr>
          </a:p>
          <a:p>
            <a:pPr marL="302400" indent="-302400">
              <a:spcBef>
                <a:spcPts val="700"/>
              </a:spcBef>
              <a:buClr>
                <a:srgbClr val="0BD0D9"/>
              </a:buClr>
              <a:buSzPct val="95000"/>
              <a:buFont typeface="Wingdings 2"/>
              <a:buChar char=""/>
            </a:pPr>
            <a:r>
              <a:rPr lang="fr-FR" sz="2500" dirty="0">
                <a:latin typeface="Constantia" pitchFamily="18"/>
              </a:rPr>
              <a:t>Mission : Mettre en place un outil permettant de faciliter la mise en relation de n’importe quelles données pour ensuite les faire analyser  et mener des actions syndicales adaptées.</a:t>
            </a:r>
          </a:p>
          <a:p>
            <a:pPr marL="302400" indent="-302400">
              <a:spcBef>
                <a:spcPts val="700"/>
              </a:spcBef>
              <a:buClr>
                <a:srgbClr val="0BD0D9"/>
              </a:buClr>
              <a:buSzPct val="95000"/>
              <a:buFont typeface="Wingdings 2"/>
              <a:buChar char=""/>
            </a:pPr>
            <a:endParaRPr lang="fr-FR" sz="2500" dirty="0">
              <a:latin typeface="Constantia" pitchFamily="18"/>
            </a:endParaRPr>
          </a:p>
          <a:p>
            <a:pPr marL="0" indent="0">
              <a:spcBef>
                <a:spcPts val="700"/>
              </a:spcBef>
              <a:buClr>
                <a:srgbClr val="0BD0D9"/>
              </a:buClr>
              <a:buSzPct val="95000"/>
              <a:buNone/>
            </a:pPr>
            <a:endParaRPr lang="fr-FR" sz="2500" dirty="0">
              <a:latin typeface="Constantia" pitchFamily="18"/>
            </a:endParaRPr>
          </a:p>
          <a:p>
            <a:pPr marL="774900" lvl="1" indent="-342900">
              <a:spcBef>
                <a:spcPts val="700"/>
              </a:spcBef>
              <a:buClr>
                <a:srgbClr val="0BD0D9"/>
              </a:buClr>
              <a:buSzPct val="95000"/>
              <a:buFont typeface="Arial" panose="020B0604020202020204" pitchFamily="34" charset="0"/>
              <a:buChar char="•"/>
            </a:pPr>
            <a:endParaRPr lang="fr-FR" sz="2500" dirty="0">
              <a:latin typeface="Constantia" pitchFamily="18"/>
            </a:endParaRPr>
          </a:p>
          <a:p>
            <a:pPr marL="774900" lvl="1" indent="-342900">
              <a:spcBef>
                <a:spcPts val="700"/>
              </a:spcBef>
              <a:buClr>
                <a:srgbClr val="0BD0D9"/>
              </a:buClr>
              <a:buSzPct val="95000"/>
              <a:buFont typeface="Arial" panose="020B0604020202020204" pitchFamily="34" charset="0"/>
              <a:buChar char="•"/>
            </a:pPr>
            <a:endParaRPr lang="fr-FR" sz="2500" dirty="0">
              <a:latin typeface="Constantia" pitchFamily="18"/>
            </a:endParaRPr>
          </a:p>
          <a:p>
            <a:pPr marL="342900" indent="-342900">
              <a:spcBef>
                <a:spcPts val="700"/>
              </a:spcBef>
              <a:buClr>
                <a:srgbClr val="0BD0D9"/>
              </a:buClr>
              <a:buSzPct val="95000"/>
            </a:pPr>
            <a:endParaRPr lang="fr-FR" sz="2900" dirty="0">
              <a:latin typeface="Constantia" pitchFamily="18"/>
            </a:endParaRPr>
          </a:p>
          <a:p>
            <a:pPr marL="774900" lvl="1" indent="-342900">
              <a:spcBef>
                <a:spcPts val="700"/>
              </a:spcBef>
              <a:buClr>
                <a:srgbClr val="0BD0D9"/>
              </a:buClr>
              <a:buSzPct val="95000"/>
              <a:buFont typeface="Arial" panose="020B0604020202020204" pitchFamily="34" charset="0"/>
              <a:buChar char="•"/>
            </a:pPr>
            <a:endParaRPr lang="fr-FR" sz="2500" dirty="0">
              <a:latin typeface="Constantia" pitchFamily="18"/>
            </a:endParaRPr>
          </a:p>
          <a:p>
            <a:pPr marL="734400" lvl="1" indent="-302400">
              <a:spcBef>
                <a:spcPts val="700"/>
              </a:spcBef>
              <a:buClr>
                <a:srgbClr val="0BD0D9"/>
              </a:buClr>
              <a:buSzPct val="95000"/>
              <a:buFont typeface="Wingdings 2"/>
              <a:buChar char=""/>
            </a:pPr>
            <a:endParaRPr lang="fr-FR" sz="2500" dirty="0">
              <a:latin typeface="Constantia" pitchFamily="18"/>
            </a:endParaRP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F7900E7-5726-4064-B89D-25631A7839C5}"/>
              </a:ext>
            </a:extLst>
          </p:cNvPr>
          <p:cNvSpPr>
            <a:spLocks noGrp="1"/>
          </p:cNvSpPr>
          <p:nvPr>
            <p:ph type="ftr" sz="quarter" idx="9"/>
          </p:nvPr>
        </p:nvSpPr>
        <p:spPr/>
        <p:txBody>
          <a:bodyPr/>
          <a:lstStyle/>
          <a:p>
            <a:pPr lvl="0"/>
            <a:r>
              <a:rPr lang="fr-FR"/>
              <a:t>Soutenance de mémoire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970E812-EFBB-43C1-A1DF-E7F794018FB1}"/>
              </a:ext>
            </a:extLst>
          </p:cNvPr>
          <p:cNvSpPr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lvl="0"/>
            <a:fld id="{3E33ACB7-9E92-4C62-B22A-0F30A7594E5C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01799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A78357-AB8B-4880-9C2C-22EAB02A046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03999" y="301320"/>
            <a:ext cx="9072000" cy="984141"/>
          </a:xfrm>
        </p:spPr>
        <p:txBody>
          <a:bodyPr/>
          <a:lstStyle/>
          <a:p>
            <a:pPr algn="ctr">
              <a:buNone/>
            </a:pPr>
            <a:r>
              <a:rPr lang="fr-FR" sz="4400" dirty="0">
                <a:solidFill>
                  <a:srgbClr val="FF0000"/>
                </a:solidFill>
                <a:latin typeface="+mn-lt"/>
              </a:rPr>
              <a:t>Résolution de la mission</a:t>
            </a:r>
          </a:p>
        </p:txBody>
      </p:sp>
      <p:sp>
        <p:nvSpPr>
          <p:cNvPr id="4" name="Espace réservé du texte 2">
            <a:extLst>
              <a:ext uri="{FF2B5EF4-FFF2-40B4-BE49-F238E27FC236}">
                <a16:creationId xmlns:a16="http://schemas.microsoft.com/office/drawing/2014/main" id="{8846ED89-D786-4250-BC87-0318A645EAB9}"/>
              </a:ext>
            </a:extLst>
          </p:cNvPr>
          <p:cNvSpPr txBox="1">
            <a:spLocks/>
          </p:cNvSpPr>
          <p:nvPr/>
        </p:nvSpPr>
        <p:spPr>
          <a:xfrm>
            <a:off x="503999" y="1875731"/>
            <a:ext cx="6626375" cy="4398610"/>
          </a:xfrm>
          <a:prstGeom prst="rect">
            <a:avLst/>
          </a:prstGeom>
          <a:noFill/>
          <a:ln>
            <a:noFill/>
          </a:ln>
        </p:spPr>
        <p:txBody>
          <a:bodyPr wrap="square" lIns="100800" tIns="50400" rIns="100800" bIns="50400" anchor="t" anchorCtr="0">
            <a:noAutofit/>
          </a:bodyPr>
          <a:lstStyle>
            <a:lvl1pPr marL="432000" marR="0" lvl="0" indent="-324000" algn="l" rtl="0" hangingPunct="1">
              <a:lnSpc>
                <a:spcPct val="100000"/>
              </a:lnSpc>
              <a:spcBef>
                <a:spcPts val="1414"/>
              </a:spcBef>
              <a:spcAft>
                <a:spcPts val="0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Microsoft YaHei" pitchFamily="2"/>
                <a:cs typeface="Lucida Sans" pitchFamily="2"/>
              </a:defRPr>
            </a:lvl1pPr>
            <a:lvl2pPr marL="864000" marR="0" lvl="1" indent="-324000" algn="l" rtl="0" hangingPunct="1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tabLst/>
              <a:defRPr lang="fr-FR" sz="28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Microsoft YaHei" pitchFamily="2"/>
                <a:cs typeface="Lucida Sans" pitchFamily="2"/>
              </a:defRPr>
            </a:lvl2pPr>
            <a:lvl3pPr marL="1296000" marR="0" lvl="2" indent="-288000" algn="l" rtl="0" hangingPunct="1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Microsoft YaHei" pitchFamily="2"/>
                <a:cs typeface="Lucida Sans" pitchFamily="2"/>
              </a:defRPr>
            </a:lvl3pPr>
            <a:lvl4pPr marL="1728000" marR="0" lvl="3" indent="-216000" algn="l" rtl="0" hangingPunct="1">
              <a:lnSpc>
                <a:spcPct val="100000"/>
              </a:lnSpc>
              <a:spcBef>
                <a:spcPts val="564"/>
              </a:spcBef>
              <a:spcAft>
                <a:spcPts val="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Microsoft YaHei" pitchFamily="2"/>
                <a:cs typeface="Lucida Sans" pitchFamily="2"/>
              </a:defRPr>
            </a:lvl4pPr>
            <a:lvl5pPr marL="2160000" marR="0" lvl="4" indent="-216000" algn="l" rtl="0" hangingPunct="1">
              <a:lnSpc>
                <a:spcPct val="100000"/>
              </a:lnSpc>
              <a:spcBef>
                <a:spcPts val="286"/>
              </a:spcBef>
              <a:spcAft>
                <a:spcPts val="0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Microsoft YaHei" pitchFamily="2"/>
                <a:cs typeface="Lucida Sans" pitchFamily="2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700"/>
              </a:spcBef>
              <a:buClr>
                <a:srgbClr val="0BD0D9"/>
              </a:buClr>
              <a:buSzPct val="95000"/>
              <a:buNone/>
            </a:pPr>
            <a:r>
              <a:rPr lang="fr-FR" sz="2500" dirty="0">
                <a:solidFill>
                  <a:schemeClr val="tx1"/>
                </a:solidFill>
                <a:latin typeface="Constantia" pitchFamily="18"/>
              </a:rPr>
              <a:t>Méthode de travail : </a:t>
            </a:r>
          </a:p>
          <a:p>
            <a:pPr marL="0" indent="0">
              <a:spcBef>
                <a:spcPts val="700"/>
              </a:spcBef>
              <a:buClr>
                <a:srgbClr val="0BD0D9"/>
              </a:buClr>
              <a:buSzPct val="95000"/>
              <a:buNone/>
            </a:pPr>
            <a:endParaRPr lang="fr-FR" sz="2500" dirty="0">
              <a:latin typeface="Constantia" pitchFamily="18"/>
            </a:endParaRPr>
          </a:p>
          <a:p>
            <a:pPr marL="774900" lvl="1" indent="-342900">
              <a:spcBef>
                <a:spcPts val="700"/>
              </a:spcBef>
              <a:buClr>
                <a:srgbClr val="0BD0D9"/>
              </a:buClr>
              <a:buSzPct val="95000"/>
              <a:buFontTx/>
              <a:buChar char="-"/>
            </a:pPr>
            <a:r>
              <a:rPr lang="fr-FR" sz="2100" dirty="0">
                <a:latin typeface="Constantia" pitchFamily="18"/>
              </a:rPr>
              <a:t>Utilisation de la méthode Agile :</a:t>
            </a:r>
          </a:p>
          <a:p>
            <a:pPr marL="1206900" lvl="2" indent="-342900">
              <a:spcBef>
                <a:spcPts val="700"/>
              </a:spcBef>
              <a:buClr>
                <a:srgbClr val="0BD0D9"/>
              </a:buClr>
              <a:buSzPct val="95000"/>
              <a:buFontTx/>
              <a:buChar char="-"/>
            </a:pPr>
            <a:r>
              <a:rPr lang="fr-FR" sz="1700" dirty="0">
                <a:latin typeface="Constantia" pitchFamily="18"/>
              </a:rPr>
              <a:t>Sprint d’une semaine</a:t>
            </a:r>
          </a:p>
          <a:p>
            <a:pPr marL="1206900" lvl="2" indent="-342900">
              <a:spcBef>
                <a:spcPts val="700"/>
              </a:spcBef>
              <a:buClr>
                <a:srgbClr val="0BD0D9"/>
              </a:buClr>
              <a:buSzPct val="95000"/>
              <a:buFontTx/>
              <a:buChar char="-"/>
            </a:pPr>
            <a:r>
              <a:rPr lang="fr-FR" sz="1700" dirty="0">
                <a:latin typeface="Constantia" pitchFamily="18"/>
              </a:rPr>
              <a:t>Présentation des nouvelles fonctionnalités tous les jeudis</a:t>
            </a:r>
          </a:p>
          <a:p>
            <a:pPr marL="774900" lvl="1" indent="-342900">
              <a:spcBef>
                <a:spcPts val="700"/>
              </a:spcBef>
              <a:buClr>
                <a:srgbClr val="0BD0D9"/>
              </a:buClr>
              <a:buSzPct val="95000"/>
              <a:buFontTx/>
              <a:buChar char="-"/>
            </a:pPr>
            <a:endParaRPr lang="fr-FR" sz="2100" dirty="0">
              <a:latin typeface="Constantia" pitchFamily="18"/>
            </a:endParaRPr>
          </a:p>
          <a:p>
            <a:pPr marL="774900" lvl="1" indent="-342900">
              <a:spcBef>
                <a:spcPts val="700"/>
              </a:spcBef>
              <a:buClr>
                <a:srgbClr val="0BD0D9"/>
              </a:buClr>
              <a:buSzPct val="95000"/>
              <a:buFontTx/>
              <a:buChar char="-"/>
            </a:pPr>
            <a:r>
              <a:rPr lang="fr-FR" sz="2100" dirty="0">
                <a:latin typeface="Constantia" pitchFamily="18"/>
              </a:rPr>
              <a:t>Utilisation de Trello :</a:t>
            </a:r>
          </a:p>
          <a:p>
            <a:pPr marL="1206900" lvl="2" indent="-342900">
              <a:spcBef>
                <a:spcPts val="700"/>
              </a:spcBef>
              <a:buClr>
                <a:srgbClr val="0BD0D9"/>
              </a:buClr>
              <a:buSzPct val="95000"/>
              <a:buFontTx/>
              <a:buChar char="-"/>
            </a:pPr>
            <a:r>
              <a:rPr lang="fr-FR" sz="1700" dirty="0">
                <a:latin typeface="Constantia" pitchFamily="18"/>
              </a:rPr>
              <a:t>Suivi de l’avancement du projet simplement</a:t>
            </a:r>
          </a:p>
          <a:p>
            <a:pPr marL="1206900" lvl="2" indent="-342900">
              <a:spcBef>
                <a:spcPts val="700"/>
              </a:spcBef>
              <a:buClr>
                <a:srgbClr val="0BD0D9"/>
              </a:buClr>
              <a:buSzPct val="95000"/>
              <a:buFontTx/>
              <a:buChar char="-"/>
            </a:pPr>
            <a:r>
              <a:rPr lang="fr-FR" sz="1700" dirty="0">
                <a:latin typeface="Constantia" pitchFamily="18"/>
              </a:rPr>
              <a:t>Choix des nouvelles fonctionnalités à développer pour le sprint tous les jeudis (cartes)</a:t>
            </a:r>
          </a:p>
          <a:p>
            <a:pPr marL="864000" lvl="2" indent="0">
              <a:spcBef>
                <a:spcPts val="700"/>
              </a:spcBef>
              <a:buClr>
                <a:srgbClr val="0BD0D9"/>
              </a:buClr>
              <a:buSzPct val="95000"/>
              <a:buNone/>
            </a:pPr>
            <a:r>
              <a:rPr lang="fr-FR" sz="1700" dirty="0">
                <a:latin typeface="Constantia" pitchFamily="18"/>
              </a:rPr>
              <a:t> </a:t>
            </a:r>
          </a:p>
          <a:p>
            <a:pPr marL="734400" lvl="1" indent="-302400">
              <a:spcBef>
                <a:spcPts val="700"/>
              </a:spcBef>
              <a:buClr>
                <a:srgbClr val="0BD0D9"/>
              </a:buClr>
              <a:buSzPct val="95000"/>
              <a:buFont typeface="Wingdings 2"/>
              <a:buChar char=""/>
            </a:pPr>
            <a:endParaRPr lang="fr-FR" sz="2100" dirty="0">
              <a:latin typeface="Constantia" pitchFamily="18"/>
            </a:endParaRPr>
          </a:p>
          <a:p>
            <a:pPr marL="734400" lvl="1" indent="-302400">
              <a:spcBef>
                <a:spcPts val="700"/>
              </a:spcBef>
              <a:buClr>
                <a:srgbClr val="0BD0D9"/>
              </a:buClr>
              <a:buSzPct val="95000"/>
              <a:buFont typeface="Wingdings 2"/>
              <a:buChar char=""/>
            </a:pPr>
            <a:endParaRPr lang="fr-FR" sz="2100" dirty="0">
              <a:latin typeface="Constantia" pitchFamily="18"/>
            </a:endParaRPr>
          </a:p>
          <a:p>
            <a:pPr marL="302400" indent="-302400">
              <a:spcBef>
                <a:spcPts val="700"/>
              </a:spcBef>
              <a:buClr>
                <a:srgbClr val="0BD0D9"/>
              </a:buClr>
              <a:buSzPct val="95000"/>
              <a:buFont typeface="Wingdings 2"/>
              <a:buChar char=""/>
            </a:pPr>
            <a:endParaRPr lang="fr-FR" sz="2500" dirty="0">
              <a:latin typeface="Constantia" pitchFamily="18"/>
            </a:endParaRPr>
          </a:p>
          <a:p>
            <a:pPr marL="302400" indent="-302400">
              <a:spcBef>
                <a:spcPts val="700"/>
              </a:spcBef>
              <a:buClr>
                <a:srgbClr val="0BD0D9"/>
              </a:buClr>
              <a:buSzPct val="95000"/>
              <a:buFont typeface="Wingdings 2"/>
              <a:buChar char=""/>
            </a:pPr>
            <a:endParaRPr lang="fr-FR" sz="2500" dirty="0">
              <a:latin typeface="Constantia" pitchFamily="18"/>
            </a:endParaRPr>
          </a:p>
          <a:p>
            <a:pPr marL="0" indent="0">
              <a:spcBef>
                <a:spcPts val="700"/>
              </a:spcBef>
              <a:buClr>
                <a:srgbClr val="0BD0D9"/>
              </a:buClr>
              <a:buSzPct val="95000"/>
              <a:buNone/>
            </a:pPr>
            <a:endParaRPr lang="fr-FR" sz="2500" dirty="0">
              <a:latin typeface="Constantia" pitchFamily="18"/>
            </a:endParaRPr>
          </a:p>
          <a:p>
            <a:pPr marL="774900" lvl="1" indent="-342900">
              <a:spcBef>
                <a:spcPts val="700"/>
              </a:spcBef>
              <a:buClr>
                <a:srgbClr val="0BD0D9"/>
              </a:buClr>
              <a:buSzPct val="95000"/>
              <a:buFont typeface="Arial" panose="020B0604020202020204" pitchFamily="34" charset="0"/>
              <a:buChar char="•"/>
            </a:pPr>
            <a:endParaRPr lang="fr-FR" sz="2500" dirty="0">
              <a:latin typeface="Constantia" pitchFamily="18"/>
            </a:endParaRPr>
          </a:p>
          <a:p>
            <a:pPr marL="774900" lvl="1" indent="-342900">
              <a:spcBef>
                <a:spcPts val="700"/>
              </a:spcBef>
              <a:buClr>
                <a:srgbClr val="0BD0D9"/>
              </a:buClr>
              <a:buSzPct val="95000"/>
              <a:buFont typeface="Arial" panose="020B0604020202020204" pitchFamily="34" charset="0"/>
              <a:buChar char="•"/>
            </a:pPr>
            <a:endParaRPr lang="fr-FR" sz="2500" dirty="0">
              <a:latin typeface="Constantia" pitchFamily="18"/>
            </a:endParaRPr>
          </a:p>
          <a:p>
            <a:pPr marL="342900" indent="-342900">
              <a:spcBef>
                <a:spcPts val="700"/>
              </a:spcBef>
              <a:buClr>
                <a:srgbClr val="0BD0D9"/>
              </a:buClr>
              <a:buSzPct val="95000"/>
            </a:pPr>
            <a:endParaRPr lang="fr-FR" sz="2900" dirty="0">
              <a:latin typeface="Constantia" pitchFamily="18"/>
            </a:endParaRPr>
          </a:p>
          <a:p>
            <a:pPr marL="774900" lvl="1" indent="-342900">
              <a:spcBef>
                <a:spcPts val="700"/>
              </a:spcBef>
              <a:buClr>
                <a:srgbClr val="0BD0D9"/>
              </a:buClr>
              <a:buSzPct val="95000"/>
              <a:buFont typeface="Arial" panose="020B0604020202020204" pitchFamily="34" charset="0"/>
              <a:buChar char="•"/>
            </a:pPr>
            <a:endParaRPr lang="fr-FR" sz="2500" dirty="0">
              <a:latin typeface="Constantia" pitchFamily="18"/>
            </a:endParaRPr>
          </a:p>
          <a:p>
            <a:pPr marL="734400" lvl="1" indent="-302400">
              <a:spcBef>
                <a:spcPts val="700"/>
              </a:spcBef>
              <a:buClr>
                <a:srgbClr val="0BD0D9"/>
              </a:buClr>
              <a:buSzPct val="95000"/>
              <a:buFont typeface="Wingdings 2"/>
              <a:buChar char=""/>
            </a:pPr>
            <a:endParaRPr lang="fr-FR" sz="2500" dirty="0">
              <a:latin typeface="Constantia" pitchFamily="18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D786632-E298-4512-96E0-AE9FF5D2B5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0374" y="4075036"/>
            <a:ext cx="2227635" cy="684998"/>
          </a:xfrm>
          <a:prstGeom prst="rect">
            <a:avLst/>
          </a:prstGeom>
        </p:spPr>
      </p:pic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9B4C844-1287-4EE3-9AF7-E302F5845695}"/>
              </a:ext>
            </a:extLst>
          </p:cNvPr>
          <p:cNvSpPr>
            <a:spLocks noGrp="1"/>
          </p:cNvSpPr>
          <p:nvPr>
            <p:ph type="ftr" sz="quarter" idx="9"/>
          </p:nvPr>
        </p:nvSpPr>
        <p:spPr/>
        <p:txBody>
          <a:bodyPr/>
          <a:lstStyle/>
          <a:p>
            <a:pPr lvl="0"/>
            <a:r>
              <a:rPr lang="fr-FR"/>
              <a:t>Soutenance de mémoire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5FB8BE5-BBCE-49CB-90C7-6F3E390B009B}"/>
              </a:ext>
            </a:extLst>
          </p:cNvPr>
          <p:cNvSpPr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lvl="0"/>
            <a:fld id="{3E33ACB7-9E92-4C62-B22A-0F30A7594E5C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43259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F45DB8-0E11-4161-B46B-58C342653D8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03952" y="3042281"/>
            <a:ext cx="9072720" cy="1260000"/>
          </a:xfrm>
        </p:spPr>
        <p:txBody>
          <a:bodyPr/>
          <a:lstStyle/>
          <a:p>
            <a:pPr algn="ctr">
              <a:buNone/>
            </a:pPr>
            <a:r>
              <a:rPr lang="fr-FR" dirty="0">
                <a:solidFill>
                  <a:srgbClr val="FF0000"/>
                </a:solidFill>
              </a:rPr>
              <a:t>Partie 2 : Mémoire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E505248-3C36-485B-A387-C0DE696F45B6}"/>
              </a:ext>
            </a:extLst>
          </p:cNvPr>
          <p:cNvSpPr>
            <a:spLocks noGrp="1"/>
          </p:cNvSpPr>
          <p:nvPr>
            <p:ph type="ftr" sz="quarter" idx="9"/>
          </p:nvPr>
        </p:nvSpPr>
        <p:spPr/>
        <p:txBody>
          <a:bodyPr/>
          <a:lstStyle/>
          <a:p>
            <a:pPr lvl="0"/>
            <a:r>
              <a:rPr lang="fr-FR"/>
              <a:t>Soutenance de mémoire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DEA830A-2CB7-42A8-8B06-CBA9CA7C93DB}"/>
              </a:ext>
            </a:extLst>
          </p:cNvPr>
          <p:cNvSpPr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lvl="0"/>
            <a:fld id="{3E33ACB7-9E92-4C62-B22A-0F30A7594E5C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08815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A95055-0E65-484F-A5CB-AB9BED31233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03999" y="515565"/>
            <a:ext cx="9072000" cy="726541"/>
          </a:xfrm>
        </p:spPr>
        <p:txBody>
          <a:bodyPr/>
          <a:lstStyle/>
          <a:p>
            <a:pPr algn="ctr">
              <a:buNone/>
            </a:pPr>
            <a:r>
              <a:rPr lang="fr-FR" sz="4400" dirty="0">
                <a:solidFill>
                  <a:srgbClr val="FF0000"/>
                </a:solidFill>
                <a:latin typeface="+mn-lt"/>
              </a:rPr>
              <a:t>Contexte et problématiques</a:t>
            </a:r>
          </a:p>
        </p:txBody>
      </p:sp>
      <p:sp>
        <p:nvSpPr>
          <p:cNvPr id="4" name="Espace réservé du texte 2">
            <a:extLst>
              <a:ext uri="{FF2B5EF4-FFF2-40B4-BE49-F238E27FC236}">
                <a16:creationId xmlns:a16="http://schemas.microsoft.com/office/drawing/2014/main" id="{23D24BC8-2FFE-4552-8F6F-9B8D94822BE6}"/>
              </a:ext>
            </a:extLst>
          </p:cNvPr>
          <p:cNvSpPr txBox="1">
            <a:spLocks/>
          </p:cNvSpPr>
          <p:nvPr/>
        </p:nvSpPr>
        <p:spPr>
          <a:xfrm>
            <a:off x="503999" y="1888982"/>
            <a:ext cx="9072000" cy="4313035"/>
          </a:xfrm>
          <a:prstGeom prst="rect">
            <a:avLst/>
          </a:prstGeom>
          <a:noFill/>
          <a:ln>
            <a:noFill/>
          </a:ln>
        </p:spPr>
        <p:txBody>
          <a:bodyPr wrap="square" lIns="100800" tIns="50400" rIns="100800" bIns="50400" anchor="t" anchorCtr="0">
            <a:noAutofit/>
          </a:bodyPr>
          <a:lstStyle>
            <a:lvl1pPr marL="432000" marR="0" lvl="0" indent="-324000" algn="l" rtl="0" hangingPunct="1">
              <a:lnSpc>
                <a:spcPct val="100000"/>
              </a:lnSpc>
              <a:spcBef>
                <a:spcPts val="1414"/>
              </a:spcBef>
              <a:spcAft>
                <a:spcPts val="0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Microsoft YaHei" pitchFamily="2"/>
                <a:cs typeface="Lucida Sans" pitchFamily="2"/>
              </a:defRPr>
            </a:lvl1pPr>
            <a:lvl2pPr marL="864000" marR="0" lvl="1" indent="-324000" algn="l" rtl="0" hangingPunct="1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tabLst/>
              <a:defRPr lang="fr-FR" sz="28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Microsoft YaHei" pitchFamily="2"/>
                <a:cs typeface="Lucida Sans" pitchFamily="2"/>
              </a:defRPr>
            </a:lvl2pPr>
            <a:lvl3pPr marL="1296000" marR="0" lvl="2" indent="-288000" algn="l" rtl="0" hangingPunct="1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Microsoft YaHei" pitchFamily="2"/>
                <a:cs typeface="Lucida Sans" pitchFamily="2"/>
              </a:defRPr>
            </a:lvl3pPr>
            <a:lvl4pPr marL="1728000" marR="0" lvl="3" indent="-216000" algn="l" rtl="0" hangingPunct="1">
              <a:lnSpc>
                <a:spcPct val="100000"/>
              </a:lnSpc>
              <a:spcBef>
                <a:spcPts val="564"/>
              </a:spcBef>
              <a:spcAft>
                <a:spcPts val="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Microsoft YaHei" pitchFamily="2"/>
                <a:cs typeface="Lucida Sans" pitchFamily="2"/>
              </a:defRPr>
            </a:lvl4pPr>
            <a:lvl5pPr marL="2160000" marR="0" lvl="4" indent="-216000" algn="l" rtl="0" hangingPunct="1">
              <a:lnSpc>
                <a:spcPct val="100000"/>
              </a:lnSpc>
              <a:spcBef>
                <a:spcPts val="286"/>
              </a:spcBef>
              <a:spcAft>
                <a:spcPts val="0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Microsoft YaHei" pitchFamily="2"/>
                <a:cs typeface="Lucida Sans" pitchFamily="2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02400" indent="-302400">
              <a:spcBef>
                <a:spcPts val="700"/>
              </a:spcBef>
              <a:buClr>
                <a:srgbClr val="0BD0D9"/>
              </a:buClr>
              <a:buSzPct val="95000"/>
              <a:buFont typeface="Wingdings 2"/>
              <a:buChar char=""/>
            </a:pPr>
            <a:r>
              <a:rPr lang="fr-FR" sz="2500" dirty="0">
                <a:latin typeface="Constantia" pitchFamily="18"/>
              </a:rPr>
              <a:t>Augmentation de la puissance des ordinateurs mais …</a:t>
            </a:r>
          </a:p>
          <a:p>
            <a:pPr marL="302400" indent="-302400">
              <a:spcBef>
                <a:spcPts val="700"/>
              </a:spcBef>
              <a:buClr>
                <a:srgbClr val="0BD0D9"/>
              </a:buClr>
              <a:buSzPct val="95000"/>
              <a:buFont typeface="Wingdings 2"/>
              <a:buChar char=""/>
            </a:pPr>
            <a:endParaRPr lang="fr-FR" sz="2500" dirty="0">
              <a:latin typeface="Constantia" pitchFamily="18"/>
            </a:endParaRPr>
          </a:p>
          <a:p>
            <a:pPr marL="302400" indent="-302400">
              <a:spcBef>
                <a:spcPts val="700"/>
              </a:spcBef>
              <a:buClr>
                <a:srgbClr val="0BD0D9"/>
              </a:buClr>
              <a:buSzPct val="95000"/>
              <a:buFont typeface="Wingdings 2"/>
              <a:buChar char=""/>
            </a:pPr>
            <a:r>
              <a:rPr lang="fr-FR" sz="2500" dirty="0">
                <a:latin typeface="Constantia" pitchFamily="18"/>
              </a:rPr>
              <a:t>… diminution de la qualité du code.</a:t>
            </a:r>
          </a:p>
          <a:p>
            <a:pPr marL="302400" indent="-302400">
              <a:spcBef>
                <a:spcPts val="700"/>
              </a:spcBef>
              <a:buClr>
                <a:srgbClr val="0BD0D9"/>
              </a:buClr>
              <a:buSzPct val="95000"/>
              <a:buFont typeface="Wingdings 2"/>
              <a:buChar char=""/>
            </a:pPr>
            <a:endParaRPr lang="fr-FR" sz="2500" dirty="0">
              <a:latin typeface="Constantia" pitchFamily="18"/>
            </a:endParaRPr>
          </a:p>
          <a:p>
            <a:pPr marL="342900" indent="-342900">
              <a:spcBef>
                <a:spcPts val="700"/>
              </a:spcBef>
              <a:buClr>
                <a:srgbClr val="0BD0D9"/>
              </a:buClr>
              <a:buSzPct val="95000"/>
              <a:buFont typeface="Wingdings" panose="05000000000000000000" pitchFamily="2" charset="2"/>
              <a:buChar char="Ø"/>
            </a:pPr>
            <a:r>
              <a:rPr lang="fr-FR" sz="2500" dirty="0">
                <a:latin typeface="Constantia" pitchFamily="18"/>
              </a:rPr>
              <a:t>Maintenance et compréhension du code compliquées.</a:t>
            </a:r>
          </a:p>
          <a:p>
            <a:pPr marL="0" indent="0">
              <a:spcBef>
                <a:spcPts val="700"/>
              </a:spcBef>
              <a:buClr>
                <a:srgbClr val="0BD0D9"/>
              </a:buClr>
              <a:buSzPct val="95000"/>
              <a:buNone/>
            </a:pPr>
            <a:endParaRPr lang="fr-FR" sz="2500" dirty="0">
              <a:latin typeface="Constantia" pitchFamily="18"/>
            </a:endParaRPr>
          </a:p>
          <a:p>
            <a:pPr marL="302400" indent="-302400">
              <a:spcBef>
                <a:spcPts val="700"/>
              </a:spcBef>
              <a:buClr>
                <a:srgbClr val="0BD0D9"/>
              </a:buClr>
              <a:buSzPct val="95000"/>
              <a:buFont typeface="Wingdings 2"/>
              <a:buChar char=""/>
            </a:pPr>
            <a:r>
              <a:rPr lang="fr-FR" sz="2500" dirty="0">
                <a:latin typeface="Constantia" pitchFamily="18"/>
              </a:rPr>
              <a:t>Comment pourrait-on augmenter la qualité du code facilement?</a:t>
            </a:r>
          </a:p>
          <a:p>
            <a:pPr marL="302400" indent="-302400">
              <a:spcBef>
                <a:spcPts val="700"/>
              </a:spcBef>
              <a:buClr>
                <a:srgbClr val="0BD0D9"/>
              </a:buClr>
              <a:buSzPct val="95000"/>
              <a:buFont typeface="Wingdings 2"/>
              <a:buChar char=""/>
            </a:pPr>
            <a:endParaRPr lang="fr-FR" sz="2500" dirty="0">
              <a:latin typeface="Constantia" pitchFamily="18"/>
            </a:endParaRPr>
          </a:p>
          <a:p>
            <a:pPr marL="302400" indent="-302400">
              <a:spcBef>
                <a:spcPts val="700"/>
              </a:spcBef>
              <a:buClr>
                <a:srgbClr val="0BD0D9"/>
              </a:buClr>
              <a:buSzPct val="95000"/>
              <a:buFont typeface="Wingdings 2"/>
              <a:buChar char=""/>
            </a:pPr>
            <a:endParaRPr lang="fr-FR" sz="2500" dirty="0">
              <a:latin typeface="Constantia" pitchFamily="18"/>
            </a:endParaRPr>
          </a:p>
          <a:p>
            <a:pPr marL="342900" indent="-342900">
              <a:spcBef>
                <a:spcPts val="700"/>
              </a:spcBef>
              <a:buClr>
                <a:srgbClr val="0BD0D9"/>
              </a:buClr>
              <a:buSzPct val="95000"/>
              <a:buFont typeface="Wingdings" panose="05000000000000000000" pitchFamily="2" charset="2"/>
              <a:buChar char="Ø"/>
            </a:pPr>
            <a:endParaRPr lang="fr-FR" sz="2500" dirty="0">
              <a:latin typeface="Constantia" pitchFamily="18"/>
            </a:endParaRPr>
          </a:p>
          <a:p>
            <a:pPr marL="342900" indent="-342900">
              <a:spcBef>
                <a:spcPts val="700"/>
              </a:spcBef>
              <a:buClr>
                <a:srgbClr val="0BD0D9"/>
              </a:buClr>
              <a:buSzPct val="95000"/>
              <a:buFont typeface="Wingdings" panose="05000000000000000000" pitchFamily="2" charset="2"/>
              <a:buChar char="Ø"/>
            </a:pPr>
            <a:endParaRPr lang="fr-FR" sz="2500" dirty="0">
              <a:latin typeface="Constantia" pitchFamily="18"/>
            </a:endParaRPr>
          </a:p>
          <a:p>
            <a:pPr marL="302400" indent="-302400">
              <a:spcBef>
                <a:spcPts val="700"/>
              </a:spcBef>
              <a:buClr>
                <a:srgbClr val="0BD0D9"/>
              </a:buClr>
              <a:buSzPct val="95000"/>
              <a:buFont typeface="Wingdings 2"/>
              <a:buChar char=""/>
            </a:pPr>
            <a:endParaRPr lang="fr-FR" sz="2500" dirty="0">
              <a:latin typeface="Constantia" pitchFamily="18"/>
            </a:endParaRPr>
          </a:p>
          <a:p>
            <a:pPr marL="0" indent="0">
              <a:spcBef>
                <a:spcPts val="700"/>
              </a:spcBef>
              <a:buClr>
                <a:srgbClr val="0BD0D9"/>
              </a:buClr>
              <a:buSzPct val="95000"/>
              <a:buNone/>
            </a:pPr>
            <a:endParaRPr lang="fr-FR" sz="2500" dirty="0">
              <a:latin typeface="Constantia" pitchFamily="18"/>
            </a:endParaRPr>
          </a:p>
          <a:p>
            <a:pPr marL="774900" lvl="1" indent="-342900">
              <a:spcBef>
                <a:spcPts val="700"/>
              </a:spcBef>
              <a:buClr>
                <a:srgbClr val="0BD0D9"/>
              </a:buClr>
              <a:buSzPct val="95000"/>
              <a:buFont typeface="Arial" panose="020B0604020202020204" pitchFamily="34" charset="0"/>
              <a:buChar char="•"/>
            </a:pPr>
            <a:endParaRPr lang="fr-FR" sz="2500" dirty="0">
              <a:latin typeface="Constantia" pitchFamily="18"/>
            </a:endParaRPr>
          </a:p>
          <a:p>
            <a:pPr marL="774900" lvl="1" indent="-342900">
              <a:spcBef>
                <a:spcPts val="700"/>
              </a:spcBef>
              <a:buClr>
                <a:srgbClr val="0BD0D9"/>
              </a:buClr>
              <a:buSzPct val="95000"/>
              <a:buFont typeface="Arial" panose="020B0604020202020204" pitchFamily="34" charset="0"/>
              <a:buChar char="•"/>
            </a:pPr>
            <a:endParaRPr lang="fr-FR" sz="2500" dirty="0">
              <a:latin typeface="Constantia" pitchFamily="18"/>
            </a:endParaRPr>
          </a:p>
          <a:p>
            <a:pPr marL="342900" indent="-342900">
              <a:spcBef>
                <a:spcPts val="700"/>
              </a:spcBef>
              <a:buClr>
                <a:srgbClr val="0BD0D9"/>
              </a:buClr>
              <a:buSzPct val="95000"/>
            </a:pPr>
            <a:endParaRPr lang="fr-FR" sz="2900" dirty="0">
              <a:latin typeface="Constantia" pitchFamily="18"/>
            </a:endParaRPr>
          </a:p>
          <a:p>
            <a:pPr marL="774900" lvl="1" indent="-342900">
              <a:spcBef>
                <a:spcPts val="700"/>
              </a:spcBef>
              <a:buClr>
                <a:srgbClr val="0BD0D9"/>
              </a:buClr>
              <a:buSzPct val="95000"/>
              <a:buFont typeface="Arial" panose="020B0604020202020204" pitchFamily="34" charset="0"/>
              <a:buChar char="•"/>
            </a:pPr>
            <a:endParaRPr lang="fr-FR" sz="2500" dirty="0">
              <a:latin typeface="Constantia" pitchFamily="18"/>
            </a:endParaRPr>
          </a:p>
          <a:p>
            <a:pPr marL="734400" lvl="1" indent="-302400">
              <a:spcBef>
                <a:spcPts val="700"/>
              </a:spcBef>
              <a:buClr>
                <a:srgbClr val="0BD0D9"/>
              </a:buClr>
              <a:buSzPct val="95000"/>
              <a:buFont typeface="Wingdings 2"/>
              <a:buChar char=""/>
            </a:pPr>
            <a:endParaRPr lang="fr-FR" sz="2500" dirty="0">
              <a:latin typeface="Constantia" pitchFamily="18"/>
            </a:endParaRP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01D1525-92CE-48D7-8A78-8E0E5A501955}"/>
              </a:ext>
            </a:extLst>
          </p:cNvPr>
          <p:cNvSpPr>
            <a:spLocks noGrp="1"/>
          </p:cNvSpPr>
          <p:nvPr>
            <p:ph type="ftr" sz="quarter" idx="9"/>
          </p:nvPr>
        </p:nvSpPr>
        <p:spPr/>
        <p:txBody>
          <a:bodyPr/>
          <a:lstStyle/>
          <a:p>
            <a:pPr lvl="0"/>
            <a:r>
              <a:rPr lang="fr-FR"/>
              <a:t>Soutenance de mémoire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EFDB3D3-119D-4A04-934A-A2150EA7AF69}"/>
              </a:ext>
            </a:extLst>
          </p:cNvPr>
          <p:cNvSpPr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lvl="0"/>
            <a:fld id="{3E33ACB7-9E92-4C62-B22A-0F30A7594E5C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96113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1396BD3-1585-49AF-A4CC-6C5C9E55D3C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03999" y="278295"/>
            <a:ext cx="9072000" cy="953520"/>
          </a:xfrm>
        </p:spPr>
        <p:txBody>
          <a:bodyPr/>
          <a:lstStyle/>
          <a:p>
            <a:pPr algn="ctr">
              <a:buNone/>
            </a:pPr>
            <a:r>
              <a:rPr lang="fr-FR" sz="4400" dirty="0">
                <a:solidFill>
                  <a:srgbClr val="FF0000"/>
                </a:solidFill>
                <a:latin typeface="+mn-lt"/>
                <a:ea typeface="Liberation Sans" panose="020B0604020202020204" pitchFamily="34" charset="0"/>
                <a:cs typeface="Liberation Sans" panose="020B0604020202020204" pitchFamily="34" charset="0"/>
              </a:rPr>
              <a:t>Qu’est ce que le </a:t>
            </a:r>
            <a:r>
              <a:rPr lang="fr-FR" sz="4400" dirty="0" err="1">
                <a:solidFill>
                  <a:srgbClr val="FF0000"/>
                </a:solidFill>
                <a:latin typeface="+mn-lt"/>
                <a:ea typeface="Liberation Sans" panose="020B0604020202020204" pitchFamily="34" charset="0"/>
                <a:cs typeface="Liberation Sans" panose="020B0604020202020204" pitchFamily="34" charset="0"/>
              </a:rPr>
              <a:t>refactoring</a:t>
            </a:r>
            <a:r>
              <a:rPr lang="fr-FR" sz="4400" dirty="0">
                <a:solidFill>
                  <a:srgbClr val="FF0000"/>
                </a:solidFill>
                <a:latin typeface="+mn-lt"/>
                <a:ea typeface="Liberation Sans" panose="020B0604020202020204" pitchFamily="34" charset="0"/>
                <a:cs typeface="Liberation Sans" panose="020B0604020202020204" pitchFamily="34" charset="0"/>
              </a:rPr>
              <a:t> ?</a:t>
            </a:r>
          </a:p>
        </p:txBody>
      </p:sp>
      <p:sp>
        <p:nvSpPr>
          <p:cNvPr id="4" name="Espace réservé du texte 2">
            <a:extLst>
              <a:ext uri="{FF2B5EF4-FFF2-40B4-BE49-F238E27FC236}">
                <a16:creationId xmlns:a16="http://schemas.microsoft.com/office/drawing/2014/main" id="{AD7B93DE-3746-4869-B650-F5407564E4A8}"/>
              </a:ext>
            </a:extLst>
          </p:cNvPr>
          <p:cNvSpPr txBox="1">
            <a:spLocks/>
          </p:cNvSpPr>
          <p:nvPr/>
        </p:nvSpPr>
        <p:spPr>
          <a:xfrm>
            <a:off x="503999" y="1888982"/>
            <a:ext cx="9072000" cy="4313035"/>
          </a:xfrm>
          <a:prstGeom prst="rect">
            <a:avLst/>
          </a:prstGeom>
          <a:noFill/>
          <a:ln>
            <a:noFill/>
          </a:ln>
        </p:spPr>
        <p:txBody>
          <a:bodyPr wrap="square" lIns="100800" tIns="50400" rIns="100800" bIns="50400" anchor="t" anchorCtr="0">
            <a:noAutofit/>
          </a:bodyPr>
          <a:lstStyle>
            <a:lvl1pPr marL="432000" marR="0" lvl="0" indent="-324000" algn="l" rtl="0" hangingPunct="1">
              <a:lnSpc>
                <a:spcPct val="100000"/>
              </a:lnSpc>
              <a:spcBef>
                <a:spcPts val="1414"/>
              </a:spcBef>
              <a:spcAft>
                <a:spcPts val="0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Microsoft YaHei" pitchFamily="2"/>
                <a:cs typeface="Lucida Sans" pitchFamily="2"/>
              </a:defRPr>
            </a:lvl1pPr>
            <a:lvl2pPr marL="864000" marR="0" lvl="1" indent="-324000" algn="l" rtl="0" hangingPunct="1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tabLst/>
              <a:defRPr lang="fr-FR" sz="28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Microsoft YaHei" pitchFamily="2"/>
                <a:cs typeface="Lucida Sans" pitchFamily="2"/>
              </a:defRPr>
            </a:lvl2pPr>
            <a:lvl3pPr marL="1296000" marR="0" lvl="2" indent="-288000" algn="l" rtl="0" hangingPunct="1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Microsoft YaHei" pitchFamily="2"/>
                <a:cs typeface="Lucida Sans" pitchFamily="2"/>
              </a:defRPr>
            </a:lvl3pPr>
            <a:lvl4pPr marL="1728000" marR="0" lvl="3" indent="-216000" algn="l" rtl="0" hangingPunct="1">
              <a:lnSpc>
                <a:spcPct val="100000"/>
              </a:lnSpc>
              <a:spcBef>
                <a:spcPts val="564"/>
              </a:spcBef>
              <a:spcAft>
                <a:spcPts val="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Microsoft YaHei" pitchFamily="2"/>
                <a:cs typeface="Lucida Sans" pitchFamily="2"/>
              </a:defRPr>
            </a:lvl4pPr>
            <a:lvl5pPr marL="2160000" marR="0" lvl="4" indent="-216000" algn="l" rtl="0" hangingPunct="1">
              <a:lnSpc>
                <a:spcPct val="100000"/>
              </a:lnSpc>
              <a:spcBef>
                <a:spcPts val="286"/>
              </a:spcBef>
              <a:spcAft>
                <a:spcPts val="0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Microsoft YaHei" pitchFamily="2"/>
                <a:cs typeface="Lucida Sans" pitchFamily="2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02400" indent="-302400">
              <a:spcBef>
                <a:spcPts val="700"/>
              </a:spcBef>
              <a:buClr>
                <a:srgbClr val="0BD0D9"/>
              </a:buClr>
              <a:buSzPct val="95000"/>
              <a:buFont typeface="Wingdings 2"/>
              <a:buChar char=""/>
            </a:pPr>
            <a:r>
              <a:rPr lang="fr-FR" sz="2500" dirty="0">
                <a:latin typeface="Constantia" pitchFamily="18"/>
              </a:rPr>
              <a:t>Activité d’ingénierie logicielle qui consiste à modifier le code source d’une application.</a:t>
            </a:r>
          </a:p>
          <a:p>
            <a:pPr marL="0" indent="0">
              <a:spcBef>
                <a:spcPts val="700"/>
              </a:spcBef>
              <a:buClr>
                <a:srgbClr val="0BD0D9"/>
              </a:buClr>
              <a:buSzPct val="95000"/>
              <a:buNone/>
            </a:pPr>
            <a:endParaRPr lang="fr-FR" sz="2500" dirty="0">
              <a:latin typeface="Constantia" pitchFamily="18"/>
            </a:endParaRPr>
          </a:p>
          <a:p>
            <a:pPr marL="302400" indent="-302400">
              <a:spcBef>
                <a:spcPts val="700"/>
              </a:spcBef>
              <a:buClr>
                <a:srgbClr val="0BD0D9"/>
              </a:buClr>
              <a:buSzPct val="95000"/>
              <a:buFont typeface="Wingdings 2"/>
              <a:buChar char=""/>
            </a:pPr>
            <a:r>
              <a:rPr lang="fr-FR" sz="2500" dirty="0">
                <a:latin typeface="Constantia" pitchFamily="18"/>
              </a:rPr>
              <a:t>Point positif :</a:t>
            </a:r>
          </a:p>
          <a:p>
            <a:pPr marL="734400" lvl="1" indent="-302400">
              <a:spcBef>
                <a:spcPts val="700"/>
              </a:spcBef>
              <a:buClr>
                <a:srgbClr val="0BD0D9"/>
              </a:buClr>
              <a:buSzPct val="95000"/>
              <a:buFont typeface="Wingdings 2"/>
              <a:buChar char=""/>
            </a:pPr>
            <a:r>
              <a:rPr lang="fr-FR" sz="2100" dirty="0">
                <a:latin typeface="Constantia" pitchFamily="18"/>
              </a:rPr>
              <a:t>Améliore la qualité du code</a:t>
            </a:r>
          </a:p>
          <a:p>
            <a:pPr marL="734400" lvl="1" indent="-302400">
              <a:spcBef>
                <a:spcPts val="700"/>
              </a:spcBef>
              <a:buClr>
                <a:srgbClr val="0BD0D9"/>
              </a:buClr>
              <a:buSzPct val="95000"/>
              <a:buFont typeface="Wingdings 2"/>
              <a:buChar char=""/>
            </a:pPr>
            <a:r>
              <a:rPr lang="fr-FR" sz="2100" dirty="0">
                <a:latin typeface="Constantia" pitchFamily="18"/>
              </a:rPr>
              <a:t>N’altère pas le comportement du code vis-à-vis de l’utilisateur</a:t>
            </a:r>
          </a:p>
          <a:p>
            <a:pPr marL="432000" lvl="1" indent="0">
              <a:spcBef>
                <a:spcPts val="700"/>
              </a:spcBef>
              <a:buClr>
                <a:srgbClr val="0BD0D9"/>
              </a:buClr>
              <a:buSzPct val="95000"/>
              <a:buNone/>
            </a:pPr>
            <a:endParaRPr lang="fr-FR" sz="2100" dirty="0">
              <a:latin typeface="Constantia" pitchFamily="18"/>
            </a:endParaRPr>
          </a:p>
          <a:p>
            <a:pPr marL="302400" indent="-302400">
              <a:spcBef>
                <a:spcPts val="700"/>
              </a:spcBef>
              <a:buClr>
                <a:srgbClr val="0BD0D9"/>
              </a:buClr>
              <a:buSzPct val="95000"/>
              <a:buFont typeface="Wingdings 2"/>
              <a:buChar char=""/>
            </a:pPr>
            <a:r>
              <a:rPr lang="fr-FR" sz="2500" dirty="0">
                <a:latin typeface="Constantia" pitchFamily="18"/>
              </a:rPr>
              <a:t>Point négatif :</a:t>
            </a:r>
          </a:p>
          <a:p>
            <a:pPr marL="734400" lvl="1" indent="-302400">
              <a:spcBef>
                <a:spcPts val="700"/>
              </a:spcBef>
              <a:buClr>
                <a:srgbClr val="0BD0D9"/>
              </a:buClr>
              <a:buSzPct val="95000"/>
              <a:buFont typeface="Wingdings 2"/>
              <a:buChar char=""/>
            </a:pPr>
            <a:r>
              <a:rPr lang="fr-FR" sz="2100" dirty="0">
                <a:latin typeface="Constantia" pitchFamily="18"/>
              </a:rPr>
              <a:t>Long et difficile à mettre en place</a:t>
            </a:r>
          </a:p>
          <a:p>
            <a:pPr marL="0" indent="0">
              <a:spcBef>
                <a:spcPts val="700"/>
              </a:spcBef>
              <a:buClr>
                <a:srgbClr val="0BD0D9"/>
              </a:buClr>
              <a:buSzPct val="95000"/>
              <a:buNone/>
            </a:pPr>
            <a:endParaRPr lang="fr-FR" sz="2500" dirty="0">
              <a:latin typeface="Constantia" pitchFamily="18"/>
            </a:endParaRPr>
          </a:p>
          <a:p>
            <a:pPr marL="774900" lvl="1" indent="-342900">
              <a:spcBef>
                <a:spcPts val="700"/>
              </a:spcBef>
              <a:buClr>
                <a:srgbClr val="0BD0D9"/>
              </a:buClr>
              <a:buSzPct val="95000"/>
              <a:buFont typeface="Arial" panose="020B0604020202020204" pitchFamily="34" charset="0"/>
              <a:buChar char="•"/>
            </a:pPr>
            <a:endParaRPr lang="fr-FR" sz="2500" dirty="0">
              <a:latin typeface="Constantia" pitchFamily="18"/>
            </a:endParaRPr>
          </a:p>
          <a:p>
            <a:pPr marL="774900" lvl="1" indent="-342900">
              <a:spcBef>
                <a:spcPts val="700"/>
              </a:spcBef>
              <a:buClr>
                <a:srgbClr val="0BD0D9"/>
              </a:buClr>
              <a:buSzPct val="95000"/>
              <a:buFont typeface="Arial" panose="020B0604020202020204" pitchFamily="34" charset="0"/>
              <a:buChar char="•"/>
            </a:pPr>
            <a:endParaRPr lang="fr-FR" sz="2500" dirty="0">
              <a:latin typeface="Constantia" pitchFamily="18"/>
            </a:endParaRPr>
          </a:p>
          <a:p>
            <a:pPr marL="342900" indent="-342900">
              <a:spcBef>
                <a:spcPts val="700"/>
              </a:spcBef>
              <a:buClr>
                <a:srgbClr val="0BD0D9"/>
              </a:buClr>
              <a:buSzPct val="95000"/>
            </a:pPr>
            <a:endParaRPr lang="fr-FR" sz="2900" dirty="0">
              <a:latin typeface="Constantia" pitchFamily="18"/>
            </a:endParaRPr>
          </a:p>
          <a:p>
            <a:pPr marL="774900" lvl="1" indent="-342900">
              <a:spcBef>
                <a:spcPts val="700"/>
              </a:spcBef>
              <a:buClr>
                <a:srgbClr val="0BD0D9"/>
              </a:buClr>
              <a:buSzPct val="95000"/>
              <a:buFont typeface="Arial" panose="020B0604020202020204" pitchFamily="34" charset="0"/>
              <a:buChar char="•"/>
            </a:pPr>
            <a:endParaRPr lang="fr-FR" sz="2500" dirty="0">
              <a:latin typeface="Constantia" pitchFamily="18"/>
            </a:endParaRPr>
          </a:p>
          <a:p>
            <a:pPr marL="734400" lvl="1" indent="-302400">
              <a:spcBef>
                <a:spcPts val="700"/>
              </a:spcBef>
              <a:buClr>
                <a:srgbClr val="0BD0D9"/>
              </a:buClr>
              <a:buSzPct val="95000"/>
              <a:buFont typeface="Wingdings 2"/>
              <a:buChar char=""/>
            </a:pPr>
            <a:endParaRPr lang="fr-FR" sz="2500" dirty="0">
              <a:latin typeface="Constantia" pitchFamily="18"/>
            </a:endParaRP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D7F2736-C14B-4254-A2EB-90A553F43AE4}"/>
              </a:ext>
            </a:extLst>
          </p:cNvPr>
          <p:cNvSpPr>
            <a:spLocks noGrp="1"/>
          </p:cNvSpPr>
          <p:nvPr>
            <p:ph type="ftr" sz="quarter" idx="9"/>
          </p:nvPr>
        </p:nvSpPr>
        <p:spPr/>
        <p:txBody>
          <a:bodyPr/>
          <a:lstStyle/>
          <a:p>
            <a:pPr lvl="0"/>
            <a:r>
              <a:rPr lang="fr-FR"/>
              <a:t>Soutenance de mémoire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DFE9BCD-F4B5-468C-BE17-B327BF024033}"/>
              </a:ext>
            </a:extLst>
          </p:cNvPr>
          <p:cNvSpPr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lvl="0"/>
            <a:fld id="{3E33ACB7-9E92-4C62-B22A-0F30A7594E5C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4728787"/>
      </p:ext>
    </p:extLst>
  </p:cSld>
  <p:clrMapOvr>
    <a:masterClrMapping/>
  </p:clrMapOvr>
</p:sld>
</file>

<file path=ppt/theme/theme1.xml><?xml version="1.0" encoding="utf-8"?>
<a:theme xmlns:a="http://schemas.openxmlformats.org/drawingml/2006/main" name="Débi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ception personnalisé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1440</TotalTime>
  <Words>722</Words>
  <Application>Microsoft Office PowerPoint</Application>
  <PresentationFormat>Personnalisé</PresentationFormat>
  <Paragraphs>229</Paragraphs>
  <Slides>19</Slides>
  <Notes>11</Notes>
  <HiddenSlides>0</HiddenSlides>
  <MMClips>0</MMClips>
  <ScaleCrop>false</ScaleCrop>
  <HeadingPairs>
    <vt:vector size="6" baseType="variant">
      <vt:variant>
        <vt:lpstr>Polices utilisées</vt:lpstr>
      </vt:variant>
      <vt:variant>
        <vt:i4>14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19</vt:i4>
      </vt:variant>
    </vt:vector>
  </HeadingPairs>
  <TitlesOfParts>
    <vt:vector size="35" baseType="lpstr">
      <vt:lpstr>Microsoft YaHei</vt:lpstr>
      <vt:lpstr>Arial</vt:lpstr>
      <vt:lpstr>Calibri</vt:lpstr>
      <vt:lpstr>Constantia</vt:lpstr>
      <vt:lpstr>Liberation Sans</vt:lpstr>
      <vt:lpstr>Liberation Serif</vt:lpstr>
      <vt:lpstr>Lucida Sans</vt:lpstr>
      <vt:lpstr>Lucida Sans Unicode</vt:lpstr>
      <vt:lpstr>Segoe UI</vt:lpstr>
      <vt:lpstr>StarSymbol</vt:lpstr>
      <vt:lpstr>Tahoma</vt:lpstr>
      <vt:lpstr>Times New Roman</vt:lpstr>
      <vt:lpstr>Wingdings</vt:lpstr>
      <vt:lpstr>Wingdings 2</vt:lpstr>
      <vt:lpstr>Débit</vt:lpstr>
      <vt:lpstr>Conception personnalisée</vt:lpstr>
      <vt:lpstr>Soutenance de mémoire Master 2 MIAGE</vt:lpstr>
      <vt:lpstr>Sommaire</vt:lpstr>
      <vt:lpstr>Partie 1 : Stage</vt:lpstr>
      <vt:lpstr>La structure d’accueil</vt:lpstr>
      <vt:lpstr>Contexte et problématiques</vt:lpstr>
      <vt:lpstr>Résolution de la mission</vt:lpstr>
      <vt:lpstr>Partie 2 : Mémoire</vt:lpstr>
      <vt:lpstr>Contexte et problématiques</vt:lpstr>
      <vt:lpstr>Qu’est ce que le refactoring ?</vt:lpstr>
      <vt:lpstr>AutoRefactor</vt:lpstr>
      <vt:lpstr>AutoRefactor fonctionnement</vt:lpstr>
      <vt:lpstr>Les graphes de flots de contrôle</vt:lpstr>
      <vt:lpstr>Sont-ils utilisables dans le refactoring ?</vt:lpstr>
      <vt:lpstr>Exemple de refactoring</vt:lpstr>
      <vt:lpstr>Exemple de refactoring</vt:lpstr>
      <vt:lpstr>Algorithme proposé</vt:lpstr>
      <vt:lpstr>Bilan mémoire</vt:lpstr>
      <vt:lpstr>Conclusion</vt:lpstr>
      <vt:lpstr>Webographie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Soutenance Rapport de Stage  L3 MIAGE</dc:title>
  <dc:creator>SARTRE Thibault UIIDF CENTRE</dc:creator>
  <cp:lastModifiedBy>Thibault sartre</cp:lastModifiedBy>
  <cp:revision>208</cp:revision>
  <dcterms:created xsi:type="dcterms:W3CDTF">2017-05-28T14:13:18Z</dcterms:created>
  <dcterms:modified xsi:type="dcterms:W3CDTF">2019-07-02T21:32:14Z</dcterms:modified>
</cp:coreProperties>
</file>