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F2BAE-0986-4BC8-9C1C-C6D8764D7BC4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AB86E-6FD3-41C8-88D2-E3C78B50EE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005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Thibault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1996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Jan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36847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Thibault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7892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Thibault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1788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Jan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4576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Jan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6383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Thibault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512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Jan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400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Jan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352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Corrélation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4489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Thibault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51731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Thibault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4510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Jan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1564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Jan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AB86E-6FD3-41C8-88D2-E3C78B50EE60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5892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836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403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6574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930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2754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0863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2803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843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1320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455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279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479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838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787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42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136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AB3C-9F53-4EBD-AB95-08CCA0DCD7E2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48A7D6-16A9-41F7-9EA1-A9F809BE73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7585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BBC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Test miARN pour diagnostiquer le cancer de la prostate à partir de l’urine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034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Amélioration du data set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On calcule avec </a:t>
            </a:r>
            <a:r>
              <a:rPr lang="fr-CH" dirty="0" err="1" smtClean="0"/>
              <a:t>kNN</a:t>
            </a:r>
            <a:r>
              <a:rPr lang="fr-CH" dirty="0" smtClean="0"/>
              <a:t> les scores de réussite avec chaque paire des 60 micro-ARN précédemment sélectionnés</a:t>
            </a:r>
          </a:p>
          <a:p>
            <a:r>
              <a:rPr lang="fr-CH" dirty="0" smtClean="0"/>
              <a:t>On prend les micro-ARN qui ont la somme des scores la plus élevée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912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Résultats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On obtient une nette amélioration tout en réduisant le nombre de micro-ARN nécessaires à 20</a:t>
            </a:r>
          </a:p>
          <a:p>
            <a:pPr lvl="1"/>
            <a:r>
              <a:rPr lang="fr-CH" dirty="0" err="1" smtClean="0"/>
              <a:t>kNN</a:t>
            </a:r>
            <a:r>
              <a:rPr lang="fr-CH" dirty="0" smtClean="0"/>
              <a:t>:			85%</a:t>
            </a:r>
          </a:p>
          <a:p>
            <a:pPr lvl="1"/>
            <a:r>
              <a:rPr lang="fr-CH" dirty="0" smtClean="0"/>
              <a:t>SVM:			71%</a:t>
            </a:r>
          </a:p>
          <a:p>
            <a:pPr lvl="1"/>
            <a:r>
              <a:rPr lang="fr-CH" dirty="0" err="1" smtClean="0"/>
              <a:t>Random</a:t>
            </a:r>
            <a:r>
              <a:rPr lang="fr-CH" dirty="0" smtClean="0"/>
              <a:t> Forest:	85%</a:t>
            </a:r>
          </a:p>
          <a:p>
            <a:pPr marL="457200" lvl="1" indent="0">
              <a:buNone/>
            </a:pPr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Seul SVM ne s’améliore pas, les autres donnent des résultats stables à 85%. 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065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Vérification des résultats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Dummy</a:t>
            </a:r>
            <a:r>
              <a:rPr lang="fr-CH" dirty="0" smtClean="0"/>
              <a:t> </a:t>
            </a:r>
            <a:r>
              <a:rPr lang="fr-CH" dirty="0" err="1" smtClean="0"/>
              <a:t>estimator</a:t>
            </a:r>
            <a:endParaRPr lang="fr-CH" dirty="0" smtClean="0"/>
          </a:p>
          <a:p>
            <a:pPr lvl="1"/>
            <a:r>
              <a:rPr lang="fr-CH" dirty="0" smtClean="0"/>
              <a:t>Avec des micro-ARN sélectionnés au hasard, nous obtenons environ 73% de résultats corrects</a:t>
            </a:r>
          </a:p>
          <a:p>
            <a:pPr lvl="1"/>
            <a:r>
              <a:rPr lang="fr-CH" dirty="0" smtClean="0"/>
              <a:t>Si on prend le maximum de score réalisé par le </a:t>
            </a:r>
            <a:r>
              <a:rPr lang="fr-CH" dirty="0" err="1" smtClean="0"/>
              <a:t>dummy</a:t>
            </a:r>
            <a:r>
              <a:rPr lang="fr-CH" dirty="0" smtClean="0"/>
              <a:t> </a:t>
            </a:r>
            <a:r>
              <a:rPr lang="fr-CH" dirty="0" err="1" smtClean="0"/>
              <a:t>estimator</a:t>
            </a:r>
            <a:r>
              <a:rPr lang="fr-CH" dirty="0" smtClean="0"/>
              <a:t> on obtient des résultats environ entre 20% et 100% -&gt; </a:t>
            </a:r>
            <a:r>
              <a:rPr lang="fr-CH" sz="1800" b="1" dirty="0" smtClean="0"/>
              <a:t>c’est là qu’on se sent mal</a:t>
            </a:r>
          </a:p>
          <a:p>
            <a:r>
              <a:rPr lang="fr-CH" dirty="0" smtClean="0"/>
              <a:t>Fichier soft</a:t>
            </a:r>
          </a:p>
          <a:p>
            <a:pPr lvl="1"/>
            <a:r>
              <a:rPr lang="fr-CH" dirty="0"/>
              <a:t> </a:t>
            </a:r>
            <a:r>
              <a:rPr lang="fr-CH" dirty="0" smtClean="0"/>
              <a:t>Contient des p-values différentes </a:t>
            </a:r>
          </a:p>
          <a:p>
            <a:pPr lvl="1"/>
            <a:r>
              <a:rPr lang="fr-CH" dirty="0" smtClean="0"/>
              <a:t>En sélectionnant les micro-ARN d’après ces valeurs, on obtient des valeurs inférieures à nos précédent tests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8355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Conclusion…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Nous ne sommes pas sûr d’avoir trouvée quoi que ce soit de significatif étant donné qu’un </a:t>
            </a:r>
            <a:r>
              <a:rPr lang="fr-CH" dirty="0" err="1" smtClean="0"/>
              <a:t>dummy</a:t>
            </a:r>
            <a:r>
              <a:rPr lang="fr-CH" dirty="0" smtClean="0"/>
              <a:t> </a:t>
            </a:r>
            <a:r>
              <a:rPr lang="fr-CH" dirty="0" err="1" smtClean="0"/>
              <a:t>estimator</a:t>
            </a:r>
            <a:r>
              <a:rPr lang="fr-CH" dirty="0" smtClean="0"/>
              <a:t> donne des 100%</a:t>
            </a:r>
          </a:p>
          <a:p>
            <a:r>
              <a:rPr lang="fr-CH" dirty="0" smtClean="0"/>
              <a:t>Soit c’est un véritable hasard sans réelle corrélation, soit nos calculs ne sont pas totalement corrects </a:t>
            </a:r>
            <a:endParaRPr lang="fr-CH" dirty="0"/>
          </a:p>
        </p:txBody>
      </p:sp>
      <p:pic>
        <p:nvPicPr>
          <p:cNvPr id="4098" name="Picture 2" descr="https://upload.wikimedia.org/wikipedia/commons/thumb/3/3c/Sert_-_dead_smile.svg/1000px-Sert_-_dead_smi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6947">
            <a:off x="4661635" y="3338756"/>
            <a:ext cx="3369365" cy="336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29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… ou pas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9862" y="1429069"/>
            <a:ext cx="8596668" cy="3880773"/>
          </a:xfrm>
        </p:spPr>
        <p:txBody>
          <a:bodyPr>
            <a:normAutofit/>
          </a:bodyPr>
          <a:lstStyle/>
          <a:p>
            <a:r>
              <a:rPr lang="fr-CH" dirty="0" smtClean="0"/>
              <a:t>En voyant ces résultats on s’est dit qu’on pouvait bien changer quelque chose</a:t>
            </a:r>
          </a:p>
          <a:p>
            <a:pPr lvl="1"/>
            <a:r>
              <a:rPr lang="fr-CH" dirty="0" smtClean="0"/>
              <a:t>On ne met que des malades dans le test-set</a:t>
            </a:r>
          </a:p>
          <a:p>
            <a:r>
              <a:rPr lang="fr-CH" dirty="0" smtClean="0"/>
              <a:t>Conséquences</a:t>
            </a:r>
          </a:p>
          <a:p>
            <a:pPr lvl="1"/>
            <a:r>
              <a:rPr lang="fr-CH" dirty="0" smtClean="0"/>
              <a:t>Les calculs utilisent le double de micro-ARN (126 au lieu de 60)</a:t>
            </a:r>
          </a:p>
          <a:p>
            <a:pPr lvl="1"/>
            <a:r>
              <a:rPr lang="fr-CH" dirty="0" smtClean="0"/>
              <a:t>Tous les classificateurs donnent 100% de résultats juste avant même d’avoir comparé les micro-ARN par paires</a:t>
            </a:r>
          </a:p>
          <a:p>
            <a:pPr lvl="2"/>
            <a:r>
              <a:rPr lang="fr-CH" dirty="0" smtClean="0"/>
              <a:t>Après réduction du set donnée à 20 micro-ARN seul </a:t>
            </a:r>
            <a:r>
              <a:rPr lang="fr-CH" dirty="0" err="1" smtClean="0"/>
              <a:t>kNN</a:t>
            </a:r>
            <a:r>
              <a:rPr lang="fr-CH" dirty="0" smtClean="0"/>
              <a:t> ne donne que 87% de juste</a:t>
            </a:r>
          </a:p>
          <a:p>
            <a:pPr lvl="2"/>
            <a:endParaRPr lang="fr-CH" dirty="0"/>
          </a:p>
          <a:p>
            <a:r>
              <a:rPr lang="fr-CH" dirty="0" smtClean="0"/>
              <a:t>Le </a:t>
            </a:r>
            <a:r>
              <a:rPr lang="fr-CH" dirty="0" err="1" smtClean="0"/>
              <a:t>dummy</a:t>
            </a:r>
            <a:r>
              <a:rPr lang="fr-CH" dirty="0" smtClean="0"/>
              <a:t> </a:t>
            </a:r>
            <a:r>
              <a:rPr lang="fr-CH" dirty="0" err="1" smtClean="0"/>
              <a:t>estimator</a:t>
            </a:r>
            <a:r>
              <a:rPr lang="fr-CH" dirty="0" smtClean="0"/>
              <a:t> donne toujours des très bon résultats (95% de résultats justes)</a:t>
            </a:r>
          </a:p>
        </p:txBody>
      </p:sp>
    </p:spTree>
    <p:extLst>
      <p:ext uri="{BB962C8B-B14F-4D97-AF65-F5344CB8AC3E}">
        <p14:creationId xmlns:p14="http://schemas.microsoft.com/office/powerpoint/2010/main" val="4989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Il est difficile de travailler avec ces données</a:t>
            </a:r>
          </a:p>
          <a:p>
            <a:pPr lvl="1"/>
            <a:r>
              <a:rPr lang="fr-CH" dirty="0" smtClean="0"/>
              <a:t>Beaucoup de dépendance à la construction du test-set</a:t>
            </a:r>
          </a:p>
          <a:p>
            <a:pPr lvl="1"/>
            <a:r>
              <a:rPr lang="fr-CH" dirty="0" smtClean="0"/>
              <a:t>On obtient de meilleurs résultats en ne mettant que des malades pour les tests</a:t>
            </a:r>
          </a:p>
          <a:p>
            <a:pPr lvl="1"/>
            <a:r>
              <a:rPr lang="fr-CH" dirty="0" smtClean="0"/>
              <a:t>Les données aléatoires donnent d’excellents résultats</a:t>
            </a:r>
          </a:p>
          <a:p>
            <a:r>
              <a:rPr lang="fr-CH" dirty="0" smtClean="0"/>
              <a:t>Les bases mathématiques sont nouvelles pour nous</a:t>
            </a:r>
          </a:p>
          <a:p>
            <a:pPr lvl="1"/>
            <a:r>
              <a:rPr lang="fr-CH" dirty="0" smtClean="0"/>
              <a:t>On se perds vite dans les différentes notions</a:t>
            </a:r>
          </a:p>
          <a:p>
            <a:pPr lvl="1"/>
            <a:r>
              <a:rPr lang="fr-CH" dirty="0" smtClean="0"/>
              <a:t>Difficile de savoir quoi faire pour améliorer les résultats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615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8000" dirty="0" smtClean="0"/>
              <a:t>Questions ?</a:t>
            </a:r>
            <a:endParaRPr lang="fr-CH" sz="8000" dirty="0"/>
          </a:p>
        </p:txBody>
      </p:sp>
      <p:pic>
        <p:nvPicPr>
          <p:cNvPr id="5122" name="Picture 2" descr="http://images.clipartpanda.com/animated-question-mark-for-powerpoint-1256186461796715642question-mark-icon.svg.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75" y="2946400"/>
            <a:ext cx="2633942" cy="39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.clipartpanda.com/animated-question-mark-for-powerpoint-1256186461796715642question-mark-icon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58">
            <a:off x="6945323" y="3329039"/>
            <a:ext cx="914122" cy="135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ages.clipartpanda.com/animated-question-mark-for-powerpoint-1256186461796715642question-mark-icon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61116">
            <a:off x="880628" y="4883722"/>
            <a:ext cx="872299" cy="129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ages.clipartpanda.com/animated-question-mark-for-powerpoint-1256186461796715642question-mark-icon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23717">
            <a:off x="2970625" y="4417289"/>
            <a:ext cx="872299" cy="129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mages.clipartpanda.com/animated-question-mark-for-powerpoint-1256186461796715642question-mark-icon.svg.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05678">
            <a:off x="6414417" y="372115"/>
            <a:ext cx="1593511" cy="23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images.clipartpanda.com/animated-question-mark-for-powerpoint-1256186461796715642question-mark-icon.svg.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292996" y="2913963"/>
            <a:ext cx="1489561" cy="221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images.clipartpanda.com/animated-question-mark-for-powerpoint-1256186461796715642question-mark-icon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2177">
            <a:off x="1007628" y="3169163"/>
            <a:ext cx="872299" cy="129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images.clipartpanda.com/animated-question-mark-for-powerpoint-1256186461796715642question-mark-icon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61116">
            <a:off x="1282572" y="3946696"/>
            <a:ext cx="872299" cy="129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images.clipartpanda.com/animated-question-mark-for-powerpoint-1256186461796715642question-mark-icon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2177">
            <a:off x="1700208" y="2060218"/>
            <a:ext cx="872299" cy="129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36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4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4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47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4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4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4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5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060" fill="hold">
                                          <p:stCondLst>
                                            <p:cond delay="106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1060" fill="hold">
                                          <p:stCondLst>
                                            <p:cond delay="21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1060" fill="hold">
                                          <p:stCondLst>
                                            <p:cond delay="318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1060" fill="hold">
                                          <p:stCondLst>
                                            <p:cond delay="424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5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3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3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3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Rappel – But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Comprendre le contexte (prostate et micro-ARN)</a:t>
            </a:r>
          </a:p>
          <a:p>
            <a:r>
              <a:rPr lang="fr-CH" dirty="0" smtClean="0"/>
              <a:t>Comprendre les données micro-</a:t>
            </a:r>
            <a:r>
              <a:rPr lang="fr-CH" dirty="0" err="1" smtClean="0"/>
              <a:t>arrays</a:t>
            </a:r>
            <a:r>
              <a:rPr lang="fr-CH" dirty="0" smtClean="0"/>
              <a:t> reçues</a:t>
            </a:r>
          </a:p>
          <a:p>
            <a:r>
              <a:rPr lang="fr-CH" dirty="0" smtClean="0"/>
              <a:t>Développer un modèle statistique de diagnostique avec les données reçues</a:t>
            </a:r>
          </a:p>
          <a:p>
            <a:endParaRPr lang="fr-CH" dirty="0"/>
          </a:p>
        </p:txBody>
      </p:sp>
      <p:pic>
        <p:nvPicPr>
          <p:cNvPr id="1026" name="Picture 2" descr="http://userscontent2.emaze.com/images/b3bf491b-ad6f-4bcb-9a80-1edaa1f9e061/dc13b33c-e009-4f46-bdb9-4780440e068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743" y="3887152"/>
            <a:ext cx="5048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5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Démarche d’analyse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Analyse des fichiers </a:t>
            </a:r>
            <a:r>
              <a:rPr lang="fr-CH" i="1" dirty="0" smtClean="0"/>
              <a:t>matrix </a:t>
            </a:r>
            <a:r>
              <a:rPr lang="fr-CH" dirty="0" smtClean="0"/>
              <a:t>et </a:t>
            </a:r>
            <a:r>
              <a:rPr lang="fr-CH" i="1" dirty="0" smtClean="0"/>
              <a:t>soft</a:t>
            </a:r>
            <a:endParaRPr lang="fr-CH" dirty="0" smtClean="0"/>
          </a:p>
          <a:p>
            <a:r>
              <a:rPr lang="fr-CH" dirty="0" smtClean="0"/>
              <a:t>Extraction et formatage des données</a:t>
            </a:r>
          </a:p>
          <a:p>
            <a:r>
              <a:rPr lang="fr-CH" dirty="0" smtClean="0"/>
              <a:t>Etude de la corrélation entre Sains et </a:t>
            </a:r>
            <a:r>
              <a:rPr lang="fr-CH" dirty="0" err="1" smtClean="0"/>
              <a:t>PCa</a:t>
            </a:r>
            <a:endParaRPr lang="fr-CH" dirty="0" smtClean="0"/>
          </a:p>
          <a:p>
            <a:r>
              <a:rPr lang="fr-CH" dirty="0" smtClean="0"/>
              <a:t>Sélection utilisant la p-value de chaque corrélation</a:t>
            </a:r>
          </a:p>
          <a:p>
            <a:pPr lvl="1"/>
            <a:r>
              <a:rPr lang="fr-CH" dirty="0" smtClean="0"/>
              <a:t>Essais avec le t-test -&gt; inutile dans notre cas</a:t>
            </a:r>
          </a:p>
          <a:p>
            <a:r>
              <a:rPr lang="fr-CH" dirty="0" smtClean="0"/>
              <a:t>Entrainement des modèles -&gt; résultats moyens</a:t>
            </a:r>
          </a:p>
          <a:p>
            <a:r>
              <a:rPr lang="fr-CH" dirty="0" smtClean="0"/>
              <a:t>Amélioration du set en testant les micro-ARN 2 par 2</a:t>
            </a:r>
          </a:p>
          <a:p>
            <a:pPr lvl="1"/>
            <a:r>
              <a:rPr lang="fr-CH" dirty="0" smtClean="0"/>
              <a:t>Les modèles donnent des résultats bien mieux</a:t>
            </a:r>
          </a:p>
          <a:p>
            <a:pPr lvl="1"/>
            <a:endParaRPr lang="fr-CH" dirty="0"/>
          </a:p>
        </p:txBody>
      </p:sp>
      <p:pic>
        <p:nvPicPr>
          <p:cNvPr id="2052" name="Picture 4" descr="http://www.renders-graphiques.fr/image/upload/normal/loup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324" y="245872"/>
            <a:ext cx="2234679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6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Analyse des fichiers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Fichier </a:t>
            </a:r>
            <a:r>
              <a:rPr lang="fr-CH" i="1" dirty="0" smtClean="0"/>
              <a:t>matrix</a:t>
            </a:r>
          </a:p>
          <a:p>
            <a:pPr lvl="1"/>
            <a:r>
              <a:rPr lang="fr-CH" i="1" dirty="0" smtClean="0"/>
              <a:t>60 patients</a:t>
            </a:r>
          </a:p>
          <a:p>
            <a:pPr lvl="1"/>
            <a:r>
              <a:rPr lang="fr-CH" i="1" dirty="0" smtClean="0"/>
              <a:t>Une dizaine de patients sains</a:t>
            </a:r>
          </a:p>
          <a:p>
            <a:pPr lvl="1"/>
            <a:r>
              <a:rPr lang="fr-CH" i="1" dirty="0" smtClean="0"/>
              <a:t>Niveau d’expression de plus de 20’000 micro-ARN</a:t>
            </a:r>
          </a:p>
          <a:p>
            <a:pPr lvl="1"/>
            <a:r>
              <a:rPr lang="fr-CH" i="1" dirty="0" smtClean="0"/>
              <a:t>Données principales étudiées</a:t>
            </a:r>
            <a:endParaRPr lang="fr-CH" dirty="0" smtClean="0"/>
          </a:p>
          <a:p>
            <a:r>
              <a:rPr lang="fr-CH" dirty="0" smtClean="0"/>
              <a:t>Fichier </a:t>
            </a:r>
            <a:r>
              <a:rPr lang="fr-CH" i="1" dirty="0" smtClean="0"/>
              <a:t>soft</a:t>
            </a:r>
          </a:p>
          <a:p>
            <a:pPr lvl="1"/>
            <a:r>
              <a:rPr lang="fr-CH" i="1" dirty="0" smtClean="0"/>
              <a:t>Intensité observée sur chaque micro-ARN</a:t>
            </a:r>
          </a:p>
          <a:p>
            <a:pPr lvl="1"/>
            <a:r>
              <a:rPr lang="fr-CH" i="1" dirty="0" smtClean="0"/>
              <a:t>P-value des valeurs présentes</a:t>
            </a:r>
          </a:p>
          <a:p>
            <a:pPr lvl="1"/>
            <a:r>
              <a:rPr lang="fr-CH" i="1" dirty="0" smtClean="0"/>
              <a:t>Utilisé à des fins de vérification</a:t>
            </a:r>
            <a:endParaRPr lang="fr-CH" dirty="0" smtClean="0"/>
          </a:p>
          <a:p>
            <a:endParaRPr lang="fr-CH" dirty="0"/>
          </a:p>
        </p:txBody>
      </p:sp>
      <p:pic>
        <p:nvPicPr>
          <p:cNvPr id="3074" name="Picture 2" descr="http://www.iconsdb.com/icons/preview/green/text-file-2-xx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183" y="1853184"/>
            <a:ext cx="3560064" cy="35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70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Extraction et formatage des données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Classification des types de patients (malade ou non)</a:t>
            </a:r>
          </a:p>
          <a:p>
            <a:r>
              <a:rPr lang="fr-CH" dirty="0" smtClean="0"/>
              <a:t>Séparer les données en test-set et train-set</a:t>
            </a:r>
          </a:p>
        </p:txBody>
      </p:sp>
    </p:spTree>
    <p:extLst>
      <p:ext uri="{BB962C8B-B14F-4D97-AF65-F5344CB8AC3E}">
        <p14:creationId xmlns:p14="http://schemas.microsoft.com/office/powerpoint/2010/main" val="27789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Corrélation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Calcul de la corrélation entre les données et un profil désiré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323" y="2679192"/>
            <a:ext cx="4447333" cy="3005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3" y="2679192"/>
            <a:ext cx="4414061" cy="3005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10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Comparaison avec un set aléatoire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089" y="2380064"/>
            <a:ext cx="5093860" cy="3442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85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Sélection des micro-ARN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Nous choisissons ceux dont la corrélation est la plus significative</a:t>
            </a:r>
          </a:p>
          <a:p>
            <a:pPr lvl="1"/>
            <a:r>
              <a:rPr lang="fr-CH" dirty="0" smtClean="0"/>
              <a:t>P-value la plus petite -&gt; moins de chance d’être dû au hasard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86" y="2924403"/>
            <a:ext cx="4827100" cy="3569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20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Entrainement des modèles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Tests avec plusieurs classificateur</a:t>
            </a:r>
          </a:p>
          <a:p>
            <a:pPr lvl="1"/>
            <a:r>
              <a:rPr lang="fr-CH" dirty="0" err="1" smtClean="0"/>
              <a:t>kNN</a:t>
            </a:r>
            <a:r>
              <a:rPr lang="fr-CH" dirty="0" smtClean="0"/>
              <a:t>				0.71%</a:t>
            </a:r>
          </a:p>
          <a:p>
            <a:pPr lvl="1"/>
            <a:r>
              <a:rPr lang="fr-CH" dirty="0" smtClean="0"/>
              <a:t>SVM				0.71%</a:t>
            </a:r>
          </a:p>
          <a:p>
            <a:pPr lvl="1"/>
            <a:r>
              <a:rPr lang="fr-CH" dirty="0" err="1" smtClean="0"/>
              <a:t>Random</a:t>
            </a:r>
            <a:r>
              <a:rPr lang="fr-CH" dirty="0" smtClean="0"/>
              <a:t> Forest		0.71%</a:t>
            </a:r>
          </a:p>
          <a:p>
            <a:pPr marL="457200" lvl="1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 smtClean="0"/>
              <a:t>Résultats très moyens, </a:t>
            </a:r>
            <a:r>
              <a:rPr lang="fr-CH" u="sng" dirty="0" smtClean="0"/>
              <a:t>peut mieux faire !?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996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560</Words>
  <Application>Microsoft Office PowerPoint</Application>
  <PresentationFormat>Grand écran</PresentationFormat>
  <Paragraphs>108</Paragraphs>
  <Slides>16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Facette</vt:lpstr>
      <vt:lpstr>BBC</vt:lpstr>
      <vt:lpstr>Rappel – But du projet</vt:lpstr>
      <vt:lpstr>Démarche d’analyse</vt:lpstr>
      <vt:lpstr>Analyse des fichiers</vt:lpstr>
      <vt:lpstr>Extraction et formatage des données</vt:lpstr>
      <vt:lpstr>Corrélation</vt:lpstr>
      <vt:lpstr>Comparaison avec un set aléatoire</vt:lpstr>
      <vt:lpstr>Sélection des micro-ARN</vt:lpstr>
      <vt:lpstr>Entrainement des modèles</vt:lpstr>
      <vt:lpstr>Amélioration du data set</vt:lpstr>
      <vt:lpstr>Résultats</vt:lpstr>
      <vt:lpstr>Vérification des résultats</vt:lpstr>
      <vt:lpstr>Conclusion… </vt:lpstr>
      <vt:lpstr>… ou pas</vt:lpstr>
      <vt:lpstr>Conclusion</vt:lpstr>
      <vt:lpstr>Questions 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BBC</dc:title>
  <dc:creator>Thibault Schowing</dc:creator>
  <cp:lastModifiedBy>Thibault Schowing</cp:lastModifiedBy>
  <cp:revision>11</cp:revision>
  <dcterms:created xsi:type="dcterms:W3CDTF">2016-06-13T10:51:02Z</dcterms:created>
  <dcterms:modified xsi:type="dcterms:W3CDTF">2016-06-13T12:33:35Z</dcterms:modified>
</cp:coreProperties>
</file>