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5" autoAdjust="0"/>
  </p:normalViewPr>
  <p:slideViewPr>
    <p:cSldViewPr snapToGrid="0">
      <p:cViewPr varScale="1">
        <p:scale>
          <a:sx n="68" d="100"/>
          <a:sy n="6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3F7B-B1E7-4DF9-9E42-41847F64B240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1F1FA-EBB1-432C-BF8B-B9C7E8A02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978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169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</a:p>
          <a:p>
            <a:endParaRPr lang="fr-CH" dirty="0" smtClean="0"/>
          </a:p>
          <a:p>
            <a:r>
              <a:rPr lang="fr-CH" dirty="0" smtClean="0"/>
              <a:t>http://www.fmcgastro.org/textes-postus/postu-2015/micro-arn-un-futur-outil-en-cancerologie/</a:t>
            </a:r>
          </a:p>
          <a:p>
            <a:endParaRPr lang="fr-CH" dirty="0" smtClean="0"/>
          </a:p>
          <a:p>
            <a:r>
              <a:rPr lang="fr-CH" dirty="0" smtClean="0"/>
              <a:t>https://www.ncbi.nlm.nih.gov/pmc/articles/PMC2680248/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176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694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Thibault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93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8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8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7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57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42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168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20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76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4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67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2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216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50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0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2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9EA2-BA68-464A-B58D-7350D17C34C3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280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BBC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Test miARN pour diagnostiquer le cancer de la prostate à partir de l’urine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25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Développer un outil de diagnostique pour détecter le cancer de la prostate à partir des micro ARN présents dans les urines</a:t>
            </a:r>
          </a:p>
          <a:p>
            <a:pPr lvl="1"/>
            <a:r>
              <a:rPr lang="fr-CH" sz="2000" dirty="0" smtClean="0"/>
              <a:t>Comprendre le fonctionnement de la prostate</a:t>
            </a:r>
          </a:p>
          <a:p>
            <a:pPr lvl="1"/>
            <a:r>
              <a:rPr lang="fr-CH" sz="2000" dirty="0" smtClean="0"/>
              <a:t>Comprendre le mécanisme des micro ARN </a:t>
            </a:r>
          </a:p>
          <a:p>
            <a:pPr lvl="1"/>
            <a:r>
              <a:rPr lang="fr-CH" sz="2000" dirty="0" smtClean="0"/>
              <a:t>Travailler avec des données micro </a:t>
            </a:r>
            <a:r>
              <a:rPr lang="fr-CH" sz="2000" dirty="0" err="1" smtClean="0"/>
              <a:t>arrays</a:t>
            </a:r>
            <a:r>
              <a:rPr lang="fr-CH" sz="2000" dirty="0" smtClean="0"/>
              <a:t> nécessaires au diagnostique</a:t>
            </a:r>
          </a:p>
          <a:p>
            <a:pPr lvl="1"/>
            <a:r>
              <a:rPr lang="fr-CH" sz="2000" dirty="0" smtClean="0"/>
              <a:t>Développer un outil statistique pour traiter ces données</a:t>
            </a:r>
          </a:p>
          <a:p>
            <a:pPr lvl="1"/>
            <a:r>
              <a:rPr lang="fr-CH" sz="2000" dirty="0" smtClean="0"/>
              <a:t>Extraire des informations pertinentes en relation avec le cancer afin de réaliser un diagnostique</a:t>
            </a:r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0632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Autres moyens de diagnostique disponibles</a:t>
            </a:r>
          </a:p>
          <a:p>
            <a:pPr lvl="1"/>
            <a:r>
              <a:rPr lang="fr-CH" sz="2000" dirty="0" smtClean="0"/>
              <a:t>Prise de sang (invasif)</a:t>
            </a:r>
          </a:p>
          <a:p>
            <a:pPr lvl="1"/>
            <a:r>
              <a:rPr lang="fr-CH" sz="2000" dirty="0" smtClean="0"/>
              <a:t>Toucher rectal (invasif + stade avancé)</a:t>
            </a:r>
          </a:p>
          <a:p>
            <a:r>
              <a:rPr lang="fr-CH" sz="2400" dirty="0" smtClean="0"/>
              <a:t>Méthodes non invasives</a:t>
            </a:r>
          </a:p>
          <a:p>
            <a:pPr lvl="1"/>
            <a:r>
              <a:rPr lang="fr-CH" sz="2000" dirty="0" smtClean="0"/>
              <a:t>Via l’urine</a:t>
            </a:r>
          </a:p>
          <a:p>
            <a:pPr lvl="1"/>
            <a:endParaRPr lang="fr-CH" sz="2000" dirty="0"/>
          </a:p>
          <a:p>
            <a:r>
              <a:rPr lang="fr-CH" sz="2400" dirty="0" smtClean="0"/>
              <a:t>Autres études:</a:t>
            </a:r>
          </a:p>
          <a:p>
            <a:pPr lvl="1"/>
            <a:r>
              <a:rPr lang="fr-CH" sz="2000" dirty="0" smtClean="0"/>
              <a:t>Cancer du pancréas ou du colon</a:t>
            </a:r>
          </a:p>
        </p:txBody>
      </p:sp>
    </p:spTree>
    <p:extLst>
      <p:ext uri="{BB962C8B-B14F-4D97-AF65-F5344CB8AC3E}">
        <p14:creationId xmlns:p14="http://schemas.microsoft.com/office/powerpoint/2010/main" val="17362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Micro ARN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Dans notre cas il est non invasif -&gt; présence dans l’urine</a:t>
            </a:r>
          </a:p>
          <a:p>
            <a:pPr lvl="1"/>
            <a:r>
              <a:rPr lang="fr-CH" sz="2000" dirty="0" smtClean="0"/>
              <a:t>Procédé complexe d’extraction des miARN</a:t>
            </a:r>
          </a:p>
          <a:p>
            <a:pPr lvl="1"/>
            <a:endParaRPr lang="fr-CH" sz="2000" dirty="0" smtClean="0"/>
          </a:p>
          <a:p>
            <a:r>
              <a:rPr lang="fr-CH" sz="2400" dirty="0" smtClean="0"/>
              <a:t>Micro </a:t>
            </a:r>
            <a:r>
              <a:rPr lang="fr-CH" sz="2400" dirty="0" err="1" smtClean="0"/>
              <a:t>arrays</a:t>
            </a:r>
            <a:r>
              <a:rPr lang="fr-CH" sz="2400" dirty="0" smtClean="0"/>
              <a:t>, permettent de mesurer le niveau d’expression des gènes</a:t>
            </a:r>
          </a:p>
          <a:p>
            <a:endParaRPr lang="fr-CH" sz="2400" dirty="0" smtClean="0"/>
          </a:p>
          <a:p>
            <a:r>
              <a:rPr lang="fr-CH" sz="2400" dirty="0" smtClean="0"/>
              <a:t>Relation entre l’expression des miARN et le cancer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5036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Démarche d’analyse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Analyse du set de données -&gt; qu’est-ce qu’il contient ?</a:t>
            </a:r>
          </a:p>
          <a:p>
            <a:r>
              <a:rPr lang="fr-CH" sz="2400" dirty="0" smtClean="0"/>
              <a:t>Préparer/filtrer les données </a:t>
            </a:r>
          </a:p>
          <a:p>
            <a:r>
              <a:rPr lang="fr-CH" sz="2400" dirty="0" smtClean="0"/>
              <a:t>Déterminer les différences au niveau de l’expression des gènes, calculer les corrélations entre eux</a:t>
            </a:r>
          </a:p>
          <a:p>
            <a:r>
              <a:rPr lang="fr-CH" sz="2400" dirty="0" smtClean="0"/>
              <a:t>Déterminer les </a:t>
            </a:r>
            <a:r>
              <a:rPr lang="fr-CH" sz="2400" dirty="0" err="1" smtClean="0"/>
              <a:t>pathways</a:t>
            </a:r>
            <a:r>
              <a:rPr lang="fr-CH" sz="2400" dirty="0" smtClean="0"/>
              <a:t> des miARN intéressants</a:t>
            </a:r>
          </a:p>
          <a:p>
            <a:endParaRPr lang="fr-CH" sz="2400" dirty="0" smtClean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2332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Remarques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Merci, bisous !</a:t>
            </a:r>
            <a:endParaRPr lang="fr-CH" sz="6600" dirty="0"/>
          </a:p>
        </p:txBody>
      </p:sp>
    </p:spTree>
    <p:extLst>
      <p:ext uri="{BB962C8B-B14F-4D97-AF65-F5344CB8AC3E}">
        <p14:creationId xmlns:p14="http://schemas.microsoft.com/office/powerpoint/2010/main" val="15096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213</Words>
  <Application>Microsoft Office PowerPoint</Application>
  <PresentationFormat>Grand écran</PresentationFormat>
  <Paragraphs>44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BBC</vt:lpstr>
      <vt:lpstr>But du projet</vt:lpstr>
      <vt:lpstr>État de l’art</vt:lpstr>
      <vt:lpstr>Test Micro ARN</vt:lpstr>
      <vt:lpstr>Démarche d’analyse</vt:lpstr>
      <vt:lpstr>Remarques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</dc:title>
  <dc:creator>Thibault Schowing</dc:creator>
  <cp:lastModifiedBy>Thibault Schowing</cp:lastModifiedBy>
  <cp:revision>6</cp:revision>
  <dcterms:created xsi:type="dcterms:W3CDTF">2016-04-21T11:16:56Z</dcterms:created>
  <dcterms:modified xsi:type="dcterms:W3CDTF">2016-06-13T11:49:45Z</dcterms:modified>
</cp:coreProperties>
</file>