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4BD5D53-65DE-4C4A-8C77-BA738507D8B1}">
          <p14:sldIdLst>
            <p14:sldId id="256"/>
            <p14:sldId id="257"/>
          </p14:sldIdLst>
        </p14:section>
        <p14:section name="Contexte" id="{E1731A4C-CD80-48DE-AA96-C88FB5142832}">
          <p14:sldIdLst/>
        </p14:section>
        <p14:section name="Objectifs" id="{A04D02E4-95C3-4712-9111-D2BA991C7D25}">
          <p14:sldIdLst/>
        </p14:section>
        <p14:section name="Données" id="{B64E0A6B-8996-4EAF-B9A8-A0158B2C3B3E}">
          <p14:sldIdLst/>
        </p14:section>
        <p14:section name="Apprintissage non supervisé" id="{F037B402-3A1A-41B2-90D8-94537F4429EF}">
          <p14:sldIdLst/>
        </p14:section>
        <p14:section name="Apprintissage supervisé" id="{E08DC91D-D3EB-4347-8016-E03072C67375}">
          <p14:sldIdLst/>
        </p14:section>
        <p14:section name="Résultats" id="{E4537396-B96C-4F90-A099-5309FEEF0E18}">
          <p14:sldIdLst/>
        </p14:section>
        <p14:section name="COnclusion" id="{BA211663-0826-43CD-BBD1-1EC35992FED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02" autoAdjust="0"/>
  </p:normalViewPr>
  <p:slideViewPr>
    <p:cSldViewPr snapToGrid="0">
      <p:cViewPr varScale="1">
        <p:scale>
          <a:sx n="64" d="100"/>
          <a:sy n="64" d="100"/>
        </p:scale>
        <p:origin x="96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E38932A-B055-46E5-990C-EA2245BB8C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F15123-F1AE-449A-8991-04CAF6CF9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9DDBB-68CA-4D92-8E8F-9BDB821D0AE7}" type="datetimeFigureOut">
              <a:rPr lang="fr-CH" smtClean="0"/>
              <a:t>21.07.2017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5AD580-6A20-4147-80CF-4832E3F8B5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53C3AD-0B7D-4D71-A57E-8AFA594C8D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CB03D-8848-4C2C-94B4-F609E45F567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24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0A40C-FCE4-4F36-9D81-E029F5E2475B}" type="datetimeFigureOut">
              <a:rPr lang="fr-CH" smtClean="0"/>
              <a:t>21.07.2017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47AAC-8D22-4EC6-82DE-4AE8B02AE75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3652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AAC-8D22-4EC6-82DE-4AE8B02AE750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699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049-2BF6-4665-B295-990BF887308E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206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7A5A-0E83-485E-92EA-D1386B4925FD}" type="datetime1">
              <a:rPr lang="fr-CH" smtClean="0"/>
              <a:t>21.07.2017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59182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7A5A-0E83-485E-92EA-D1386B4925FD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09544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7A5A-0E83-485E-92EA-D1386B4925FD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42184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7A5A-0E83-485E-92EA-D1386B4925FD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336947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7A5A-0E83-485E-92EA-D1386B4925FD}" type="datetime1">
              <a:rPr lang="fr-CH" smtClean="0"/>
              <a:t>21.07.2017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07674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7A5A-0E83-485E-92EA-D1386B4925FD}" type="datetime1">
              <a:rPr lang="fr-CH" smtClean="0"/>
              <a:t>21.07.2017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598754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19AB-553A-45AA-9A45-00AB3A1CF5D7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5144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503-81B4-492E-B61C-EDF673945F65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180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199" y="219388"/>
            <a:ext cx="7387997" cy="140053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E0CC-5A57-42F9-AC98-90EAE528D9A2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Travail de Bachelor 2017 – Thibault Schowing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9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8B1-307F-4DA6-AEB0-8A750BC32D0E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920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0843-3EBB-4880-A907-314E55DF4AD0}" type="datetime1">
              <a:rPr lang="fr-CH" smtClean="0"/>
              <a:t>21.07.2017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69BD-71D1-4D3A-BF7E-A01286F8F338}" type="datetime1">
              <a:rPr lang="fr-CH" smtClean="0"/>
              <a:t>21.07.2017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032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EF33-E1EC-4183-AF9C-064C75D7585E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094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A6B0-BADC-4CEB-AC16-B985F3EF203C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26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D42C-01A5-4491-9A6A-5A226D7DF785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723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9FB0-45D2-4809-ABBC-D246A205109C}" type="datetime1">
              <a:rPr lang="fr-CH" smtClean="0"/>
              <a:t>21.07.2017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92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CF7A5A-0E83-485E-92EA-D1386B4925FD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Travail de Bachelor 2017 – Thibault Schowing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947A-6FF4-4D60-AC16-C870720A2C58}" type="slidenum">
              <a:rPr lang="fr-CH" smtClean="0"/>
              <a:t>‹N°›</a:t>
            </a:fld>
            <a:endParaRPr lang="fr-CH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8F049A7-9180-4CFA-B719-C10749E711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6" y="295729"/>
            <a:ext cx="2781145" cy="8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08A3C-B657-425B-80EC-3DCC3452C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185" y="1671972"/>
            <a:ext cx="7766936" cy="2302718"/>
          </a:xfrm>
        </p:spPr>
        <p:txBody>
          <a:bodyPr>
            <a:normAutofit fontScale="90000"/>
          </a:bodyPr>
          <a:lstStyle/>
          <a:p>
            <a:pPr algn="ctr"/>
            <a:r>
              <a:rPr lang="fr-CH" sz="4000" dirty="0">
                <a:solidFill>
                  <a:schemeClr val="tx1"/>
                </a:solidFill>
              </a:rPr>
              <a:t>Analyse des relations entre les conditions de culture et la qualité des cafés du département de Risaralda en Colombie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85DE84-8FAE-48BF-AFB1-3E5462D5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185" y="4316913"/>
            <a:ext cx="7766936" cy="1096899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Travail de </a:t>
            </a:r>
            <a:r>
              <a:rPr lang="fr-CH" dirty="0" err="1">
                <a:solidFill>
                  <a:schemeClr val="tx1"/>
                </a:solidFill>
              </a:rPr>
              <a:t>Bachelor</a:t>
            </a:r>
            <a:r>
              <a:rPr lang="fr-CH" dirty="0">
                <a:solidFill>
                  <a:schemeClr val="tx1"/>
                </a:solidFill>
              </a:rPr>
              <a:t> 2017 – Thibault Schowing</a:t>
            </a:r>
          </a:p>
          <a:p>
            <a:pPr algn="ctr"/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C472BC-E286-430A-AC5E-2AF5C31F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08" y="4865362"/>
            <a:ext cx="2964516" cy="14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479C6-916A-4BDF-931E-B7713201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97" y="70705"/>
            <a:ext cx="6057079" cy="1438427"/>
          </a:xfrm>
        </p:spPr>
        <p:txBody>
          <a:bodyPr/>
          <a:lstStyle/>
          <a:p>
            <a:r>
              <a:rPr lang="fr-CH" dirty="0"/>
              <a:t>Contenu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15F39-F36C-4C2F-974F-B4529D12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 et Contexte</a:t>
            </a:r>
          </a:p>
          <a:p>
            <a:r>
              <a:rPr lang="fr-CH" dirty="0"/>
              <a:t>Objectifs du projet</a:t>
            </a:r>
          </a:p>
          <a:p>
            <a:r>
              <a:rPr lang="fr-CH" dirty="0"/>
              <a:t>Première étape: Les données</a:t>
            </a:r>
          </a:p>
          <a:p>
            <a:r>
              <a:rPr lang="fr-CH" dirty="0"/>
              <a:t>Deuxième étape: Apprentissage non-supervisé</a:t>
            </a:r>
          </a:p>
          <a:p>
            <a:r>
              <a:rPr lang="fr-CH" dirty="0"/>
              <a:t>Troisième étape: Apprentissage supervisé</a:t>
            </a:r>
          </a:p>
          <a:p>
            <a:r>
              <a:rPr lang="fr-CH" dirty="0"/>
              <a:t>Résultats et analyse</a:t>
            </a:r>
          </a:p>
          <a:p>
            <a:r>
              <a:rPr lang="fr-CH" dirty="0"/>
              <a:t>Conclusion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B7782-D0A9-4C64-92C0-C8B787FA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9E40-203C-46C8-B8BD-2A3A9462DA9F}" type="datetime1">
              <a:rPr lang="fr-CH" smtClean="0"/>
              <a:t>21.07.2017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34CD9-893C-4EFE-9EE2-7CF9B07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Travail de Bachelor 2017 – Thibault Schowing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D0061-906D-4457-B573-BDA23824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947A-6FF4-4D60-AC16-C870720A2C58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4433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887</TotalTime>
  <Words>62</Words>
  <Application>Microsoft Office PowerPoint</Application>
  <PresentationFormat>Grand écran</PresentationFormat>
  <Paragraphs>14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Analyse des relations entre les conditions de culture et la qualité des cafés du département de Risaralda en Colombie</vt:lpstr>
      <vt:lpstr>Contenu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Schowing</dc:creator>
  <cp:lastModifiedBy>Thibault Schowing</cp:lastModifiedBy>
  <cp:revision>42</cp:revision>
  <dcterms:created xsi:type="dcterms:W3CDTF">2017-07-19T12:50:52Z</dcterms:created>
  <dcterms:modified xsi:type="dcterms:W3CDTF">2017-07-21T19:35:07Z</dcterms:modified>
</cp:coreProperties>
</file>