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57337-3649-4D1F-A022-547BFF45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FE810A-1AB4-4552-B3BB-B97FB7D4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6D6402-FC6F-4DBB-BB6B-82372170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E5CB7-E8AB-420A-AAF7-3B325127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65E31-1A9D-493A-8DCD-26A5CE9B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69238-3E05-4A99-BA8E-BB25035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383757-DCED-4468-84B4-1D29C15A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EDA1C-C611-429A-81F7-C7BDA862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5BEAD-9337-4EB1-A7E4-A9D5A147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53D611-5D4C-4F07-BC5A-4E674164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2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13F664-5A9E-49E7-9350-CEE7F77E1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4BE170-F003-4297-A376-1F4AFC8F0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AD05E-111B-44C3-9879-85B631CA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6FBBBC-AC2A-469E-8CE7-DD8C891D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EE1C4-1F0F-4392-B0B6-DA444105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946F5-6C06-4F8B-9E77-F35D23FE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2F0A1-D706-4841-8C2F-5B9024C7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ECF68-4A4B-417F-A293-08598666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2F97A-C07A-4715-AAF0-03B35D92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A207B5-78A6-46B6-81E8-0B42A9BE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41030-2A39-49D8-849E-345A8DAA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7704A7-66F6-42F7-9221-5A12AE45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5F7B0-F2FC-4BBB-91E3-F0950AF5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940E4-11C5-4F59-951E-41BFF065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736FB-7307-4508-AC61-804BE28F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9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FC714-EC33-402D-AA62-368DAB18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36B87-AB6A-4A45-B857-5AC911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FBF42E-5C41-4ECF-8393-4682B19F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9E5150-0E3C-479A-B15F-B6FF69CF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7C3B96-DE8D-4157-AEDF-F89BD2C8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D0CB02-47F2-442F-A523-E2B9B9FB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9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AF6AC-C182-4262-BBFF-927C242A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DD8C6-5F6A-4CA7-90AC-6FA3C13C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BEF577-DFAA-4174-8640-F095F637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BD9B8-2703-4E87-86BB-24F393E14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6CF98F-2E38-4E1F-B078-800B0C755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8467A2-0C08-42AF-8E74-5B5E6588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43E014-6C9D-4CDA-8F8E-BC4C1D47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289517-C246-449B-B759-2B42E9B1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37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1DF71-1E12-46B5-9B8B-0C154624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260B86-3ACB-49F5-88F3-01212309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095920-E13B-425B-A8D8-75F0B32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D84E7E-5017-4184-98B8-F2E56A6B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8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8E8467-2E54-431F-A8AC-A13C8E46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31E3AA-6B85-40C5-9800-3D94B584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46221-7493-49FF-9700-51138065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5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B1E42-875A-4BF3-9536-A06C40DD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91DF3-C19A-478A-A0D0-C08B534F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56986-A295-41AC-BB90-644D652D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C5A11-5B0B-43AC-83E8-695474C5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BC3F5B-84F9-4E0B-8154-5B732FF9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534B7-2A66-45D7-8AB5-536A243A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9D552-B8B0-4CD4-BB3D-9D15E6B6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1EE402-1DBD-454F-8E53-BDDC52D4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0E3DF0-1647-4428-B460-A5AB8C5D5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6F00C-7200-4F23-BAC2-C46761DD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20351-81B2-4304-A1E7-DEEB3608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AC6F35-BF8A-496B-AE2D-789CED0C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6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1939C9-63C5-4DDD-959A-7E193D95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1D71D0-CE9E-422E-93E5-77B077EA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2F55D-4AA4-4D40-BE4D-C81B48F07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1CE9-DC4A-423F-9343-8758E804518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DB2B5-3846-4590-B846-020F93766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895C4A-6627-4557-9E28-1E48831E0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6AD01-2D88-43BB-AA70-1D7D8C413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AA64D0-DAB9-4CDC-A149-60FB6A35D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012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Schowing</dc:creator>
  <cp:lastModifiedBy>Thibault Schowing</cp:lastModifiedBy>
  <cp:revision>1</cp:revision>
  <dcterms:created xsi:type="dcterms:W3CDTF">2020-01-06T13:10:12Z</dcterms:created>
  <dcterms:modified xsi:type="dcterms:W3CDTF">2020-01-06T13:10:51Z</dcterms:modified>
</cp:coreProperties>
</file>