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7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AF0D5-B885-4406-8851-7EF283C420B2}" type="datetimeFigureOut">
              <a:rPr lang="fr-CH" smtClean="0"/>
              <a:t>12.01.2017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A4D0B-D5C7-4D52-8180-75BB2026F2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6434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TODO:</a:t>
            </a:r>
            <a:br>
              <a:rPr lang="fr-CH" dirty="0"/>
            </a:br>
            <a:r>
              <a:rPr lang="fr-CH" dirty="0"/>
              <a:t>CSRF -&gt; implémenté partiellement (non fonctionnel)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6076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Slide 48 -&gt; description du système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921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12.01.2017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2143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12.01.2017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2511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12.01.2017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1013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12.01.2017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558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12.01.2017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7658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12.01.2017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7206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12.01.2017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56504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12.01.2017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3936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12.01.2017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3778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12.01.2017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5301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12.01.2017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0965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12.01.2017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0718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12.01.2017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8897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12.01.2017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8322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12.01.2017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2199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12.01.2017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8814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BA411-5B63-457F-BE8A-5F0DD7FCAD39}" type="datetimeFigureOut">
              <a:rPr lang="fr-CH" smtClean="0"/>
              <a:t>12.01.2017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D47AD3-EFB5-4F2D-A1D1-9C740CB114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3733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STI – Projet partie 2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Sécurité des Technologies Internet</a:t>
            </a:r>
          </a:p>
        </p:txBody>
      </p:sp>
    </p:spTree>
    <p:extLst>
      <p:ext uri="{BB962C8B-B14F-4D97-AF65-F5344CB8AC3E}">
        <p14:creationId xmlns:p14="http://schemas.microsoft.com/office/powerpoint/2010/main" val="97654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Table des matières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8841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But: implémenter la sécurité sur l’application</a:t>
            </a:r>
          </a:p>
          <a:p>
            <a:r>
              <a:rPr lang="fr-CH" dirty="0"/>
              <a:t>Répartition des tâches: par fonctionnalité et vulnérabilité connues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74032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Description du système</a:t>
            </a:r>
          </a:p>
          <a:p>
            <a:r>
              <a:rPr lang="fr-CH" dirty="0"/>
              <a:t>Sources de menaces</a:t>
            </a:r>
          </a:p>
          <a:p>
            <a:r>
              <a:rPr lang="fr-CH" dirty="0"/>
              <a:t>Scénario d’attaques</a:t>
            </a:r>
          </a:p>
          <a:p>
            <a:r>
              <a:rPr lang="fr-CH" dirty="0"/>
              <a:t>Contremesures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534384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1670</TotalTime>
  <Words>52</Words>
  <Application>Microsoft Office PowerPoint</Application>
  <PresentationFormat>Grand écran</PresentationFormat>
  <Paragraphs>16</Paragraphs>
  <Slides>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Facette</vt:lpstr>
      <vt:lpstr>STI – Projet partie 2</vt:lpstr>
      <vt:lpstr>Table des matières</vt:lpstr>
      <vt:lpstr>Introduction</vt:lpstr>
      <vt:lpstr>Analyse de menace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 – Projet partie 2</dc:title>
  <dc:creator>Thibault Schowing</dc:creator>
  <cp:lastModifiedBy>Thibault Schowing</cp:lastModifiedBy>
  <cp:revision>2</cp:revision>
  <dcterms:created xsi:type="dcterms:W3CDTF">2017-01-12T08:39:14Z</dcterms:created>
  <dcterms:modified xsi:type="dcterms:W3CDTF">2017-01-13T12:29:57Z</dcterms:modified>
</cp:coreProperties>
</file>