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75" r:id="rId17"/>
    <p:sldId id="276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16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TODO:</a:t>
            </a:r>
            <a:br>
              <a:rPr lang="fr-CH" dirty="0"/>
            </a:br>
            <a:r>
              <a:rPr lang="fr-CH" dirty="0"/>
              <a:t>CSRF -&gt; implémenté partiellement (non fonctionnel)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711"/>
            <a:ext cx="12192000" cy="3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89" y="3576280"/>
            <a:ext cx="12192000" cy="328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" r="15682" b="-23811"/>
          <a:stretch/>
        </p:blipFill>
        <p:spPr>
          <a:xfrm>
            <a:off x="936740" y="2653327"/>
            <a:ext cx="2770736" cy="247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629515"/>
            <a:ext cx="4886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2989</TotalTime>
  <Words>460</Words>
  <Application>Microsoft Office PowerPoint</Application>
  <PresentationFormat>Grand écran</PresentationFormat>
  <Paragraphs>160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Comparaison</vt:lpstr>
      <vt:lpstr>Comparaison</vt:lpstr>
      <vt:lpstr>À améliorer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14</cp:revision>
  <dcterms:created xsi:type="dcterms:W3CDTF">2017-01-12T08:39:14Z</dcterms:created>
  <dcterms:modified xsi:type="dcterms:W3CDTF">2017-01-21T10:48:08Z</dcterms:modified>
</cp:coreProperties>
</file>