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72F-3DB9-7347-9A0B-86AEBB02DA49}" type="datetimeFigureOut">
              <a:rPr lang="en-US" smtClean="0"/>
              <a:t>14.04.20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9D7D-AD1D-5340-8BC1-02206F69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6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72F-3DB9-7347-9A0B-86AEBB02DA49}" type="datetimeFigureOut">
              <a:rPr lang="en-US" smtClean="0"/>
              <a:t>14.04.20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9D7D-AD1D-5340-8BC1-02206F69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8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72F-3DB9-7347-9A0B-86AEBB02DA49}" type="datetimeFigureOut">
              <a:rPr lang="en-US" smtClean="0"/>
              <a:t>14.04.20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9D7D-AD1D-5340-8BC1-02206F69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72F-3DB9-7347-9A0B-86AEBB02DA49}" type="datetimeFigureOut">
              <a:rPr lang="en-US" smtClean="0"/>
              <a:t>14.04.20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9D7D-AD1D-5340-8BC1-02206F69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72F-3DB9-7347-9A0B-86AEBB02DA49}" type="datetimeFigureOut">
              <a:rPr lang="en-US" smtClean="0"/>
              <a:t>14.04.20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9D7D-AD1D-5340-8BC1-02206F69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6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72F-3DB9-7347-9A0B-86AEBB02DA49}" type="datetimeFigureOut">
              <a:rPr lang="en-US" smtClean="0"/>
              <a:t>14.04.20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9D7D-AD1D-5340-8BC1-02206F69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72F-3DB9-7347-9A0B-86AEBB02DA49}" type="datetimeFigureOut">
              <a:rPr lang="en-US" smtClean="0"/>
              <a:t>14.04.20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9D7D-AD1D-5340-8BC1-02206F69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2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72F-3DB9-7347-9A0B-86AEBB02DA49}" type="datetimeFigureOut">
              <a:rPr lang="en-US" smtClean="0"/>
              <a:t>14.04.20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9D7D-AD1D-5340-8BC1-02206F69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9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72F-3DB9-7347-9A0B-86AEBB02DA49}" type="datetimeFigureOut">
              <a:rPr lang="en-US" smtClean="0"/>
              <a:t>14.04.20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9D7D-AD1D-5340-8BC1-02206F69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72F-3DB9-7347-9A0B-86AEBB02DA49}" type="datetimeFigureOut">
              <a:rPr lang="en-US" smtClean="0"/>
              <a:t>14.04.20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9D7D-AD1D-5340-8BC1-02206F69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7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72F-3DB9-7347-9A0B-86AEBB02DA49}" type="datetimeFigureOut">
              <a:rPr lang="en-US" smtClean="0"/>
              <a:t>14.04.20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9D7D-AD1D-5340-8BC1-02206F69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3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C72F-3DB9-7347-9A0B-86AEBB02DA49}" type="datetimeFigureOut">
              <a:rPr lang="en-US" smtClean="0"/>
              <a:t>14.04.20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9D7D-AD1D-5340-8BC1-02206F69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Screenshot 2020-04-14 at 12.3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620"/>
            <a:ext cx="8465947" cy="65313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6962" y="89796"/>
            <a:ext cx="636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i="1" dirty="0"/>
              <a:t>Pan </a:t>
            </a:r>
            <a:r>
              <a:rPr lang="en-US" i="1" dirty="0" err="1"/>
              <a:t>paniscus</a:t>
            </a:r>
            <a:r>
              <a:rPr lang="en-US" i="1" dirty="0"/>
              <a:t> </a:t>
            </a:r>
            <a:r>
              <a:rPr lang="en-US" dirty="0" smtClean="0"/>
              <a:t>= bonobos; </a:t>
            </a:r>
            <a:r>
              <a:rPr lang="en-US" i="1" dirty="0" smtClean="0"/>
              <a:t>Pan </a:t>
            </a:r>
            <a:r>
              <a:rPr lang="en-US" i="1" dirty="0"/>
              <a:t>troglodyte </a:t>
            </a:r>
            <a:r>
              <a:rPr lang="en-US" dirty="0" smtClean="0"/>
              <a:t>=  chimpanzees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1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unifr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margot paris</dc:creator>
  <cp:lastModifiedBy>margot paris</cp:lastModifiedBy>
  <cp:revision>4</cp:revision>
  <dcterms:created xsi:type="dcterms:W3CDTF">2020-04-14T10:39:39Z</dcterms:created>
  <dcterms:modified xsi:type="dcterms:W3CDTF">2020-04-14T11:01:34Z</dcterms:modified>
</cp:coreProperties>
</file>