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7" r:id="rId6"/>
    <p:sldId id="308" r:id="rId7"/>
    <p:sldId id="315" r:id="rId8"/>
    <p:sldId id="316" r:id="rId9"/>
    <p:sldId id="309" r:id="rId10"/>
    <p:sldId id="295" r:id="rId11"/>
    <p:sldId id="314" r:id="rId12"/>
    <p:sldId id="317" r:id="rId13"/>
    <p:sldId id="304" r:id="rId14"/>
    <p:sldId id="318" r:id="rId15"/>
    <p:sldId id="305" r:id="rId16"/>
    <p:sldId id="319" r:id="rId17"/>
    <p:sldId id="312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92"/>
        <p:guide pos="7056"/>
        <p:guide orient="horz" pos="31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03/05/2024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03/05/2024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44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1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32F4-E4D0-5B05-F7A1-95B0ED4A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543F5F-E30E-8A26-A9D2-DBDE2878E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7B556C-E495-E7F5-3FC1-973C1E5DE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03A538-CBA7-3912-0428-43F412C31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3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0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3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1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7522464" cy="2833624"/>
          </a:xfrm>
        </p:spPr>
        <p:txBody>
          <a:bodyPr rtlCol="0"/>
          <a:lstStyle/>
          <a:p>
            <a:r>
              <a:rPr lang="fr-FR" spc="400" dirty="0"/>
              <a:t>Survival 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 rtlCol="0">
            <a:normAutofit/>
          </a:bodyPr>
          <a:lstStyle/>
          <a:p>
            <a:pPr rtl="0"/>
            <a:r>
              <a:rPr lang="fr-FR" sz="3600"/>
              <a:t>PROBLÈMES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43293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Fin de combat</a:t>
            </a:r>
          </a:p>
          <a:p>
            <a:r>
              <a:rPr lang="fr-FR" sz="2800" dirty="0">
                <a:latin typeface="Calibri"/>
                <a:ea typeface="Calibri"/>
                <a:cs typeface="Calibri"/>
              </a:rPr>
              <a:t>Trop de contenu demandé</a:t>
            </a:r>
          </a:p>
          <a:p>
            <a:r>
              <a:rPr lang="fr-FR" sz="2800" dirty="0">
                <a:latin typeface="Calibri"/>
                <a:ea typeface="Calibri"/>
                <a:cs typeface="Calibri"/>
              </a:rPr>
              <a:t>JS</a:t>
            </a:r>
          </a:p>
          <a:p>
            <a:r>
              <a:rPr lang="fr-FR" sz="2800" err="1">
                <a:latin typeface="Calibri"/>
                <a:ea typeface="Calibri"/>
                <a:cs typeface="Calibri"/>
              </a:rPr>
              <a:t>Itchio</a:t>
            </a:r>
            <a:r>
              <a:rPr lang="fr-FR" sz="2800" dirty="0">
                <a:latin typeface="Calibri"/>
                <a:ea typeface="Calibri"/>
                <a:cs typeface="Calibri"/>
              </a:rPr>
              <a:t> (non jouable en ligne)</a:t>
            </a:r>
          </a:p>
          <a:p>
            <a:r>
              <a:rPr lang="fr-FR" sz="2800" dirty="0">
                <a:latin typeface="Calibri"/>
                <a:ea typeface="Calibri"/>
                <a:cs typeface="Calibri"/>
              </a:rPr>
              <a:t>Transition carte</a:t>
            </a:r>
          </a:p>
          <a:p>
            <a:r>
              <a:rPr lang="fr-FR" sz="2800" dirty="0">
                <a:latin typeface="Calibri"/>
                <a:ea typeface="Calibri"/>
                <a:cs typeface="Calibri"/>
              </a:rPr>
              <a:t>Caméra sur le personnage</a:t>
            </a:r>
          </a:p>
          <a:p>
            <a:r>
              <a:rPr lang="fr-FR" sz="2800" dirty="0">
                <a:latin typeface="Calibri"/>
                <a:ea typeface="Calibri"/>
                <a:cs typeface="Calibri"/>
              </a:rPr>
              <a:t>Trouver asset qui colle au projet</a:t>
            </a:r>
          </a:p>
          <a:p>
            <a:r>
              <a:rPr lang="fr-FR" sz="2800" dirty="0">
                <a:latin typeface="Calibri"/>
                <a:ea typeface="Calibri"/>
                <a:cs typeface="Calibri"/>
              </a:rPr>
              <a:t>Le thème du jeu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 rtlCol="0"/>
          <a:lstStyle/>
          <a:p>
            <a:r>
              <a:rPr lang="fr-FR" sz="3600"/>
              <a:t>SOLUTIONS 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43391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Dissocier la fonction pour chaque ennemie</a:t>
            </a:r>
          </a:p>
          <a:p>
            <a:r>
              <a:rPr lang="fr-FR" sz="2800" dirty="0">
                <a:latin typeface="Calibri"/>
                <a:cs typeface="Calibri"/>
              </a:rPr>
              <a:t>Réduction du contenu</a:t>
            </a:r>
          </a:p>
          <a:p>
            <a:r>
              <a:rPr lang="fr-FR" sz="2800" dirty="0">
                <a:latin typeface="Calibri"/>
                <a:cs typeface="Calibri"/>
              </a:rPr>
              <a:t>Apprentissage du JS par différent moyen (vidéo, piscine, etc...)</a:t>
            </a:r>
          </a:p>
          <a:p>
            <a:r>
              <a:rPr lang="fr-FR" sz="2800" dirty="0">
                <a:latin typeface="Calibri"/>
                <a:cs typeface="Calibri"/>
              </a:rPr>
              <a:t>Apprendre le html5</a:t>
            </a:r>
          </a:p>
          <a:p>
            <a:r>
              <a:rPr lang="fr-FR" sz="2800" dirty="0">
                <a:latin typeface="Calibri"/>
                <a:cs typeface="Calibri"/>
              </a:rPr>
              <a:t>Fusion de toutes les cartes</a:t>
            </a:r>
          </a:p>
          <a:p>
            <a:r>
              <a:rPr lang="fr-FR" sz="2800" dirty="0">
                <a:latin typeface="Calibri"/>
                <a:cs typeface="Calibri"/>
              </a:rPr>
              <a:t>Lorsque le joueur se déplace, tous les éléments  de la carte se déplace aussi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7547116" cy="2833624"/>
          </a:xfrm>
        </p:spPr>
        <p:txBody>
          <a:bodyPr rtlCol="0" anchor="b">
            <a:normAutofit/>
          </a:bodyPr>
          <a:lstStyle/>
          <a:p>
            <a:r>
              <a:rPr lang="fr-FR" spc="400"/>
              <a:t>Piste d'Améliorations</a:t>
            </a:r>
          </a:p>
        </p:txBody>
      </p:sp>
    </p:spTree>
    <p:extLst>
      <p:ext uri="{BB962C8B-B14F-4D97-AF65-F5344CB8AC3E}">
        <p14:creationId xmlns:p14="http://schemas.microsoft.com/office/powerpoint/2010/main" val="7968522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/>
              <a:t>Améliorations possibles 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38042404-84C5-30B4-E454-22F3988A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31023" y="2062901"/>
            <a:ext cx="7549338" cy="4497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Combat contre d'autres ennemies et ses </a:t>
            </a:r>
            <a:r>
              <a:rPr lang="fr-FR" sz="2800" dirty="0" err="1"/>
              <a:t>spell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Ajout de l'histoire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Interface graphique combat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Ajout d'un menu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Fin de partie et relancer le jeu</a:t>
            </a:r>
          </a:p>
          <a:p>
            <a:pPr>
              <a:lnSpc>
                <a:spcPct val="150000"/>
              </a:lnSpc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7547116" cy="2833624"/>
          </a:xfrm>
        </p:spPr>
        <p:txBody>
          <a:bodyPr rtlCol="0" anchor="b">
            <a:normAutofit/>
          </a:bodyPr>
          <a:lstStyle/>
          <a:p>
            <a:r>
              <a:rPr lang="fr-FR" spc="40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5388229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 sz="1100" b="0" dirty="0">
              <a:solidFill>
                <a:srgbClr val="000000"/>
              </a:solidFill>
              <a:latin typeface="Segoe UI"/>
              <a:cs typeface="Segoe UI"/>
            </a:endParaRPr>
          </a:p>
          <a:p>
            <a:r>
              <a:rPr lang="fr-FR" sz="1100" dirty="0">
                <a:solidFill>
                  <a:srgbClr val="243FFF"/>
                </a:solidFill>
                <a:latin typeface="Segoe UI"/>
                <a:cs typeface="Segoe UI"/>
              </a:rPr>
              <a:t>SURVIVAL GAME</a:t>
            </a:r>
            <a:endParaRPr lang="fr-FR" sz="1100" b="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824" y="2149687"/>
            <a:ext cx="5276088" cy="2276856"/>
          </a:xfrm>
        </p:spPr>
        <p:txBody>
          <a:bodyPr rtlCol="0"/>
          <a:lstStyle/>
          <a:p>
            <a:pPr algn="l"/>
            <a:r>
              <a:rPr lang="fr-FR"/>
              <a:t>       Merci</a:t>
            </a:r>
            <a:br>
              <a:rPr lang="fr-FR"/>
            </a:br>
            <a:r>
              <a:rPr lang="fr-FR"/>
              <a:t>  POUR VOTRE</a:t>
            </a:r>
            <a:br>
              <a:rPr lang="fr-FR"/>
            </a:br>
            <a:r>
              <a:rPr lang="fr-FR"/>
              <a:t>      ÉCOUTE 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246" y="563751"/>
            <a:ext cx="5833872" cy="2276856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fr-FR"/>
              <a:t>CréateurS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 fontScale="92500" lnSpcReduction="20000"/>
          </a:bodyPr>
          <a:lstStyle/>
          <a:p>
            <a:endParaRPr lang="fr-FR" dirty="0">
              <a:solidFill>
                <a:srgbClr val="243FFF"/>
              </a:solidFill>
              <a:ea typeface="+mn-lt"/>
              <a:cs typeface="+mn-lt"/>
            </a:endParaRPr>
          </a:p>
          <a:p>
            <a:r>
              <a:rPr lang="fr-FR" dirty="0">
                <a:solidFill>
                  <a:srgbClr val="243FFF"/>
                </a:solidFill>
                <a:ea typeface="+mn-lt"/>
                <a:cs typeface="+mn-lt"/>
              </a:rPr>
              <a:t>SURVIVAL GAME</a:t>
            </a:r>
            <a:endParaRPr lang="fr-FR" b="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1096" y="3056128"/>
            <a:ext cx="5833872" cy="3118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2800" dirty="0"/>
              <a:t>THIBAULT </a:t>
            </a:r>
            <a:r>
              <a:rPr lang="fr-FR" sz="2800" dirty="0">
                <a:solidFill>
                  <a:srgbClr val="DBDEE1"/>
                </a:solidFill>
                <a:ea typeface="+mn-lt"/>
                <a:cs typeface="+mn-lt"/>
              </a:rPr>
              <a:t>FRESCALINE</a:t>
            </a:r>
            <a:endParaRPr lang="fr-FR" sz="2800" dirty="0"/>
          </a:p>
          <a:p>
            <a:pPr algn="ctr"/>
            <a:r>
              <a:rPr lang="fr-FR" sz="2800" dirty="0"/>
              <a:t>JORDAN MILEVILLE-LINO</a:t>
            </a:r>
          </a:p>
          <a:p>
            <a:pPr algn="ctr"/>
            <a:r>
              <a:rPr lang="fr-FR" sz="2800" dirty="0"/>
              <a:t>GUILLAUME XU</a:t>
            </a:r>
          </a:p>
          <a:p>
            <a:pPr algn="ctr"/>
            <a:r>
              <a:rPr lang="fr-FR" sz="2800" dirty="0">
                <a:solidFill>
                  <a:srgbClr val="DBDEE1"/>
                </a:solidFill>
                <a:ea typeface="+mn-lt"/>
                <a:cs typeface="+mn-lt"/>
              </a:rPr>
              <a:t>Oumou Awa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SOMMAIRE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sz="3200" dirty="0"/>
              <a:t>Fonctionnalités</a:t>
            </a:r>
            <a:endParaRPr lang="fr-FR" dirty="0"/>
          </a:p>
          <a:p>
            <a:r>
              <a:rPr lang="fr-FR" sz="3200" dirty="0"/>
              <a:t>-   Organisation</a:t>
            </a:r>
            <a:endParaRPr lang="fr-FR" dirty="0"/>
          </a:p>
          <a:p>
            <a:r>
              <a:rPr lang="fr-FR" sz="3200" dirty="0"/>
              <a:t>-   Difficultés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sz="3200" dirty="0"/>
              <a:t>Améliorations possibles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 anchor="ctr">
            <a:normAutofit fontScale="92500" lnSpcReduction="20000"/>
          </a:bodyPr>
          <a:lstStyle/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SURVIVAL GAME</a:t>
            </a:r>
            <a:endParaRPr lang="fr-FR" b="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smtClean="0"/>
              <a:pPr rtl="0"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79051-08F3-78E5-765F-F89FF216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7D497-FBFB-00C0-6046-20B90A66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7685024" cy="2305304"/>
          </a:xfrm>
        </p:spPr>
        <p:txBody>
          <a:bodyPr rtlCol="0"/>
          <a:lstStyle/>
          <a:p>
            <a:pPr rtl="0"/>
            <a:r>
              <a:rPr lang="fr-FR" spc="400"/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1323972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AE045F-D2F8-0EF2-DD4D-E606653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966216"/>
            <a:ext cx="6190488" cy="49113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endParaRPr lang="fr-FR" sz="2400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400" dirty="0"/>
              <a:t>Déplacement du personnage sur la carte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400" dirty="0"/>
              <a:t>Collision qui empêche la sortie de carte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400" dirty="0"/>
              <a:t>Système de combat fonctionnel (avec de léger défaut)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400" dirty="0"/>
              <a:t>Système d'inventaire fonctionnel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400" dirty="0"/>
              <a:t>Système audio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fr-FR" sz="24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7CD10C-1E26-95B3-D91D-87D49AC2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SURVIVAL GAME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C6E81E-FE66-22F4-9D34-415CE69C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20593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>
            <a:normAutofit/>
          </a:bodyPr>
          <a:lstStyle/>
          <a:p>
            <a:pPr rtl="0"/>
            <a:r>
              <a:rPr lang="fr-FR" b="1" cap="all" spc="400"/>
              <a:t>ORGANISATION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/>
              <a:t>Réalisations individuelles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7</a:t>
            </a:fld>
            <a:endParaRPr lang="fr-FR" b="1" cap="all" spc="100">
              <a:solidFill>
                <a:schemeClr val="accent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B299A-52A3-FE77-E4FF-111A4F42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Guillaume: Carte et ajout de différents monstres</a:t>
            </a:r>
          </a:p>
          <a:p>
            <a:endParaRPr lang="fr-FR" dirty="0"/>
          </a:p>
          <a:p>
            <a:r>
              <a:rPr lang="fr-FR" dirty="0"/>
              <a:t>Thibault: Création combat et animation ennemie, inventaire, pancarte</a:t>
            </a:r>
          </a:p>
          <a:p>
            <a:endParaRPr lang="fr-FR" dirty="0"/>
          </a:p>
          <a:p>
            <a:r>
              <a:rPr lang="fr-FR" dirty="0"/>
              <a:t>Jordan: Déplacement personnage, collision de la </a:t>
            </a:r>
            <a:r>
              <a:rPr lang="fr-FR" dirty="0" err="1"/>
              <a:t>map</a:t>
            </a:r>
            <a:r>
              <a:rPr lang="fr-FR" dirty="0"/>
              <a:t>, </a:t>
            </a:r>
            <a:r>
              <a:rPr lang="fr-FR" dirty="0" err="1"/>
              <a:t>debug</a:t>
            </a:r>
            <a:r>
              <a:rPr lang="fr-FR" dirty="0"/>
              <a:t> fin de combat, audio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7065264" cy="2833624"/>
          </a:xfrm>
        </p:spPr>
        <p:txBody>
          <a:bodyPr rtlCol="0" anchor="b">
            <a:normAutofit/>
          </a:bodyPr>
          <a:lstStyle/>
          <a:p>
            <a:r>
              <a:rPr lang="fr-FR" b="1" cap="all" spc="400"/>
              <a:t>DIFFICULTÉS </a:t>
            </a:r>
            <a:r>
              <a:rPr lang="fr-FR" spc="400"/>
              <a:t>ET communication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31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D2332-59AD-DBC0-C442-4D6CD3E2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 descr="Une image contenant cercle, clipart, Graphique, dessin humoristique&#10;&#10;Description générée automatiquement">
            <a:extLst>
              <a:ext uri="{FF2B5EF4-FFF2-40B4-BE49-F238E27FC236}">
                <a16:creationId xmlns:a16="http://schemas.microsoft.com/office/drawing/2014/main" id="{925D1466-C227-E61A-3A16-F16A66CD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1371600"/>
            <a:ext cx="4114800" cy="4114800"/>
          </a:xfrm>
          <a:prstGeom prst="rect">
            <a:avLst/>
          </a:prstGeom>
        </p:spPr>
      </p:pic>
      <p:pic>
        <p:nvPicPr>
          <p:cNvPr id="11" name="Image 1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E1CCDA6-80B4-AA84-A597-D74756D87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8" y="591038"/>
            <a:ext cx="3634154" cy="2041770"/>
          </a:xfrm>
          <a:prstGeom prst="rect">
            <a:avLst/>
          </a:prstGeom>
        </p:spPr>
      </p:pic>
      <p:pic>
        <p:nvPicPr>
          <p:cNvPr id="3" name="Image 2" descr="Une image contenant Bleu électrique, capture d’écran, solaire, cellule solaire&#10;&#10;Description générée automatiquement">
            <a:extLst>
              <a:ext uri="{FF2B5EF4-FFF2-40B4-BE49-F238E27FC236}">
                <a16:creationId xmlns:a16="http://schemas.microsoft.com/office/drawing/2014/main" id="{52B4888A-FA04-FEAC-8B70-C171AD6B7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60" y="3345839"/>
            <a:ext cx="3549650" cy="19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45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ersonnalisé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{403D6C00-982E-4193-9F39-C721F01696F1}tf89338750_win32</Template>
  <Application>Microsoft Office PowerPoint</Application>
  <PresentationFormat>Grand écran</PresentationFormat>
  <Slides>14</Slides>
  <Notes>12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Personnalisé</vt:lpstr>
      <vt:lpstr>Survival Game</vt:lpstr>
      <vt:lpstr>CréateurS</vt:lpstr>
      <vt:lpstr>SOMMAIRE </vt:lpstr>
      <vt:lpstr>Fonctionnalités</vt:lpstr>
      <vt:lpstr>Présentation PowerPoint</vt:lpstr>
      <vt:lpstr>ORGANISATION </vt:lpstr>
      <vt:lpstr>Réalisations individuelles</vt:lpstr>
      <vt:lpstr>DIFFICULTÉS ET communication</vt:lpstr>
      <vt:lpstr>Présentation PowerPoint</vt:lpstr>
      <vt:lpstr>Présentation PowerPoint</vt:lpstr>
      <vt:lpstr>Piste d'Améliorations</vt:lpstr>
      <vt:lpstr>Améliorations possibles </vt:lpstr>
      <vt:lpstr>Démonstration</vt:lpstr>
      <vt:lpstr>       Merci   POUR VOTRE       ÉCOUTE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WEB</dc:title>
  <dc:creator>SERFATY Netanel</dc:creator>
  <cp:revision>206</cp:revision>
  <dcterms:created xsi:type="dcterms:W3CDTF">2024-02-01T01:17:12Z</dcterms:created>
  <dcterms:modified xsi:type="dcterms:W3CDTF">2024-05-03T22:21:22Z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