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8323F-AE54-47F0-A43D-21685496A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0B56C-5B9C-42A3-A143-3964E489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132CF-2FF2-4A0A-A8F0-8838B9B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FF57A-29DD-446C-873E-0D8EDC4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CEC66-D2AF-4FCD-B748-C2027FC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46193-7241-483D-A9E4-D51D5A5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3EA1E-3295-42DB-A5EF-C49576F0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E2BB4-E713-4C6B-AF44-E5D534D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E88A4-B296-40F5-A316-C427715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9EBF9-3FDD-45BA-AF1C-DB8640A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D7845-B43A-422D-AB60-975BA204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04409F-7F7D-4807-A2E5-88251FE1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7DCAE-E9A9-455F-9F0E-3E5BD07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5CB18-92DE-43A7-B8FE-1BF82FF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DAA1B-4472-47F0-A898-25AA45F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7E3C7-E91E-4028-BF69-B397EC89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83A77-3E46-46AA-AE71-D40F44F9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F2849-219E-4374-A789-BE4F407C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E97B7-7699-4C74-8B53-430C543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764EB-2310-4163-A6B5-7491A1E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9E20A-E941-4CD3-A29F-A368A0F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43553-5251-478A-9C11-0AF5EE82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94882-0948-4C1A-87AF-30F37239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48AE0-7E92-44FE-A313-4A2A7E8D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9E435-6D7B-4951-B61F-6B8ACD55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6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9782-4B13-4F16-BBB3-14E1D38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03420-96FF-45D8-8789-5D047AE4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F529D-D3AB-4415-95EF-9EB801A5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31201-C934-4B9C-8304-47B59BE5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E2100-C111-42FD-AB52-E69EC713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97AAAE-51B6-4B45-B155-F2855AE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FE8B9-F387-4C90-94F1-460B586B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B4A8-D5F8-43D8-B46C-234847A7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1C76E-506C-43C1-AB13-025B567A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2A0427-7DAE-4386-8D18-B57C1632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689996-D3FE-4255-9642-A415EBDD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BFE258-1EBC-4EDC-A61C-90609E5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810EB-C732-418F-A3F3-5FA6CE9C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1811D1-72BF-426C-A938-DCA97601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E863-CC01-470F-BFB3-7284E0CD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407945-EAF8-4357-9698-11BC53D3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F4EBD-0C46-4EA5-9B0A-88A29C10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0CE03-0B7A-4ED9-8EEA-25D493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B95AAE-18B6-4DE4-B916-043A11F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BCC36-D8D0-4AEE-9AF7-6AEC056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96AC9E-739C-4CCD-B9AB-32B47D5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02D9A-E053-4E24-95C1-43BDF85A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040F8-5465-4035-B38B-CF2CEBB8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12C0A-43FB-4875-BEFB-8D009AE2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63860-4CE1-4261-A7B8-ACC81F3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CD453-AE6A-4E38-9177-21BBA09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79C42-560F-4AEE-B55C-C92885D8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0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6EF02-9F34-4C47-AB3A-A4F9ABBC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018BE6-C57B-4C19-938F-786CC372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C043C5-CADD-445A-808B-D67D138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ED251-1845-4CF2-9EF1-CF5CB5B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6DF3FB-3876-4FBC-BEEE-B565D59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D01DA-1A09-4ADA-9CF6-4426EF22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9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BFB2E8-871B-43AC-88A4-55DE5D4B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6C793-D478-41D0-9AAB-B98BA150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D6D4-F87D-4533-9EFC-3AB46D06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4C8FD-298D-49B0-9A85-7FCD01826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746A6-B82F-4961-84E2-67B2FDBA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dirty="0"/>
              <a:t>Bourse d’Echanges </a:t>
            </a:r>
            <a:br>
              <a:rPr lang="fr-FR" dirty="0"/>
            </a:br>
            <a:r>
              <a:rPr lang="fr-FR" dirty="0"/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3600" dirty="0"/>
              <a:t>Module IT </a:t>
            </a:r>
            <a:r>
              <a:rPr lang="fr-FR" sz="3600" dirty="0" err="1"/>
              <a:t>Projects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5004179" y="4599296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Thibault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8DB3F6-3A6A-42FB-90F0-C90CD25EF699}"/>
              </a:ext>
            </a:extLst>
          </p:cNvPr>
          <p:cNvSpPr txBox="1"/>
          <p:nvPr/>
        </p:nvSpPr>
        <p:spPr>
          <a:xfrm>
            <a:off x="0" y="6211669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1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2787555" y="5572500"/>
            <a:ext cx="661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Présentation</a:t>
            </a:r>
          </a:p>
          <a:p>
            <a:pPr lvl="1"/>
            <a:r>
              <a:rPr lang="fr-FR" sz="2000" dirty="0"/>
              <a:t>Contexte</a:t>
            </a:r>
          </a:p>
          <a:p>
            <a:pPr lvl="1"/>
            <a:r>
              <a:rPr lang="fr-FR" sz="2000" dirty="0"/>
              <a:t>Cibles</a:t>
            </a:r>
          </a:p>
          <a:p>
            <a:pPr lvl="1"/>
            <a:r>
              <a:rPr lang="fr-FR" sz="2000" dirty="0"/>
              <a:t>Objectifs</a:t>
            </a:r>
          </a:p>
          <a:p>
            <a:pPr lvl="1"/>
            <a:r>
              <a:rPr lang="fr-FR" sz="2000" dirty="0"/>
              <a:t>Existant</a:t>
            </a:r>
          </a:p>
          <a:p>
            <a:r>
              <a:rPr lang="fr-FR" sz="2400" dirty="0"/>
              <a:t>Aspects fonctionnels et techniques</a:t>
            </a:r>
          </a:p>
          <a:p>
            <a:pPr lvl="1"/>
            <a:r>
              <a:rPr lang="fr-FR" sz="2000" dirty="0"/>
              <a:t>Arborescence du site</a:t>
            </a:r>
          </a:p>
          <a:p>
            <a:pPr lvl="1"/>
            <a:r>
              <a:rPr lang="fr-FR" sz="2000" dirty="0"/>
              <a:t>Spécifications fonctionnels</a:t>
            </a:r>
          </a:p>
          <a:p>
            <a:pPr lvl="1"/>
            <a:r>
              <a:rPr lang="fr-FR" sz="2000" dirty="0"/>
              <a:t>Spécifications techniques</a:t>
            </a:r>
          </a:p>
          <a:p>
            <a:pPr lvl="1"/>
            <a:r>
              <a:rPr lang="fr-FR" sz="2000" dirty="0"/>
              <a:t>Contexte techniques organisationnelles</a:t>
            </a:r>
          </a:p>
          <a:p>
            <a:r>
              <a:rPr lang="fr-FR" sz="2400" dirty="0"/>
              <a:t>Analyse du projet</a:t>
            </a:r>
          </a:p>
          <a:p>
            <a:pPr lvl="1"/>
            <a:r>
              <a:rPr lang="fr-FR" sz="2000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13306-BCA4-414E-AF0B-5A8F77A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SCPI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rendement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plus-value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690688"/>
            <a:ext cx="6281640" cy="33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7E62F-603C-44A4-82FA-757C28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0"/>
            <a:ext cx="10515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Projet IT</a:t>
            </a:r>
          </a:p>
          <a:p>
            <a:endParaRPr lang="fr-FR" dirty="0"/>
          </a:p>
          <a:p>
            <a:r>
              <a:rPr lang="fr-FR" dirty="0"/>
              <a:t>Echanges de parts</a:t>
            </a:r>
          </a:p>
          <a:p>
            <a:endParaRPr lang="fr-FR" dirty="0"/>
          </a:p>
          <a:p>
            <a:r>
              <a:rPr lang="fr-FR" dirty="0" err="1"/>
              <a:t>Indisponibilté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68" y="2371369"/>
            <a:ext cx="5810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6FACC-7C52-4FD1-B740-85DC7AB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BC0E3-53F4-4DB4-BFF5-4562A66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EACFC-8D07-41E3-93F8-CEF4ABB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55B96-9C4E-4141-B32A-812185D1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Bourse d’Echanges  de Parts de SCPI</vt:lpstr>
      <vt:lpstr>Sommaire</vt:lpstr>
      <vt:lpstr>Présentation</vt:lpstr>
      <vt:lpstr>Contexte</vt:lpstr>
      <vt:lpstr>Cibles</vt:lpstr>
      <vt:lpstr>Objectifs</vt:lpstr>
      <vt:lpstr>Existant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5</cp:revision>
  <dcterms:created xsi:type="dcterms:W3CDTF">2017-12-01T09:50:20Z</dcterms:created>
  <dcterms:modified xsi:type="dcterms:W3CDTF">2017-12-14T15:03:35Z</dcterms:modified>
</cp:coreProperties>
</file>