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6FBF-9628-4E32-94EF-2F15D21CD82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87FA-1FEA-4A9A-8489-BE23A77EA2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9D27-259F-41AF-A2E3-5F873C1C41AF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8E77-02C9-43D8-B3B9-675E1419EDCD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4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AF62-A81D-44EE-9D3C-27E70430AE85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2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8F73-76FE-46ED-80D2-C4AC60CEEF4C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171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3F30-A2E0-4867-A044-FFF452CAEF30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0D3-380F-4595-8350-2504826628F6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8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EFC-032B-433A-900C-D9F6CD13F39C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94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8C3-6E56-443C-BDCA-B487AFB13B14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8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BDD7-255B-4F1E-809F-93317509FED9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FBE6-0AD4-4A47-A970-F8279C8F2755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82B0-F871-4261-9A94-8C7A913E7849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F079-66E4-4680-ADC3-BAD638135F10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AD84-677D-4EA5-8455-7745C367365D}" type="datetime1">
              <a:rPr lang="fr-FR" smtClean="0"/>
              <a:t>15/12/2017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11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01C5-4FD1-4020-A389-0913CF21F6D4}" type="datetime1">
              <a:rPr lang="fr-FR" smtClean="0"/>
              <a:t>15/12/2017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5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3BCA-0A0C-43D9-A058-7BDC04A23E29}" type="datetime1">
              <a:rPr lang="fr-FR" smtClean="0"/>
              <a:t>15/12/2017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8CE9-2C18-4415-AEF4-45551716935D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4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0641-56C1-4409-9B87-36B1BC811F7A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503D03-9F85-46D0-9514-9EF9555F95EA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3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3EBC9-2486-4B01-9ACE-B6A68B65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027"/>
            <a:ext cx="9144000" cy="1937010"/>
          </a:xfrm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fr-FR" dirty="0"/>
              <a:t>Bourse d’Echanges </a:t>
            </a:r>
            <a:br>
              <a:rPr lang="fr-FR" dirty="0"/>
            </a:br>
            <a:r>
              <a:rPr lang="fr-FR" dirty="0"/>
              <a:t>de Parts de SCPI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FB7DA-EFCF-46E8-B98C-C9845374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322" y="3832869"/>
            <a:ext cx="4259355" cy="1277966"/>
          </a:xfrm>
        </p:spPr>
        <p:txBody>
          <a:bodyPr/>
          <a:lstStyle/>
          <a:p>
            <a:endParaRPr lang="fr-FR" dirty="0"/>
          </a:p>
          <a:p>
            <a:pPr algn="ctr"/>
            <a:r>
              <a:rPr lang="fr-FR" sz="3600" dirty="0"/>
              <a:t>Module IT </a:t>
            </a:r>
            <a:r>
              <a:rPr lang="fr-FR" sz="3600" dirty="0" err="1"/>
              <a:t>Projects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271D2-B275-455D-96AD-606A9B3DE5FE}"/>
              </a:ext>
            </a:extLst>
          </p:cNvPr>
          <p:cNvSpPr txBox="1"/>
          <p:nvPr/>
        </p:nvSpPr>
        <p:spPr>
          <a:xfrm>
            <a:off x="8484358" y="5110835"/>
            <a:ext cx="21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COMTE Thibault</a:t>
            </a:r>
          </a:p>
          <a:p>
            <a:r>
              <a:rPr lang="fr-FR" dirty="0"/>
              <a:t>BONGO Jean Phillipe</a:t>
            </a:r>
          </a:p>
          <a:p>
            <a:r>
              <a:rPr lang="fr-FR" dirty="0"/>
              <a:t>FLAMANT Thomas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BDA115-B5AF-4324-8BE7-CFA466CCA29D}"/>
              </a:ext>
            </a:extLst>
          </p:cNvPr>
          <p:cNvSpPr txBox="1"/>
          <p:nvPr/>
        </p:nvSpPr>
        <p:spPr>
          <a:xfrm>
            <a:off x="1264181" y="5750004"/>
            <a:ext cx="696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Encadré par : Dr. Taha RIDENE &amp; Mr. Hans </a:t>
            </a:r>
            <a:r>
              <a:rPr lang="fr-FR" sz="2400" dirty="0" err="1"/>
              <a:t>Peinturier</a:t>
            </a:r>
            <a:endParaRPr lang="fr-FR" sz="24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FD2AB-4DF7-40DF-A14A-CF50A7A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2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6280-D744-41A9-A90C-492279FC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5152"/>
            <a:ext cx="10018713" cy="3810000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d’accueil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de login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admin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18E70A-3876-4FB4-A9BE-603CE8BC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3" y="1815152"/>
            <a:ext cx="6858000" cy="381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09A2247-C1D7-4A81-83E4-5CE181689DC0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Arborescence du site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B54AF-4461-48E2-AA2B-8F7F0FBF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8938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3CD6E-8AEE-4AC8-A337-28FDB865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2"/>
            <a:ext cx="10018713" cy="4220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Listing des biens</a:t>
            </a:r>
          </a:p>
          <a:p>
            <a:pPr marL="0" indent="0">
              <a:buNone/>
            </a:pPr>
            <a:r>
              <a:rPr lang="fr-FR" dirty="0"/>
              <a:t>Etat de vente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Mise en vente des biens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Accès a tous les biens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6D65D-A2E8-44F5-93FC-4D9993B8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94" y="2016693"/>
            <a:ext cx="5999329" cy="333296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228FCAA-DB95-477D-932A-0580DAC92BFE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Spécifications fonctionnels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39C45C-0501-4F9B-AEE4-005BAA82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630875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08E6F-D9AA-410C-A413-E05EEDE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0688"/>
            <a:ext cx="10018713" cy="4396213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Ajout au système existant</a:t>
            </a:r>
          </a:p>
          <a:p>
            <a:pPr marL="0" indent="0">
              <a:buNone/>
            </a:pPr>
            <a:r>
              <a:rPr lang="fr-FR" dirty="0" err="1"/>
              <a:t>JavaEE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Modèle MVC2</a:t>
            </a:r>
          </a:p>
          <a:p>
            <a:pPr marL="0" indent="0">
              <a:buNone/>
            </a:pPr>
            <a:r>
              <a:rPr lang="fr-FR" dirty="0"/>
              <a:t>Base de Données</a:t>
            </a:r>
          </a:p>
          <a:p>
            <a:pPr marL="0" indent="0">
              <a:buNone/>
            </a:pPr>
            <a:r>
              <a:rPr lang="fr-FR" dirty="0"/>
              <a:t>Statut</a:t>
            </a:r>
          </a:p>
          <a:p>
            <a:pPr marL="0" indent="0">
              <a:buNone/>
            </a:pPr>
            <a:r>
              <a:rPr lang="fr-FR" dirty="0"/>
              <a:t>Gérer les biens</a:t>
            </a:r>
          </a:p>
          <a:p>
            <a:pPr marL="0" indent="0">
              <a:buNone/>
            </a:pPr>
            <a:r>
              <a:rPr lang="fr-FR" dirty="0"/>
              <a:t>Accès a la liste des biens en ventes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1A325-6391-4334-BEF5-1BC87A68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80" y="2148386"/>
            <a:ext cx="4504944" cy="348081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1D2FBC1-EF8A-4E3E-B7BC-FBB8DEA5AC09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Spécifications techniques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F60DD-3322-4280-9386-86545765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5103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https://lh3.googleusercontent.com/IArW1KUNcasSuTg1EgSXNmwYNhrhgeiCeBXLavAV9uGip-P2v1VL6YSP_xzAfDIZEDv1CeO6YuDwALLGn2P-Dg51Jo5iHy_D9UIds8FioTaYNAlyEWeAFpf6aRuZIMFVYnmJTozB">
            <a:extLst>
              <a:ext uri="{FF2B5EF4-FFF2-40B4-BE49-F238E27FC236}">
                <a16:creationId xmlns:a16="http://schemas.microsoft.com/office/drawing/2014/main" id="{FB0950C9-3D7C-47E0-A6F4-F4E268B162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25" y="1690688"/>
            <a:ext cx="74302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F2FCC54-89BE-463B-9BD0-324622C29EFA}"/>
              </a:ext>
            </a:extLst>
          </p:cNvPr>
          <p:cNvSpPr txBox="1"/>
          <p:nvPr/>
        </p:nvSpPr>
        <p:spPr>
          <a:xfrm>
            <a:off x="5470085" y="6042026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 3 tiers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BB04B0C-3916-479A-8CE2-7023AEE438B7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Contexte technique organisationnelle</a:t>
            </a: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19753B2-A231-4546-A6BC-BFF597F6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9437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ttps://lh5.googleusercontent.com/RfzrRO813z7nFrxkRvHgzjRM5W0iiim2uyWeN2H5ifc7hln1dM_loL7cqb95Q585B8kKFEHPKyCJdfkPQ-iuG-NguZyUcDezRb33kjDCt7_YZkNnkFETcBfeKDEOthrGLrdjsfgu">
            <a:extLst>
              <a:ext uri="{FF2B5EF4-FFF2-40B4-BE49-F238E27FC236}">
                <a16:creationId xmlns:a16="http://schemas.microsoft.com/office/drawing/2014/main" id="{8DA4B179-C0EF-4734-9756-A48ED41586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6952" y="2142698"/>
            <a:ext cx="6133429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93AD27-FA6A-43CB-8C2B-A3738D5AFD47}"/>
              </a:ext>
            </a:extLst>
          </p:cNvPr>
          <p:cNvSpPr txBox="1"/>
          <p:nvPr/>
        </p:nvSpPr>
        <p:spPr>
          <a:xfrm>
            <a:off x="5666642" y="5266898"/>
            <a:ext cx="165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MVC2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11D88C6-B499-4365-890F-2B8493288054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Contexte technique organisationnelle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87D0A8-C6EF-4238-8C8C-B8B81B0F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9DB6B-6767-41D6-9649-3128C8E6A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5625"/>
            <a:ext cx="10018713" cy="4247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Conception et mise en place du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Développement du contenu, de la vue et de l’interface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880DF2-E57A-44E8-BA18-509A2DAA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50" y="1825625"/>
            <a:ext cx="4058574" cy="299203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F3AC37E-CCD5-4416-BB59-29ED34913AEA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Contexte technique organisationnelle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0A349-A084-4CAE-9701-B57FD16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8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069" y="2879677"/>
            <a:ext cx="9144000" cy="955341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du projet</a:t>
            </a:r>
          </a:p>
        </p:txBody>
      </p:sp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FCD9A971-DFC2-42C6-B8B2-D6679134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0705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63AA2886-0DA7-4584-B6D1-D0532942CC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32" y="1815152"/>
            <a:ext cx="6763670" cy="430067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2C33A11-04D4-4B2D-862E-0CB061D35CB0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Use Case</a:t>
            </a:r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2DC6C8D5-9B4E-436C-AA4C-3BE65702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24105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A75DB2A-F131-4E99-90CE-F694BADF42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24" y="1815152"/>
            <a:ext cx="8135485" cy="403916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B82E1A72-E581-4525-B774-5C92524CC60A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MCD</a:t>
            </a:r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A3B9D12-FCD4-405E-AFB0-020A4860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67081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C0F20B-4F7A-4062-B4DD-BB2BD95658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22" y="1815152"/>
            <a:ext cx="7933689" cy="4351338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FB9DC6B-808F-4ADE-863B-7879D8EAF3A8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MLD</a:t>
            </a:r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B2598F9-9C51-497B-96A7-D60832F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7524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1BFBF-AB1E-480D-B394-5A41177E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9351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FFE6-638B-454D-BD7B-08C8380C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3"/>
            <a:ext cx="10018713" cy="44082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b="1" dirty="0"/>
              <a:t>Présentation</a:t>
            </a:r>
          </a:p>
          <a:p>
            <a:pPr marL="457200" lvl="1" indent="0">
              <a:buNone/>
            </a:pPr>
            <a:r>
              <a:rPr lang="fr-FR" sz="2000" dirty="0"/>
              <a:t>Contexte</a:t>
            </a:r>
          </a:p>
          <a:p>
            <a:pPr marL="457200" lvl="1" indent="0">
              <a:buNone/>
            </a:pPr>
            <a:r>
              <a:rPr lang="fr-FR" sz="2000" dirty="0"/>
              <a:t>Cibles</a:t>
            </a:r>
          </a:p>
          <a:p>
            <a:pPr marL="457200" lvl="1" indent="0">
              <a:buNone/>
            </a:pPr>
            <a:r>
              <a:rPr lang="fr-FR" sz="2000" dirty="0"/>
              <a:t>Objectifs</a:t>
            </a:r>
          </a:p>
          <a:p>
            <a:pPr marL="457200" lvl="1" indent="0">
              <a:buNone/>
            </a:pPr>
            <a:r>
              <a:rPr lang="fr-FR" sz="2000" dirty="0"/>
              <a:t>Existant</a:t>
            </a:r>
          </a:p>
          <a:p>
            <a:pPr marL="0" indent="0">
              <a:buNone/>
            </a:pPr>
            <a:r>
              <a:rPr lang="fr-FR" sz="2400" b="1" dirty="0"/>
              <a:t>Aspects fonctionnels et techniques</a:t>
            </a:r>
          </a:p>
          <a:p>
            <a:pPr marL="457200" lvl="1" indent="0">
              <a:buNone/>
            </a:pPr>
            <a:r>
              <a:rPr lang="fr-FR" sz="2000" dirty="0"/>
              <a:t>Arborescence du site</a:t>
            </a:r>
          </a:p>
          <a:p>
            <a:pPr marL="457200" lvl="1" indent="0">
              <a:buNone/>
            </a:pPr>
            <a:r>
              <a:rPr lang="fr-FR" sz="2000" dirty="0"/>
              <a:t>Spécifications fonctionnels</a:t>
            </a:r>
          </a:p>
          <a:p>
            <a:pPr marL="457200" lvl="1" indent="0">
              <a:buNone/>
            </a:pPr>
            <a:r>
              <a:rPr lang="fr-FR" sz="2000" dirty="0"/>
              <a:t>Spécifications techniques</a:t>
            </a:r>
          </a:p>
          <a:p>
            <a:pPr marL="457200" lvl="1" indent="0">
              <a:buNone/>
            </a:pPr>
            <a:r>
              <a:rPr lang="fr-FR" sz="2000" dirty="0"/>
              <a:t>Contexte technique organisationnelle</a:t>
            </a:r>
          </a:p>
          <a:p>
            <a:pPr marL="0" indent="0">
              <a:buNone/>
            </a:pPr>
            <a:r>
              <a:rPr lang="fr-FR" sz="2400" b="1" dirty="0"/>
              <a:t>Analyse du projet</a:t>
            </a:r>
          </a:p>
          <a:p>
            <a:pPr marL="457200" lvl="1" indent="0">
              <a:buNone/>
            </a:pPr>
            <a:r>
              <a:rPr lang="fr-FR" sz="2000" dirty="0"/>
              <a:t>Diagrammes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849C05-C7B7-4526-BE78-DF608E5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1240144" cy="990869"/>
          </a:xfrm>
        </p:spPr>
        <p:txBody>
          <a:bodyPr/>
          <a:lstStyle/>
          <a:p>
            <a:fld id="{C3971EB4-5D69-478D-A898-C8EFE65792CC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4DFC7077-5576-4051-90E4-585AC78FD49B}"/>
              </a:ext>
            </a:extLst>
          </p:cNvPr>
          <p:cNvSpPr txBox="1">
            <a:spLocks/>
          </p:cNvSpPr>
          <p:nvPr/>
        </p:nvSpPr>
        <p:spPr>
          <a:xfrm>
            <a:off x="10951856" y="5883275"/>
            <a:ext cx="1240144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71EB4-5D69-478D-A898-C8EFE65792CC}" type="slidenum">
              <a:rPr lang="fr-FR" sz="3600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33895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A913018-F38E-43DE-8C96-B71E8154B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26" y="1289938"/>
            <a:ext cx="3205948" cy="4073631"/>
          </a:xfrm>
        </p:spPr>
      </p:pic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E672ACD0-DC57-4065-ABC5-1FDA5D6C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9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BAD1C-28BE-4339-B0C9-A5AA4AD5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5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SCPI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rendement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plus-value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fiscales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7439B7-D6BE-4DC0-9920-BE3304E6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60" y="1815152"/>
            <a:ext cx="6281640" cy="33481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0477919-5B4B-4D37-B1F1-2C1A26649CA4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Présentation</a:t>
            </a: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4D01814-8BAD-435C-BD4E-4687FA78E65C}"/>
              </a:ext>
            </a:extLst>
          </p:cNvPr>
          <p:cNvSpPr txBox="1">
            <a:spLocks/>
          </p:cNvSpPr>
          <p:nvPr/>
        </p:nvSpPr>
        <p:spPr>
          <a:xfrm>
            <a:off x="10951856" y="5883275"/>
            <a:ext cx="1240144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71EB4-5D69-478D-A898-C8EFE65792CC}" type="slidenum">
              <a:rPr lang="fr-FR" sz="3600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037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6021E-8B3B-48A7-92D4-FBF3AA9E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4" y="18151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Projet 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Echanges de parts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Manque de visibilité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E890D-5972-4F78-82E3-FFD3D001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89" y="2371369"/>
            <a:ext cx="5810250" cy="233362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6FB8CC5-47BA-4010-A195-15CE9117437C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Contexte</a:t>
            </a: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40B6107-96EC-46B2-BFB9-4892CAAB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7193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3E0D8-5DEC-48F7-9032-6BC2CB22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2"/>
            <a:ext cx="10018713" cy="397149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Clients des SCPI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7341AE-D4E9-469E-B315-6C4251650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3" y="2071285"/>
            <a:ext cx="5190699" cy="346215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203C7486-18D7-4BA3-9FAF-4193040ECDBA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Cibles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8A3E7E5E-88D5-4D78-A625-9F4A8D57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6777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2125D-F6F8-4BD8-ADF3-B6CD956F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5152"/>
            <a:ext cx="10018713" cy="401244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Mise en relation acheteur/vendeur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système d’enchères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176C15-4AA3-4421-85D1-B849D959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23" y="2433210"/>
            <a:ext cx="4762500" cy="261937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900AF35C-3DCA-48E6-BD76-2B2A05BFF95B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Objectifs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96D19-4442-4F64-80A9-967ABB2C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6093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F07C231-22C1-4BE1-B1F9-ACFB84561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6" y="1815152"/>
            <a:ext cx="7550421" cy="401407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89E2813-6E3A-4025-A16C-2B863B9D6B68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Existant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17CF9C-7A09-480D-B065-63C50883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2618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098AC21-7C18-4402-8FE5-174C77786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5057" y="1815152"/>
            <a:ext cx="7137220" cy="390489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8055D05-477B-4714-854F-B9950299B8F3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Existant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0C4EC3-0161-4860-9184-E8D2C2C4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3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5" y="2497541"/>
            <a:ext cx="9144000" cy="1842447"/>
          </a:xfrm>
        </p:spPr>
        <p:txBody>
          <a:bodyPr>
            <a:normAutofit fontScale="90000"/>
          </a:bodyPr>
          <a:lstStyle/>
          <a:p>
            <a:r>
              <a:rPr lang="fr-FR" dirty="0"/>
              <a:t>Aspects fonctionnels et techniques</a:t>
            </a:r>
          </a:p>
        </p:txBody>
      </p:sp>
      <p:sp>
        <p:nvSpPr>
          <p:cNvPr id="5" name="Espace réservé du numéro de diapositive 6">
            <a:extLst>
              <a:ext uri="{FF2B5EF4-FFF2-40B4-BE49-F238E27FC236}">
                <a16:creationId xmlns:a16="http://schemas.microsoft.com/office/drawing/2014/main" id="{E6736956-F54A-4135-AA8D-8A608244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12446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130</TotalTime>
  <Words>180</Words>
  <Application>Microsoft Office PowerPoint</Application>
  <PresentationFormat>Grand écran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Parallaxe</vt:lpstr>
      <vt:lpstr>Bourse d’Echanges  de Parts de SCPI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Aspects fonctionnels et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du projet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Flamant</dc:creator>
  <cp:lastModifiedBy>Thomas Flamant</cp:lastModifiedBy>
  <cp:revision>19</cp:revision>
  <dcterms:created xsi:type="dcterms:W3CDTF">2017-12-01T09:50:20Z</dcterms:created>
  <dcterms:modified xsi:type="dcterms:W3CDTF">2017-12-15T07:35:30Z</dcterms:modified>
</cp:coreProperties>
</file>