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8323F-AE54-47F0-A43D-21685496A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10B56C-5B9C-42A3-A143-3964E4891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132CF-2FF2-4A0A-A8F0-8838B9B1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FF57A-29DD-446C-873E-0D8EDC46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CEC66-D2AF-4FCD-B748-C2027FC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9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46193-7241-483D-A9E4-D51D5A5C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73EA1E-3295-42DB-A5EF-C49576F09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0E2BB4-E713-4C6B-AF44-E5D534D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E88A4-B296-40F5-A316-C4277156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E9EBF9-3FDD-45BA-AF1C-DB8640AC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4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9D7845-B43A-422D-AB60-975BA204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04409F-7F7D-4807-A2E5-88251FE1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7DCAE-E9A9-455F-9F0E-3E5BD07F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15CB18-92DE-43A7-B8FE-1BF82FF1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DAA1B-4472-47F0-A898-25AA45FC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74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7E3C7-E91E-4028-BF69-B397EC89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83A77-3E46-46AA-AE71-D40F44F9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F2849-219E-4374-A789-BE4F407C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E97B7-7699-4C74-8B53-430C543F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764EB-2310-4163-A6B5-7491A1ED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7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9E20A-E941-4CD3-A29F-A368A0FE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43553-5251-478A-9C11-0AF5EE82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94882-0948-4C1A-87AF-30F37239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48AE0-7E92-44FE-A313-4A2A7E8D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9E435-6D7B-4951-B61F-6B8ACD55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26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29782-4B13-4F16-BBB3-14E1D38A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503420-96FF-45D8-8789-5D047AE4A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4F529D-D3AB-4415-95EF-9EB801A5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31201-C934-4B9C-8304-47B59BE5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E2100-C111-42FD-AB52-E69EC713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97AAAE-51B6-4B45-B155-F2855AE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3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FE8B9-F387-4C90-94F1-460B586B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B4A8-D5F8-43D8-B46C-234847A7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11C76E-506C-43C1-AB13-025B567AE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2A0427-7DAE-4386-8D18-B57C16322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689996-D3FE-4255-9642-A415EBDD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BFE258-1EBC-4EDC-A61C-90609E5B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E810EB-C732-418F-A3F3-5FA6CE9C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1811D1-72BF-426C-A938-DCA97601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AE863-CC01-470F-BFB3-7284E0CD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407945-EAF8-4357-9698-11BC53D3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F4EBD-0C46-4EA5-9B0A-88A29C10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0CE03-0B7A-4ED9-8EEA-25D493A8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69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B95AAE-18B6-4DE4-B916-043A11F8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BCC36-D8D0-4AEE-9AF7-6AEC0566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96AC9E-739C-4CCD-B9AB-32B47D5F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70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02D9A-E053-4E24-95C1-43BDF85A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040F8-5465-4035-B38B-CF2CEBB8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012C0A-43FB-4875-BEFB-8D009AE2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763860-4CE1-4261-A7B8-ACC81F3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CD453-AE6A-4E38-9177-21BBA094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879C42-560F-4AEE-B55C-C92885D8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70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6EF02-9F34-4C47-AB3A-A4F9ABBC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018BE6-C57B-4C19-938F-786CC372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C043C5-CADD-445A-808B-D67D138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ED251-1845-4CF2-9EF1-CF5CB5B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6DF3FB-3876-4FBC-BEEE-B565D59C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D01DA-1A09-4ADA-9CF6-4426EF22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89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BFB2E8-871B-43AC-88A4-55DE5D4B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6C793-D478-41D0-9AAB-B98BA150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FD6D4-F87D-4533-9EFC-3AB46D06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4C8FD-298D-49B0-9A85-7FCD01826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746A6-B82F-4961-84E2-67B2FDBA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3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3EBC9-2486-4B01-9ACE-B6A68B65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5027"/>
            <a:ext cx="9144000" cy="193701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dirty="0"/>
              <a:t>Bourse d’Echanges </a:t>
            </a:r>
            <a:br>
              <a:rPr lang="fr-FR" dirty="0"/>
            </a:br>
            <a:r>
              <a:rPr lang="fr-FR" dirty="0"/>
              <a:t>de Parts de SCPI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EFB7DA-EFCF-46E8-B98C-C98453744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3600" dirty="0"/>
              <a:t>Module IT </a:t>
            </a:r>
            <a:r>
              <a:rPr lang="fr-FR" sz="3600" dirty="0" err="1"/>
              <a:t>Projects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271D2-B275-455D-96AD-606A9B3DE5FE}"/>
              </a:ext>
            </a:extLst>
          </p:cNvPr>
          <p:cNvSpPr txBox="1"/>
          <p:nvPr/>
        </p:nvSpPr>
        <p:spPr>
          <a:xfrm>
            <a:off x="5004179" y="4599296"/>
            <a:ext cx="21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COMTE Thibault</a:t>
            </a:r>
          </a:p>
          <a:p>
            <a:r>
              <a:rPr lang="fr-FR" dirty="0"/>
              <a:t>BONGO Jean Phillipe</a:t>
            </a:r>
          </a:p>
          <a:p>
            <a:r>
              <a:rPr lang="fr-FR" dirty="0"/>
              <a:t>FLAMANT Thomas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8DB3F6-3A6A-42FB-90F0-C90CD25EF699}"/>
              </a:ext>
            </a:extLst>
          </p:cNvPr>
          <p:cNvSpPr txBox="1"/>
          <p:nvPr/>
        </p:nvSpPr>
        <p:spPr>
          <a:xfrm>
            <a:off x="0" y="6211669"/>
            <a:ext cx="73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1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BDA115-B5AF-4324-8BE7-CFA466CCA29D}"/>
              </a:ext>
            </a:extLst>
          </p:cNvPr>
          <p:cNvSpPr txBox="1"/>
          <p:nvPr/>
        </p:nvSpPr>
        <p:spPr>
          <a:xfrm>
            <a:off x="2787555" y="5572500"/>
            <a:ext cx="661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Encadré par : Dr. Taha RIDENE &amp; Mr. Hans </a:t>
            </a:r>
            <a:r>
              <a:rPr lang="fr-FR" sz="2400" dirty="0" err="1"/>
              <a:t>Peinturier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7727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C08FA-4102-4FAB-83C9-B45414E2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Arborescence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76280-D744-41A9-A90C-492279FC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Page d’accueil</a:t>
            </a:r>
          </a:p>
          <a:p>
            <a:endParaRPr lang="fr-FR" dirty="0"/>
          </a:p>
          <a:p>
            <a:r>
              <a:rPr lang="fr-FR" dirty="0"/>
              <a:t>Page de login</a:t>
            </a:r>
          </a:p>
          <a:p>
            <a:endParaRPr lang="fr-FR" dirty="0"/>
          </a:p>
          <a:p>
            <a:r>
              <a:rPr lang="fr-FR" dirty="0"/>
              <a:t>Page admin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18E70A-3876-4FB4-A9BE-603CE8BC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90688"/>
            <a:ext cx="685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38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CEA1B-D7A3-4DB5-8E50-00AD4ADD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Spécifications fonctionnels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3CD6E-8AEE-4AC8-A337-28FDB865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Listing des biens</a:t>
            </a:r>
          </a:p>
          <a:p>
            <a:r>
              <a:rPr lang="fr-FR" dirty="0"/>
              <a:t>Etat de vente</a:t>
            </a:r>
          </a:p>
          <a:p>
            <a:endParaRPr lang="fr-FR" dirty="0"/>
          </a:p>
          <a:p>
            <a:r>
              <a:rPr lang="fr-FR" dirty="0"/>
              <a:t>Mise en vente des biens</a:t>
            </a:r>
          </a:p>
          <a:p>
            <a:endParaRPr lang="fr-FR" dirty="0"/>
          </a:p>
          <a:p>
            <a:r>
              <a:rPr lang="fr-FR" dirty="0"/>
              <a:t>Accès a tous les biens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46D65D-A2E8-44F5-93FC-4D9993B8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71" y="1825625"/>
            <a:ext cx="5999329" cy="33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875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9AF36-E179-4ACE-B160-CB584315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Spécifications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08E6F-D9AA-410C-A413-E05EEDE6A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Ajout au système existant</a:t>
            </a:r>
          </a:p>
          <a:p>
            <a:r>
              <a:rPr lang="fr-FR" dirty="0" err="1"/>
              <a:t>JavaEE</a:t>
            </a:r>
            <a:endParaRPr lang="fr-FR" dirty="0"/>
          </a:p>
          <a:p>
            <a:r>
              <a:rPr lang="fr-FR" dirty="0"/>
              <a:t>Modèle MVC2</a:t>
            </a:r>
          </a:p>
          <a:p>
            <a:r>
              <a:rPr lang="fr-FR" dirty="0"/>
              <a:t>Base de Données</a:t>
            </a:r>
          </a:p>
          <a:p>
            <a:r>
              <a:rPr lang="fr-FR" dirty="0"/>
              <a:t>Statut</a:t>
            </a:r>
          </a:p>
          <a:p>
            <a:r>
              <a:rPr lang="fr-FR" dirty="0"/>
              <a:t>Gérer les biens</a:t>
            </a:r>
          </a:p>
          <a:p>
            <a:r>
              <a:rPr lang="fr-FR" dirty="0"/>
              <a:t>Accès a la liste des biens en ventes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F1A325-6391-4334-BEF5-1BC87A68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504944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03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CA086-C46F-497B-B651-85FF6DEC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technique organisationnelle</a:t>
            </a:r>
          </a:p>
        </p:txBody>
      </p:sp>
      <p:pic>
        <p:nvPicPr>
          <p:cNvPr id="5" name="Espace réservé du contenu 4" descr="https://lh3.googleusercontent.com/IArW1KUNcasSuTg1EgSXNmwYNhrhgeiCeBXLavAV9uGip-P2v1VL6YSP_xzAfDIZEDv1CeO6YuDwALLGn2P-Dg51Jo5iHy_D9UIds8FioTaYNAlyEWeAFpf6aRuZIMFVYnmJTozB">
            <a:extLst>
              <a:ext uri="{FF2B5EF4-FFF2-40B4-BE49-F238E27FC236}">
                <a16:creationId xmlns:a16="http://schemas.microsoft.com/office/drawing/2014/main" id="{FB0950C9-3D7C-47E0-A6F4-F4E268B162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58" y="1690688"/>
            <a:ext cx="74302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F2FCC54-89BE-463B-9BD0-324622C29EFA}"/>
              </a:ext>
            </a:extLst>
          </p:cNvPr>
          <p:cNvSpPr txBox="1"/>
          <p:nvPr/>
        </p:nvSpPr>
        <p:spPr>
          <a:xfrm>
            <a:off x="4899547" y="6042026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 3 tiers</a:t>
            </a:r>
          </a:p>
        </p:txBody>
      </p:sp>
    </p:spTree>
    <p:extLst>
      <p:ext uri="{BB962C8B-B14F-4D97-AF65-F5344CB8AC3E}">
        <p14:creationId xmlns:p14="http://schemas.microsoft.com/office/powerpoint/2010/main" val="29309437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1D65F-EA15-4A32-AF33-DC5AE8F0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technique organisationnelle</a:t>
            </a:r>
          </a:p>
        </p:txBody>
      </p:sp>
      <p:pic>
        <p:nvPicPr>
          <p:cNvPr id="4" name="Espace réservé du contenu 3" descr="https://lh5.googleusercontent.com/RfzrRO813z7nFrxkRvHgzjRM5W0iiim2uyWeN2H5ifc7hln1dM_loL7cqb95Q585B8kKFEHPKyCJdfkPQ-iuG-NguZyUcDezRb33kjDCt7_YZkNnkFETcBfeKDEOthrGLrdjsfgu">
            <a:extLst>
              <a:ext uri="{FF2B5EF4-FFF2-40B4-BE49-F238E27FC236}">
                <a16:creationId xmlns:a16="http://schemas.microsoft.com/office/drawing/2014/main" id="{8DA4B179-C0EF-4734-9756-A48ED41586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27" y="1825625"/>
            <a:ext cx="854254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93AD27-FA6A-43CB-8C2B-A3738D5AFD47}"/>
              </a:ext>
            </a:extLst>
          </p:cNvPr>
          <p:cNvSpPr txBox="1"/>
          <p:nvPr/>
        </p:nvSpPr>
        <p:spPr>
          <a:xfrm>
            <a:off x="5008728" y="5942568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MVC2</a:t>
            </a:r>
          </a:p>
        </p:txBody>
      </p:sp>
    </p:spTree>
    <p:extLst>
      <p:ext uri="{BB962C8B-B14F-4D97-AF65-F5344CB8AC3E}">
        <p14:creationId xmlns:p14="http://schemas.microsoft.com/office/powerpoint/2010/main" val="265451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3A23D-6B62-4138-BF08-CF664033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technique organisationnelle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9DB6B-6767-41D6-9649-3128C8E6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Conception et mise en place du modèle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Développement du contenu, de la vue et de l’interface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880DF2-E57A-44E8-BA18-509A2DAA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26" y="1825625"/>
            <a:ext cx="4058574" cy="29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9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069" y="2879677"/>
            <a:ext cx="9144000" cy="955341"/>
          </a:xfrm>
        </p:spPr>
        <p:txBody>
          <a:bodyPr/>
          <a:lstStyle/>
          <a:p>
            <a:r>
              <a:rPr lang="fr-FR" dirty="0"/>
              <a:t>Analyse du projet</a:t>
            </a:r>
          </a:p>
        </p:txBody>
      </p:sp>
    </p:spTree>
    <p:extLst>
      <p:ext uri="{BB962C8B-B14F-4D97-AF65-F5344CB8AC3E}">
        <p14:creationId xmlns:p14="http://schemas.microsoft.com/office/powerpoint/2010/main" val="30940705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211E6-3AA7-4B89-9C28-36E22A45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Use Case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63AA2886-0DA7-4584-B6D1-D0532942CC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65" y="1690688"/>
            <a:ext cx="6763670" cy="4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4105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CA3D3-38E2-473C-BBC9-A1908814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A75DB2A-F131-4E99-90CE-F694BADF42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57" y="1690688"/>
            <a:ext cx="813548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7081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61E82-F0CC-4C18-9D11-158843E9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MLD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C0F20B-4F7A-4062-B4DD-BB2BD95658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5" y="1690688"/>
            <a:ext cx="79336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5247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1BFBF-AB1E-480D-B394-5A41177E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6FFE6-638B-454D-BD7B-08C8380C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Présentation</a:t>
            </a:r>
          </a:p>
          <a:p>
            <a:pPr marL="457200" lvl="1" indent="0">
              <a:buNone/>
            </a:pPr>
            <a:r>
              <a:rPr lang="fr-FR" sz="2000" dirty="0"/>
              <a:t>Contexte</a:t>
            </a:r>
          </a:p>
          <a:p>
            <a:pPr marL="457200" lvl="1" indent="0">
              <a:buNone/>
            </a:pPr>
            <a:r>
              <a:rPr lang="fr-FR" sz="2000" dirty="0"/>
              <a:t>Cibles</a:t>
            </a:r>
          </a:p>
          <a:p>
            <a:pPr marL="457200" lvl="1" indent="0">
              <a:buNone/>
            </a:pPr>
            <a:r>
              <a:rPr lang="fr-FR" sz="2000" dirty="0"/>
              <a:t>Objectifs</a:t>
            </a:r>
          </a:p>
          <a:p>
            <a:pPr marL="457200" lvl="1" indent="0">
              <a:buNone/>
            </a:pPr>
            <a:r>
              <a:rPr lang="fr-FR" sz="2000" dirty="0"/>
              <a:t>Existant</a:t>
            </a:r>
          </a:p>
          <a:p>
            <a:pPr marL="0" indent="0">
              <a:buNone/>
            </a:pPr>
            <a:r>
              <a:rPr lang="fr-FR" sz="2400" dirty="0"/>
              <a:t>Aspects fonctionnels et techniques</a:t>
            </a:r>
          </a:p>
          <a:p>
            <a:pPr marL="457200" lvl="1" indent="0">
              <a:buNone/>
            </a:pPr>
            <a:r>
              <a:rPr lang="fr-FR" sz="2000" dirty="0"/>
              <a:t>Arborescence du site</a:t>
            </a:r>
          </a:p>
          <a:p>
            <a:pPr marL="457200" lvl="1" indent="0">
              <a:buNone/>
            </a:pPr>
            <a:r>
              <a:rPr lang="fr-FR" sz="2000" dirty="0"/>
              <a:t>Spécifications fonctionnels</a:t>
            </a:r>
          </a:p>
          <a:p>
            <a:pPr marL="457200" lvl="1" indent="0">
              <a:buNone/>
            </a:pPr>
            <a:r>
              <a:rPr lang="fr-FR" sz="2000" dirty="0"/>
              <a:t>Spécifications techniques</a:t>
            </a:r>
          </a:p>
          <a:p>
            <a:pPr marL="457200" lvl="1" indent="0">
              <a:buNone/>
            </a:pPr>
            <a:r>
              <a:rPr lang="fr-FR" sz="2000" dirty="0"/>
              <a:t>Contexte technique organisationnelle</a:t>
            </a:r>
          </a:p>
          <a:p>
            <a:pPr marL="0" indent="0">
              <a:buNone/>
            </a:pPr>
            <a:r>
              <a:rPr lang="fr-FR" sz="2400" dirty="0"/>
              <a:t>Analyse du projet</a:t>
            </a:r>
          </a:p>
          <a:p>
            <a:pPr marL="457200" lvl="1" indent="0">
              <a:buNone/>
            </a:pPr>
            <a:r>
              <a:rPr lang="fr-FR" sz="2000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166433895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A913018-F38E-43DE-8C96-B71E8154B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26" y="1289938"/>
            <a:ext cx="3205948" cy="4073631"/>
          </a:xfrm>
        </p:spPr>
      </p:pic>
    </p:spTree>
    <p:extLst>
      <p:ext uri="{BB962C8B-B14F-4D97-AF65-F5344CB8AC3E}">
        <p14:creationId xmlns:p14="http://schemas.microsoft.com/office/powerpoint/2010/main" val="401199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13306-BCA4-414E-AF0B-5A8F77AC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BAD1C-28BE-4339-B0C9-A5AA4AD5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97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SCPI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rendement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plus-value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fiscales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7439B7-D6BE-4DC0-9920-BE3304E6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60" y="1690688"/>
            <a:ext cx="6281640" cy="33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037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7E62F-603C-44A4-82FA-757C28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6021E-8B3B-48A7-92D4-FBF3AA9E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510"/>
            <a:ext cx="10515600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Projet IT</a:t>
            </a:r>
          </a:p>
          <a:p>
            <a:endParaRPr lang="fr-FR" dirty="0"/>
          </a:p>
          <a:p>
            <a:r>
              <a:rPr lang="fr-FR" dirty="0"/>
              <a:t>Echanges de parts</a:t>
            </a:r>
          </a:p>
          <a:p>
            <a:endParaRPr lang="fr-FR" dirty="0"/>
          </a:p>
          <a:p>
            <a:r>
              <a:rPr lang="fr-FR" dirty="0"/>
              <a:t>Manque de visibilité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E890D-5972-4F78-82E3-FFD3D001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68" y="2371369"/>
            <a:ext cx="5810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93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6FACC-7C52-4FD1-B740-85DC7AB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3E0D8-5DEC-48F7-9032-6BC2CB22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Clients des SCPI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7341AE-D4E9-469E-B315-6C4251650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59" y="1825625"/>
            <a:ext cx="5190699" cy="34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77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BC0E3-53F4-4DB4-BFF5-4562A660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2125D-F6F8-4BD8-ADF3-B6CD956F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Mise en relation acheteur/vendeur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système d’enchères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176C15-4AA3-4421-85D1-B849D959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32" y="3061007"/>
            <a:ext cx="4762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93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EACFC-8D07-41E3-93F8-CEF4ABB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Existant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07C231-22C1-4BE1-B1F9-ACFB84561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89" y="1690688"/>
            <a:ext cx="7550421" cy="40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18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E73FF-71A9-483B-8DD9-706B83BF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Existant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8AC21-7C18-4402-8FE5-174C77786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7390" y="1690688"/>
            <a:ext cx="7137220" cy="39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5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5" y="2497541"/>
            <a:ext cx="9144000" cy="1842447"/>
          </a:xfrm>
        </p:spPr>
        <p:txBody>
          <a:bodyPr/>
          <a:lstStyle/>
          <a:p>
            <a:r>
              <a:rPr lang="fr-FR" dirty="0"/>
              <a:t>Aspects fonctionnels et techniques</a:t>
            </a:r>
          </a:p>
        </p:txBody>
      </p:sp>
    </p:spTree>
    <p:extLst>
      <p:ext uri="{BB962C8B-B14F-4D97-AF65-F5344CB8AC3E}">
        <p14:creationId xmlns:p14="http://schemas.microsoft.com/office/powerpoint/2010/main" val="14921244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173</Words>
  <Application>Microsoft Office PowerPoint</Application>
  <PresentationFormat>Grand écran</PresentationFormat>
  <Paragraphs>92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Bourse d’Echanges  de Parts de SCPI</vt:lpstr>
      <vt:lpstr>Sommaire</vt:lpstr>
      <vt:lpstr>Présentation</vt:lpstr>
      <vt:lpstr>Contexte</vt:lpstr>
      <vt:lpstr>Cibles</vt:lpstr>
      <vt:lpstr>Objectifs</vt:lpstr>
      <vt:lpstr>Existant</vt:lpstr>
      <vt:lpstr>Existant</vt:lpstr>
      <vt:lpstr>Aspects fonctionnels et techniques</vt:lpstr>
      <vt:lpstr>Arborescence du site</vt:lpstr>
      <vt:lpstr>Spécifications fonctionnels</vt:lpstr>
      <vt:lpstr>Spécifications techniques</vt:lpstr>
      <vt:lpstr>Contexte technique organisationnelle</vt:lpstr>
      <vt:lpstr>Contexte technique organisationnelle</vt:lpstr>
      <vt:lpstr>Contexte technique organisationnelle</vt:lpstr>
      <vt:lpstr>Analyse du projet</vt:lpstr>
      <vt:lpstr>Use Case</vt:lpstr>
      <vt:lpstr>MCD</vt:lpstr>
      <vt:lpstr>MLD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Flamant</dc:creator>
  <cp:lastModifiedBy>Thomas Flamant</cp:lastModifiedBy>
  <cp:revision>13</cp:revision>
  <dcterms:created xsi:type="dcterms:W3CDTF">2017-12-01T09:50:20Z</dcterms:created>
  <dcterms:modified xsi:type="dcterms:W3CDTF">2017-12-14T16:19:35Z</dcterms:modified>
</cp:coreProperties>
</file>