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38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47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42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171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5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08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943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18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26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67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7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8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118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56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197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40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702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1B3F4D-8EA7-49F0-B50E-DB0A97B04444}" type="datetimeFigureOut">
              <a:rPr lang="fr-FR" smtClean="0"/>
              <a:t>14/12/2017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971EB4-5D69-478D-A898-C8EFE6579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3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3EBC9-2486-4B01-9ACE-B6A68B65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5027"/>
            <a:ext cx="9144000" cy="1937010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dirty="0"/>
              <a:t>Bourse d’Echanges </a:t>
            </a:r>
            <a:br>
              <a:rPr lang="fr-FR" dirty="0"/>
            </a:br>
            <a:r>
              <a:rPr lang="fr-FR" dirty="0"/>
              <a:t>de Parts de SCPI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EFB7DA-EFCF-46E8-B98C-C98453744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6322" y="3832869"/>
            <a:ext cx="4259355" cy="1277966"/>
          </a:xfrm>
        </p:spPr>
        <p:txBody>
          <a:bodyPr/>
          <a:lstStyle/>
          <a:p>
            <a:endParaRPr lang="fr-FR" dirty="0"/>
          </a:p>
          <a:p>
            <a:pPr algn="ctr"/>
            <a:r>
              <a:rPr lang="fr-FR" sz="3600" dirty="0"/>
              <a:t>Module IT </a:t>
            </a:r>
            <a:r>
              <a:rPr lang="fr-FR" sz="3600" dirty="0" err="1"/>
              <a:t>Projects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9271D2-B275-455D-96AD-606A9B3DE5FE}"/>
              </a:ext>
            </a:extLst>
          </p:cNvPr>
          <p:cNvSpPr txBox="1"/>
          <p:nvPr/>
        </p:nvSpPr>
        <p:spPr>
          <a:xfrm>
            <a:off x="8484358" y="5110835"/>
            <a:ext cx="218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COMTE Thibault</a:t>
            </a:r>
          </a:p>
          <a:p>
            <a:r>
              <a:rPr lang="fr-FR" dirty="0"/>
              <a:t>BONGO Jean Phillipe</a:t>
            </a:r>
          </a:p>
          <a:p>
            <a:r>
              <a:rPr lang="fr-FR" dirty="0"/>
              <a:t>FLAMANT Thomas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8DB3F6-3A6A-42FB-90F0-C90CD25EF699}"/>
              </a:ext>
            </a:extLst>
          </p:cNvPr>
          <p:cNvSpPr txBox="1"/>
          <p:nvPr/>
        </p:nvSpPr>
        <p:spPr>
          <a:xfrm>
            <a:off x="0" y="6211669"/>
            <a:ext cx="73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 1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BDA115-B5AF-4324-8BE7-CFA466CCA29D}"/>
              </a:ext>
            </a:extLst>
          </p:cNvPr>
          <p:cNvSpPr txBox="1"/>
          <p:nvPr/>
        </p:nvSpPr>
        <p:spPr>
          <a:xfrm>
            <a:off x="1264181" y="5750004"/>
            <a:ext cx="696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Encadré par : Dr. Taha RIDENE &amp; Mr. Hans </a:t>
            </a:r>
            <a:r>
              <a:rPr lang="fr-FR" sz="2400" dirty="0" err="1"/>
              <a:t>Peinturier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7727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76280-D744-41A9-A90C-492279FC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15152"/>
            <a:ext cx="10018713" cy="3810000"/>
          </a:xfrm>
        </p:spPr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Page d’accueil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Page de login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Page admin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18E70A-3876-4FB4-A9BE-603CE8BC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3" y="1815152"/>
            <a:ext cx="6858000" cy="381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F09A2247-C1D7-4A81-83E4-5CE181689DC0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Arborescence du site</a:t>
            </a:r>
          </a:p>
        </p:txBody>
      </p:sp>
    </p:spTree>
    <p:extLst>
      <p:ext uri="{BB962C8B-B14F-4D97-AF65-F5344CB8AC3E}">
        <p14:creationId xmlns:p14="http://schemas.microsoft.com/office/powerpoint/2010/main" val="147889386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3CD6E-8AEE-4AC8-A337-28FDB865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5152"/>
            <a:ext cx="10018713" cy="4220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Listing des biens</a:t>
            </a:r>
          </a:p>
          <a:p>
            <a:pPr marL="0" indent="0">
              <a:buNone/>
            </a:pPr>
            <a:r>
              <a:rPr lang="fr-FR" dirty="0"/>
              <a:t>Etat de vente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Mise en vente des biens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Accès a tous les biens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46D65D-A2E8-44F5-93FC-4D9993B8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94" y="2016693"/>
            <a:ext cx="5999329" cy="3332961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D228FCAA-DB95-477D-932A-0580DAC92BFE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Spécifications fonctionnels</a:t>
            </a:r>
          </a:p>
        </p:txBody>
      </p:sp>
    </p:spTree>
    <p:extLst>
      <p:ext uri="{BB962C8B-B14F-4D97-AF65-F5344CB8AC3E}">
        <p14:creationId xmlns:p14="http://schemas.microsoft.com/office/powerpoint/2010/main" val="313630875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08E6F-D9AA-410C-A413-E05EEDE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0688"/>
            <a:ext cx="10018713" cy="4396213"/>
          </a:xfrm>
        </p:spPr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Ajout au système existant</a:t>
            </a:r>
          </a:p>
          <a:p>
            <a:pPr marL="0" indent="0">
              <a:buNone/>
            </a:pPr>
            <a:r>
              <a:rPr lang="fr-FR" dirty="0" err="1"/>
              <a:t>JavaEE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Modèle MVC2</a:t>
            </a:r>
          </a:p>
          <a:p>
            <a:pPr marL="0" indent="0">
              <a:buNone/>
            </a:pPr>
            <a:r>
              <a:rPr lang="fr-FR" dirty="0"/>
              <a:t>Base de Données</a:t>
            </a:r>
          </a:p>
          <a:p>
            <a:pPr marL="0" indent="0">
              <a:buNone/>
            </a:pPr>
            <a:r>
              <a:rPr lang="fr-FR" dirty="0"/>
              <a:t>Statut</a:t>
            </a:r>
          </a:p>
          <a:p>
            <a:pPr marL="0" indent="0">
              <a:buNone/>
            </a:pPr>
            <a:r>
              <a:rPr lang="fr-FR" dirty="0"/>
              <a:t>Gérer les biens</a:t>
            </a:r>
          </a:p>
          <a:p>
            <a:pPr marL="0" indent="0">
              <a:buNone/>
            </a:pPr>
            <a:r>
              <a:rPr lang="fr-FR" dirty="0"/>
              <a:t>Accès a la liste des biens en ventes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F1A325-6391-4334-BEF5-1BC87A680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080" y="2148386"/>
            <a:ext cx="4504944" cy="3480816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1D2FBC1-EF8A-4E3E-B7BC-FBB8DEA5AC09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Spécifications techniques</a:t>
            </a:r>
          </a:p>
        </p:txBody>
      </p:sp>
    </p:spTree>
    <p:extLst>
      <p:ext uri="{BB962C8B-B14F-4D97-AF65-F5344CB8AC3E}">
        <p14:creationId xmlns:p14="http://schemas.microsoft.com/office/powerpoint/2010/main" val="241551037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https://lh3.googleusercontent.com/IArW1KUNcasSuTg1EgSXNmwYNhrhgeiCeBXLavAV9uGip-P2v1VL6YSP_xzAfDIZEDv1CeO6YuDwALLGn2P-Dg51Jo5iHy_D9UIds8FioTaYNAlyEWeAFpf6aRuZIMFVYnmJTozB">
            <a:extLst>
              <a:ext uri="{FF2B5EF4-FFF2-40B4-BE49-F238E27FC236}">
                <a16:creationId xmlns:a16="http://schemas.microsoft.com/office/drawing/2014/main" id="{FB0950C9-3D7C-47E0-A6F4-F4E268B162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25" y="1690688"/>
            <a:ext cx="743028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F2FCC54-89BE-463B-9BD0-324622C29EFA}"/>
              </a:ext>
            </a:extLst>
          </p:cNvPr>
          <p:cNvSpPr txBox="1"/>
          <p:nvPr/>
        </p:nvSpPr>
        <p:spPr>
          <a:xfrm>
            <a:off x="5470085" y="6042026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Architecture 3 tiers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BB04B0C-3916-479A-8CE2-7023AEE438B7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Contexte technique organisationnelle</a:t>
            </a:r>
          </a:p>
        </p:txBody>
      </p:sp>
    </p:spTree>
    <p:extLst>
      <p:ext uri="{BB962C8B-B14F-4D97-AF65-F5344CB8AC3E}">
        <p14:creationId xmlns:p14="http://schemas.microsoft.com/office/powerpoint/2010/main" val="293094371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https://lh5.googleusercontent.com/RfzrRO813z7nFrxkRvHgzjRM5W0iiim2uyWeN2H5ifc7hln1dM_loL7cqb95Q585B8kKFEHPKyCJdfkPQ-iuG-NguZyUcDezRb33kjDCt7_YZkNnkFETcBfeKDEOthrGLrdjsfgu">
            <a:extLst>
              <a:ext uri="{FF2B5EF4-FFF2-40B4-BE49-F238E27FC236}">
                <a16:creationId xmlns:a16="http://schemas.microsoft.com/office/drawing/2014/main" id="{8DA4B179-C0EF-4734-9756-A48ED41586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6952" y="2142698"/>
            <a:ext cx="6133429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D93AD27-FA6A-43CB-8C2B-A3738D5AFD47}"/>
              </a:ext>
            </a:extLst>
          </p:cNvPr>
          <p:cNvSpPr txBox="1"/>
          <p:nvPr/>
        </p:nvSpPr>
        <p:spPr>
          <a:xfrm>
            <a:off x="5666642" y="5266898"/>
            <a:ext cx="165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MVC2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11D88C6-B499-4365-890F-2B8493288054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Contexte technique organisationnelle</a:t>
            </a:r>
          </a:p>
        </p:txBody>
      </p:sp>
    </p:spTree>
    <p:extLst>
      <p:ext uri="{BB962C8B-B14F-4D97-AF65-F5344CB8AC3E}">
        <p14:creationId xmlns:p14="http://schemas.microsoft.com/office/powerpoint/2010/main" val="265451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9DB6B-6767-41D6-9649-3128C8E6A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25625"/>
            <a:ext cx="10018713" cy="4247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Conception et mise en place du modèle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Développement du contenu, de la vue et de l’interface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880DF2-E57A-44E8-BA18-509A2DAA1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450" y="1825625"/>
            <a:ext cx="4058574" cy="299203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3F3AC37E-CCD5-4416-BB59-29ED34913AEA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Contexte technique organisationnelle</a:t>
            </a:r>
          </a:p>
        </p:txBody>
      </p:sp>
    </p:spTree>
    <p:extLst>
      <p:ext uri="{BB962C8B-B14F-4D97-AF65-F5344CB8AC3E}">
        <p14:creationId xmlns:p14="http://schemas.microsoft.com/office/powerpoint/2010/main" val="360989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2D718-1D53-4534-833A-08F45EEA5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069" y="2879677"/>
            <a:ext cx="9144000" cy="955341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 du projet</a:t>
            </a:r>
          </a:p>
        </p:txBody>
      </p:sp>
    </p:spTree>
    <p:extLst>
      <p:ext uri="{BB962C8B-B14F-4D97-AF65-F5344CB8AC3E}">
        <p14:creationId xmlns:p14="http://schemas.microsoft.com/office/powerpoint/2010/main" val="30940705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63AA2886-0DA7-4584-B6D1-D0532942CC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32" y="1815152"/>
            <a:ext cx="6763670" cy="4300679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42C33A11-04D4-4B2D-862E-0CB061D35CB0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422824105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A75DB2A-F131-4E99-90CE-F694BADF42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24" y="1815152"/>
            <a:ext cx="8135485" cy="403916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B82E1A72-E581-4525-B774-5C92524CC60A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MCD</a:t>
            </a:r>
          </a:p>
        </p:txBody>
      </p:sp>
    </p:spTree>
    <p:extLst>
      <p:ext uri="{BB962C8B-B14F-4D97-AF65-F5344CB8AC3E}">
        <p14:creationId xmlns:p14="http://schemas.microsoft.com/office/powerpoint/2010/main" val="187867081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5C0F20B-4F7A-4062-B4DD-BB2BD95658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22" y="1815152"/>
            <a:ext cx="7933689" cy="4351338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DFB9DC6B-808F-4ADE-863B-7879D8EAF3A8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MLD</a:t>
            </a:r>
          </a:p>
        </p:txBody>
      </p:sp>
    </p:spTree>
    <p:extLst>
      <p:ext uri="{BB962C8B-B14F-4D97-AF65-F5344CB8AC3E}">
        <p14:creationId xmlns:p14="http://schemas.microsoft.com/office/powerpoint/2010/main" val="275975247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1BFBF-AB1E-480D-B394-5A41177E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29351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46FFE6-638B-454D-BD7B-08C8380CF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5153"/>
            <a:ext cx="10018713" cy="44082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400" dirty="0"/>
              <a:t>Présentation</a:t>
            </a:r>
          </a:p>
          <a:p>
            <a:pPr marL="457200" lvl="1" indent="0">
              <a:buNone/>
            </a:pPr>
            <a:r>
              <a:rPr lang="fr-FR" sz="2000" dirty="0"/>
              <a:t>Contexte</a:t>
            </a:r>
          </a:p>
          <a:p>
            <a:pPr marL="457200" lvl="1" indent="0">
              <a:buNone/>
            </a:pPr>
            <a:r>
              <a:rPr lang="fr-FR" sz="2000" dirty="0"/>
              <a:t>Cibles</a:t>
            </a:r>
          </a:p>
          <a:p>
            <a:pPr marL="457200" lvl="1" indent="0">
              <a:buNone/>
            </a:pPr>
            <a:r>
              <a:rPr lang="fr-FR" sz="2000" dirty="0"/>
              <a:t>Objectifs</a:t>
            </a:r>
          </a:p>
          <a:p>
            <a:pPr marL="457200" lvl="1" indent="0">
              <a:buNone/>
            </a:pPr>
            <a:r>
              <a:rPr lang="fr-FR" sz="2000" dirty="0"/>
              <a:t>Existant</a:t>
            </a:r>
          </a:p>
          <a:p>
            <a:pPr marL="0" indent="0">
              <a:buNone/>
            </a:pPr>
            <a:r>
              <a:rPr lang="fr-FR" sz="2400" dirty="0"/>
              <a:t>Aspects fonctionnels et techniques</a:t>
            </a:r>
          </a:p>
          <a:p>
            <a:pPr marL="457200" lvl="1" indent="0">
              <a:buNone/>
            </a:pPr>
            <a:r>
              <a:rPr lang="fr-FR" sz="2000" dirty="0"/>
              <a:t>Arborescence du site</a:t>
            </a:r>
          </a:p>
          <a:p>
            <a:pPr marL="457200" lvl="1" indent="0">
              <a:buNone/>
            </a:pPr>
            <a:r>
              <a:rPr lang="fr-FR" sz="2000" dirty="0"/>
              <a:t>Spécifications fonctionnels</a:t>
            </a:r>
          </a:p>
          <a:p>
            <a:pPr marL="457200" lvl="1" indent="0">
              <a:buNone/>
            </a:pPr>
            <a:r>
              <a:rPr lang="fr-FR" sz="2000" dirty="0"/>
              <a:t>Spécifications techniques</a:t>
            </a:r>
          </a:p>
          <a:p>
            <a:pPr marL="457200" lvl="1" indent="0">
              <a:buNone/>
            </a:pPr>
            <a:r>
              <a:rPr lang="fr-FR" sz="2000" dirty="0"/>
              <a:t>Contexte technique organisationnelle</a:t>
            </a:r>
          </a:p>
          <a:p>
            <a:pPr marL="0" indent="0">
              <a:buNone/>
            </a:pPr>
            <a:r>
              <a:rPr lang="fr-FR" sz="2400" dirty="0"/>
              <a:t>Analyse du projet</a:t>
            </a:r>
          </a:p>
          <a:p>
            <a:pPr marL="457200" lvl="1" indent="0">
              <a:buNone/>
            </a:pPr>
            <a:r>
              <a:rPr lang="fr-FR" sz="2000" dirty="0"/>
              <a:t>Diagrammes</a:t>
            </a:r>
          </a:p>
        </p:txBody>
      </p:sp>
    </p:spTree>
    <p:extLst>
      <p:ext uri="{BB962C8B-B14F-4D97-AF65-F5344CB8AC3E}">
        <p14:creationId xmlns:p14="http://schemas.microsoft.com/office/powerpoint/2010/main" val="166433895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A913018-F38E-43DE-8C96-B71E8154B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26" y="1289938"/>
            <a:ext cx="3205948" cy="4073631"/>
          </a:xfrm>
        </p:spPr>
      </p:pic>
    </p:spTree>
    <p:extLst>
      <p:ext uri="{BB962C8B-B14F-4D97-AF65-F5344CB8AC3E}">
        <p14:creationId xmlns:p14="http://schemas.microsoft.com/office/powerpoint/2010/main" val="401199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BAD1C-28BE-4339-B0C9-A5AA4AD5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15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SCPI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rendement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plus-value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	fiscales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7439B7-D6BE-4DC0-9920-BE3304E66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60" y="1815152"/>
            <a:ext cx="6281640" cy="334811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0477919-5B4B-4D37-B1F1-2C1A26649CA4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220130371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B6021E-8B3B-48A7-92D4-FBF3AA9ED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4" y="18151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	Projet IT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Echanges de parts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Manque de visibilité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3E890D-5972-4F78-82E3-FFD3D0014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89" y="2371369"/>
            <a:ext cx="5810250" cy="233362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6FB8CC5-47BA-4010-A195-15CE9117437C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166471938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3E0D8-5DEC-48F7-9032-6BC2CB223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5152"/>
            <a:ext cx="10018713" cy="397149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Clients des SCPI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7341AE-D4E9-469E-B315-6C4251650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83" y="2071285"/>
            <a:ext cx="5190699" cy="3462156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203C7486-18D7-4BA3-9FAF-4193040ECDBA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Cibles</a:t>
            </a:r>
          </a:p>
        </p:txBody>
      </p:sp>
    </p:spTree>
    <p:extLst>
      <p:ext uri="{BB962C8B-B14F-4D97-AF65-F5344CB8AC3E}">
        <p14:creationId xmlns:p14="http://schemas.microsoft.com/office/powerpoint/2010/main" val="423667778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2125D-F6F8-4BD8-ADF3-B6CD956F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15152"/>
            <a:ext cx="10018713" cy="401244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Mise en relation acheteur/vendeur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système d’enchères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176C15-4AA3-4421-85D1-B849D9592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23" y="2433210"/>
            <a:ext cx="4762500" cy="261937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900AF35C-3DCA-48E6-BD76-2B2A05BFF95B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Objectifs</a:t>
            </a:r>
          </a:p>
        </p:txBody>
      </p:sp>
    </p:spTree>
    <p:extLst>
      <p:ext uri="{BB962C8B-B14F-4D97-AF65-F5344CB8AC3E}">
        <p14:creationId xmlns:p14="http://schemas.microsoft.com/office/powerpoint/2010/main" val="130460935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F07C231-22C1-4BE1-B1F9-ACFB845613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56" y="1815152"/>
            <a:ext cx="7550421" cy="4014076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589E2813-6E3A-4025-A16C-2B863B9D6B68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Existant</a:t>
            </a:r>
          </a:p>
        </p:txBody>
      </p:sp>
    </p:spTree>
    <p:extLst>
      <p:ext uri="{BB962C8B-B14F-4D97-AF65-F5344CB8AC3E}">
        <p14:creationId xmlns:p14="http://schemas.microsoft.com/office/powerpoint/2010/main" val="148626187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098AC21-7C18-4402-8FE5-174C77786F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5057" y="1815152"/>
            <a:ext cx="7137220" cy="390489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58055D05-477B-4714-854F-B9950299B8F3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1129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Existant</a:t>
            </a:r>
          </a:p>
        </p:txBody>
      </p:sp>
    </p:spTree>
    <p:extLst>
      <p:ext uri="{BB962C8B-B14F-4D97-AF65-F5344CB8AC3E}">
        <p14:creationId xmlns:p14="http://schemas.microsoft.com/office/powerpoint/2010/main" val="130535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2D718-1D53-4534-833A-08F45EEA5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5" y="2497541"/>
            <a:ext cx="9144000" cy="1842447"/>
          </a:xfrm>
        </p:spPr>
        <p:txBody>
          <a:bodyPr>
            <a:normAutofit fontScale="90000"/>
          </a:bodyPr>
          <a:lstStyle/>
          <a:p>
            <a:r>
              <a:rPr lang="fr-FR" dirty="0"/>
              <a:t>Aspects fonctionnels et techniques</a:t>
            </a:r>
          </a:p>
        </p:txBody>
      </p:sp>
    </p:spTree>
    <p:extLst>
      <p:ext uri="{BB962C8B-B14F-4D97-AF65-F5344CB8AC3E}">
        <p14:creationId xmlns:p14="http://schemas.microsoft.com/office/powerpoint/2010/main" val="149212446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124</TotalTime>
  <Words>161</Words>
  <Application>Microsoft Office PowerPoint</Application>
  <PresentationFormat>Grand écran</PresentationFormat>
  <Paragraphs>84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Arial</vt:lpstr>
      <vt:lpstr>Corbel</vt:lpstr>
      <vt:lpstr>Parallaxe</vt:lpstr>
      <vt:lpstr>Bourse d’Echanges  de Parts de SCPI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Aspects fonctionnels et techniques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du projet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Flamant</dc:creator>
  <cp:lastModifiedBy>Thomas Flamant</cp:lastModifiedBy>
  <cp:revision>17</cp:revision>
  <dcterms:created xsi:type="dcterms:W3CDTF">2017-12-01T09:50:20Z</dcterms:created>
  <dcterms:modified xsi:type="dcterms:W3CDTF">2017-12-14T16:35:06Z</dcterms:modified>
</cp:coreProperties>
</file>