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80" r:id="rId21"/>
    <p:sldId id="279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6FBF-9628-4E32-94EF-2F15D21CD82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87FA-1FEA-4A9A-8489-BE23A77EA2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022B4-E112-4AB8-BFEE-7368A5D3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291CB-62AF-4663-9217-CD0A14A8E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126FC-3D21-4CFB-B43F-51D46F21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9D27-259F-41AF-A2E3-5F873C1C41AF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07D12-67B9-4561-BB5F-6C114FEF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CA798-888D-4E91-984D-FA0475E0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2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6902D-7301-47CA-AB48-3889517F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F28AD-E549-4F10-AB6D-54CFEDC2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7E0F2-C8EC-4C1D-BE7B-E7A36D4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8C3-6E56-443C-BDCA-B487AFB13B14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5C22A-81E1-4434-B6FC-71C53DC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5B8CB-EB3F-4FD4-B230-E795DA6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1BF7AC-1AD6-4D66-B341-808CEE42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351F28-E0D3-483A-850B-31BE3D0E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373BA-CE0F-46E3-83AB-D8423E5E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BDD7-255B-4F1E-809F-93317509FED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19762-6011-4BE8-A582-10E0667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C5322-22B1-4A33-94B5-150088C0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3585E-D530-4996-A2A1-A3D593C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A2271-2511-4948-96B5-2BA665DF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222B4-2C63-4818-B3F7-D83C5829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FBE6-0AD4-4A47-A970-F8279C8F275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0BF20-972C-4DDD-845E-0EBFAFBF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636DD-0C1D-40C4-B11E-D268717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8BD5B-7B44-4E0F-BBB4-AEBFDA7F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5F6B7-5BA8-45BC-8CA0-19205045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8429D-5264-42CE-830F-9F7F2ECE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82B0-F871-4261-9A94-8C7A913E784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52E00-AD66-4E53-9CDB-8152034B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D845C-86A9-4116-9277-57E6EFB5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0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689F4-DBCD-46A2-95F6-BF0F7D10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F88C1-682D-4B8D-9281-62EC849B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F7716-1F6F-4A47-91CF-7C9785D6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985CD-29F8-4A0E-972D-4BDB2FAC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F079-66E4-4680-ADC3-BAD638135F10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68C67-3906-4EF4-9697-394F6A8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753B7-0C61-41FA-A23C-F998DE9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696-8CD8-40AD-AB2E-9B9BF0D3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D7B715-FAC7-4E13-A5B7-D9E4F552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B1ACA-35F3-4C1D-AE7E-BEB18E7A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A790A7-C8D1-44BD-A24F-ED8EF14C5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51866-8C2B-496C-BB71-FB830B4F9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488D3A-1E53-4EE4-85DD-F8EB4CB7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AD84-677D-4EA5-8455-7745C367365D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01E6EF-4707-4620-8A87-A81FB87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D9AB75-881F-4971-AD79-BA48EB89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5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973A0-8F4A-4642-9BD9-40B98390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5F5625-55B6-4653-89BD-E3A039D5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01C5-4FD1-4020-A389-0913CF21F6D4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543C3-1C7E-4DBE-A384-E6ADE13D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B18E1-4785-40F8-A232-19275AA0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D54327-2E21-45CA-9C2E-F5BDC178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3BCA-0A0C-43D9-A058-7BDC04A23E29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052C62-81D7-4B1F-97FC-CEF3AF33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FF73A6-DCB5-4CEE-81AB-26E81CB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DE9F-56D2-490A-BA6F-C463BE1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27B1D-9319-4FB9-AA32-CCB7D2F3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A5C0E0-7B9E-4908-B537-DCE413A24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2777D4-9240-437A-A086-AA35025B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8CE9-2C18-4415-AEF4-45551716935D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5D9B9-6EC8-45CD-9EAB-4E9839EF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E3B41F-EC58-43D6-9F09-676FEC9E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63725-5495-481B-BFDF-D1DD0252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D4157C-181A-482D-B3CF-F76AD8809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320FFD-B70E-48C7-990B-54528953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C7791-620A-40DF-9403-A89015F6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0641-56C1-4409-9B87-36B1BC811F7A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B8571-65DD-4F35-9BB0-762AFFF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81E588-4258-4E41-A615-E5565B52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5C0BF5-A5EE-4929-81D1-F02F080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947ED-DCF9-4AB2-857D-30C1FA0F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D34179-6078-4B62-A401-A8FEF8ED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3D03-9F85-46D0-9514-9EF9555F95EA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F7032-E6EA-4BEE-8A9C-96E383BA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B7568-B630-4B68-A0D5-328C3E0B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7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95242B2-14DF-44CF-9F33-4885EB29E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Bourse d’Echanges 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322" y="3832869"/>
            <a:ext cx="4259355" cy="1277966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sz="3600" dirty="0">
                <a:solidFill>
                  <a:schemeClr val="accent2">
                    <a:lumMod val="50000"/>
                  </a:schemeClr>
                </a:solidFill>
              </a:rPr>
              <a:t>Module IT </a:t>
            </a:r>
            <a:r>
              <a:rPr lang="fr-FR" sz="3600" dirty="0" err="1">
                <a:solidFill>
                  <a:schemeClr val="accent2">
                    <a:lumMod val="50000"/>
                  </a:schemeClr>
                </a:solidFill>
              </a:rPr>
              <a:t>Projects</a:t>
            </a:r>
            <a:endParaRPr lang="fr-FR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FD2AB-4DF7-40DF-A14A-CF50A7A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8484358" y="5110835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1264181" y="5750004"/>
            <a:ext cx="696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84200-754D-40A8-A31F-76747DE59D32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11" name="Image 10" descr="ECETech_logo.jpg">
            <a:extLst>
              <a:ext uri="{FF2B5EF4-FFF2-40B4-BE49-F238E27FC236}">
                <a16:creationId xmlns:a16="http://schemas.microsoft.com/office/drawing/2014/main" id="{A32171B5-DC45-49E8-85DF-99312145B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280-D744-41A9-A90C-492279F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3810000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d’accueil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de login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admin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B54AF-4461-48E2-AA2B-8F7F0FB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E70A-3876-4FB4-A9BE-603CE8BC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3" y="1815152"/>
            <a:ext cx="6858000" cy="3810000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532CF333-0382-4241-8E45-97CCA39F8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831F7A5-1B32-4207-B8E2-F6E3E5AB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19" y="223818"/>
            <a:ext cx="5041900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Arborescence du site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F410A2-F32D-48F8-A468-7F2E3F52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38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CD6E-8AEE-4AC8-A337-28FDB865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422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Listing des biens</a:t>
            </a:r>
          </a:p>
          <a:p>
            <a:pPr marL="0" indent="0">
              <a:buNone/>
            </a:pPr>
            <a:r>
              <a:rPr lang="fr-FR" dirty="0"/>
              <a:t>Etat de vente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Mise en vente des biens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Accès a tous les biens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9C45C-0501-4F9B-AEE4-005BAA82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6D65D-A2E8-44F5-93FC-4D9993B8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94" y="2016693"/>
            <a:ext cx="5999329" cy="3332961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99306213-4C51-464A-81D4-26F759BCA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90ED852-B5A9-4997-9D28-D2AFDE8B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95" y="223818"/>
            <a:ext cx="5829824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Spécifications fonctionnels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7E16F0-4B56-4CC5-AD89-392A759E9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87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08E6F-D9AA-410C-A413-E05EEDE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0688"/>
            <a:ext cx="10018713" cy="4396213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Ajout au système existant</a:t>
            </a:r>
          </a:p>
          <a:p>
            <a:pPr marL="0" indent="0">
              <a:buNone/>
            </a:pPr>
            <a:r>
              <a:rPr lang="fr-FR" dirty="0" err="1"/>
              <a:t>JavaEE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Modèle MVC2</a:t>
            </a:r>
          </a:p>
          <a:p>
            <a:pPr marL="0" indent="0">
              <a:buNone/>
            </a:pPr>
            <a:r>
              <a:rPr lang="fr-FR" dirty="0"/>
              <a:t>Base de Données</a:t>
            </a:r>
          </a:p>
          <a:p>
            <a:pPr marL="0" indent="0">
              <a:buNone/>
            </a:pPr>
            <a:r>
              <a:rPr lang="fr-FR" dirty="0"/>
              <a:t>Statut</a:t>
            </a:r>
          </a:p>
          <a:p>
            <a:pPr marL="0" indent="0">
              <a:buNone/>
            </a:pPr>
            <a:r>
              <a:rPr lang="fr-FR" dirty="0"/>
              <a:t>Gérer les biens</a:t>
            </a:r>
          </a:p>
          <a:p>
            <a:pPr marL="0" indent="0">
              <a:buNone/>
            </a:pPr>
            <a:r>
              <a:rPr lang="fr-FR" dirty="0"/>
              <a:t>Accès a la liste des biens en ventes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F60DD-3322-4280-9386-8654576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1A325-6391-4334-BEF5-1BC87A6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80" y="2148386"/>
            <a:ext cx="4504944" cy="3480816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D6CCBB0D-5F07-4ABE-839F-1D9839E87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4202C8F-0ADB-4BC3-AF08-9B204903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879" y="223818"/>
            <a:ext cx="5710640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Spécifications techniques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0BAE462-1959-4907-BA2F-A7C1E59D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0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https://lh3.googleusercontent.com/IArW1KUNcasSuTg1EgSXNmwYNhrhgeiCeBXLavAV9uGip-P2v1VL6YSP_xzAfDIZEDv1CeO6YuDwALLGn2P-Dg51Jo5iHy_D9UIds8FioTaYNAlyEWeAFpf6aRuZIMFVYnmJTozB">
            <a:extLst>
              <a:ext uri="{FF2B5EF4-FFF2-40B4-BE49-F238E27FC236}">
                <a16:creationId xmlns:a16="http://schemas.microsoft.com/office/drawing/2014/main" id="{FB0950C9-3D7C-47E0-A6F4-F4E268B16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5" y="1690688"/>
            <a:ext cx="74302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19753B2-A231-4546-A6BC-BFF597F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2FCC54-89BE-463B-9BD0-324622C29EFA}"/>
              </a:ext>
            </a:extLst>
          </p:cNvPr>
          <p:cNvSpPr txBox="1"/>
          <p:nvPr/>
        </p:nvSpPr>
        <p:spPr>
          <a:xfrm>
            <a:off x="5470085" y="60420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3 tiers</a:t>
            </a:r>
          </a:p>
        </p:txBody>
      </p:sp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C5D4EB0F-3E1D-4EF2-ABFF-637174787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551FA21-C90F-40C9-BC09-A9593DEF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20181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5211B8A-05D3-4ED0-BE71-BA55AAB84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3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s://lh5.googleusercontent.com/RfzrRO813z7nFrxkRvHgzjRM5W0iiim2uyWeN2H5ifc7hln1dM_loL7cqb95Q585B8kKFEHPKyCJdfkPQ-iuG-NguZyUcDezRb33kjDCt7_YZkNnkFETcBfeKDEOthrGLrdjsfgu">
            <a:extLst>
              <a:ext uri="{FF2B5EF4-FFF2-40B4-BE49-F238E27FC236}">
                <a16:creationId xmlns:a16="http://schemas.microsoft.com/office/drawing/2014/main" id="{8DA4B179-C0EF-4734-9756-A48ED4158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952" y="2142698"/>
            <a:ext cx="6133429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7D0A8-C6EF-4238-8C8C-B8B81B0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3AD27-FA6A-43CB-8C2B-A3738D5AFD47}"/>
              </a:ext>
            </a:extLst>
          </p:cNvPr>
          <p:cNvSpPr txBox="1"/>
          <p:nvPr/>
        </p:nvSpPr>
        <p:spPr>
          <a:xfrm>
            <a:off x="5666642" y="5266898"/>
            <a:ext cx="165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MVC2</a:t>
            </a:r>
          </a:p>
        </p:txBody>
      </p:sp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3D5BB2FB-569A-4467-8C6A-8F8384460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64FC012-9ECE-497F-9179-CC7C4C8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18145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21D80A5-D3E1-46F1-8317-8FF16BBA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9DB6B-6767-41D6-9649-3128C8E6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625"/>
            <a:ext cx="10018713" cy="4247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Conception et mise en place du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Développement du contenu, de la vue et de l’interface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0A349-A084-4CAE-9701-B57FD16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880DF2-E57A-44E8-BA18-509A2DAA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0" y="1825625"/>
            <a:ext cx="4058574" cy="2992035"/>
          </a:xfrm>
          <a:prstGeom prst="rect">
            <a:avLst/>
          </a:prstGeom>
        </p:spPr>
      </p:pic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6029BE48-83E9-45D6-B8E3-9F5032243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30C36E2-D517-41FA-B420-A04518C1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23818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8A832C8-086C-4090-BD07-E0CD1EECD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C96624-6B4F-4055-9202-4E7011B3F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803592-F837-4CFB-88C4-9EC4A2D2C6A6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CF713A03-9BE0-4F1F-8DA4-AA1C52F08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2879677"/>
            <a:ext cx="9144000" cy="95534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Analyse du projet</a:t>
            </a: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FCD9A971-DFC2-42C6-B8B2-D667913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70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3AA2886-0DA7-4584-B6D1-D0532942C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32" y="1815152"/>
            <a:ext cx="6763670" cy="4300679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DC6C8D5-9B4E-436C-AA4C-3BE65702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A3F11FC-0079-48DC-A119-79B85D525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2E0C053-AE14-4EC0-A9F5-5B0734C4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C6827A-3748-4F74-8714-69750E8D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410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75DB2A-F131-4E99-90CE-F694BADF4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4" y="1815152"/>
            <a:ext cx="8135485" cy="4039164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A3B9D12-FCD4-405E-AFB0-020A4860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DC36223-158E-4C26-870E-E3D8F37AC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FEF9FCD-5003-4BEA-93A3-D08B6135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MCD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721A2B-6730-4BEE-A268-217135C79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081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C0F20B-4F7A-4062-B4DD-BB2BD95658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2" y="1815152"/>
            <a:ext cx="7933689" cy="4351338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B2598F9-9C51-497B-96A7-D60832F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0CD1CD77-BAAE-4640-B572-45931F1F9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97F23-0C3E-4364-B9F2-33B5E6F52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B4BC55-870C-409B-A02A-84A61A3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27597524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440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Présentation</a:t>
            </a:r>
          </a:p>
          <a:p>
            <a:pPr marL="457200" lvl="1" indent="0">
              <a:buNone/>
            </a:pPr>
            <a:r>
              <a:rPr lang="fr-FR" sz="2000" dirty="0"/>
              <a:t>Contexte</a:t>
            </a:r>
          </a:p>
          <a:p>
            <a:pPr marL="457200" lvl="1" indent="0">
              <a:buNone/>
            </a:pPr>
            <a:r>
              <a:rPr lang="fr-FR" sz="2000" dirty="0"/>
              <a:t>Cibles</a:t>
            </a:r>
          </a:p>
          <a:p>
            <a:pPr marL="457200" lvl="1" indent="0">
              <a:buNone/>
            </a:pPr>
            <a:r>
              <a:rPr lang="fr-FR" sz="2000" dirty="0"/>
              <a:t>Objectifs</a:t>
            </a:r>
          </a:p>
          <a:p>
            <a:pPr marL="457200" lvl="1" indent="0">
              <a:buNone/>
            </a:pPr>
            <a:r>
              <a:rPr lang="fr-FR" sz="2000" dirty="0"/>
              <a:t>Existant</a:t>
            </a:r>
          </a:p>
          <a:p>
            <a:pPr marL="0" indent="0">
              <a:buNone/>
            </a:pPr>
            <a:r>
              <a:rPr lang="fr-FR" sz="2400" b="1" dirty="0"/>
              <a:t>Aspects fonctionnels et techniques</a:t>
            </a:r>
          </a:p>
          <a:p>
            <a:pPr marL="457200" lvl="1" indent="0">
              <a:buNone/>
            </a:pPr>
            <a:r>
              <a:rPr lang="fr-FR" sz="2000" dirty="0"/>
              <a:t>Arborescence du site</a:t>
            </a:r>
          </a:p>
          <a:p>
            <a:pPr marL="457200" lvl="1" indent="0">
              <a:buNone/>
            </a:pPr>
            <a:r>
              <a:rPr lang="fr-FR" sz="2000" dirty="0"/>
              <a:t>Spécifications fonctionnels</a:t>
            </a:r>
          </a:p>
          <a:p>
            <a:pPr marL="457200" lvl="1" indent="0">
              <a:buNone/>
            </a:pPr>
            <a:r>
              <a:rPr lang="fr-FR" sz="2000" dirty="0"/>
              <a:t>Spécifications techniques</a:t>
            </a:r>
          </a:p>
          <a:p>
            <a:pPr marL="457200" lvl="1" indent="0">
              <a:buNone/>
            </a:pPr>
            <a:r>
              <a:rPr lang="fr-FR" sz="2000" dirty="0"/>
              <a:t>Contexte technique organisationnelle</a:t>
            </a:r>
          </a:p>
          <a:p>
            <a:pPr marL="0" indent="0">
              <a:buNone/>
            </a:pPr>
            <a:r>
              <a:rPr lang="fr-FR" sz="2400" b="1" dirty="0"/>
              <a:t>Analyse du projet</a:t>
            </a:r>
          </a:p>
          <a:p>
            <a:pPr marL="457200" lvl="1" indent="0">
              <a:buNone/>
            </a:pPr>
            <a:r>
              <a:rPr lang="fr-FR" sz="2000" dirty="0"/>
              <a:t>Diagrammes</a:t>
            </a:r>
          </a:p>
          <a:p>
            <a:pPr marL="457200" lvl="1" indent="0">
              <a:buNone/>
            </a:pPr>
            <a:r>
              <a:rPr lang="fr-FR" sz="2000" dirty="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849C05-C7B7-4526-BE78-DF608E5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1240144" cy="990869"/>
          </a:xfrm>
        </p:spPr>
        <p:txBody>
          <a:bodyPr/>
          <a:lstStyle/>
          <a:p>
            <a:fld id="{C3971EB4-5D69-478D-A898-C8EFE65792CC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DFC7077-5576-4051-90E4-585AC78FD49B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2</a:t>
            </a:fld>
            <a:endParaRPr lang="fr-FR" dirty="0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6652B940-0447-42D7-94BB-6091120E1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DC8A2F-DEA7-481E-A462-E04B5980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B2598F9-9C51-497B-96A7-D60832F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0CD1CD77-BAAE-4640-B572-45931F1F9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97F23-0C3E-4364-B9F2-33B5E6F52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B4BC55-870C-409B-A02A-84A61A3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Tests unitaires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3FED34-0715-4F30-888B-EF402EB0F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4" y="1562346"/>
            <a:ext cx="8542900" cy="46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453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B2598F9-9C51-497B-96A7-D60832F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0CD1CD77-BAAE-4640-B572-45931F1F9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97F23-0C3E-4364-B9F2-33B5E6F52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B4BC55-870C-409B-A02A-84A61A3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56AD85B-2F6B-40A7-B249-397DAA7E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6" y="2392267"/>
            <a:ext cx="4762500" cy="26193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75E06C-A0BD-4F00-A04E-86F7F42CB3B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41993" y="2392267"/>
            <a:ext cx="4493991" cy="27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584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913018-F38E-43DE-8C96-B71E8154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6" y="1289938"/>
            <a:ext cx="3205948" cy="4073631"/>
          </a:xfrm>
        </p:spPr>
      </p:pic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E672ACD0-DC57-4065-ABC5-1FDA5D6C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SCPI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- rendement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- plus-value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- 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815152"/>
            <a:ext cx="6281640" cy="3348114"/>
          </a:xfrm>
          <a:prstGeom prst="rect">
            <a:avLst/>
          </a:prstGeom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4D01814-8BAD-435C-BD4E-4687FA78E65C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3</a:t>
            </a:fld>
            <a:endParaRPr lang="fr-FR" dirty="0"/>
          </a:p>
        </p:txBody>
      </p:sp>
      <p:pic>
        <p:nvPicPr>
          <p:cNvPr id="10" name="Image 9" descr="ECETech_logo.jpg">
            <a:extLst>
              <a:ext uri="{FF2B5EF4-FFF2-40B4-BE49-F238E27FC236}">
                <a16:creationId xmlns:a16="http://schemas.microsoft.com/office/drawing/2014/main" id="{3C0FEA45-8F15-4A0F-B15D-77D4D8161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D4E5FCC-1110-4EE6-8197-F21B3134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Présentation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E205E1-ECC1-4BBE-B317-719D360A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4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Projet 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Echanges de parts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Manque de visibilité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40B6107-96EC-46B2-BFB9-4892CAAB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89" y="2371369"/>
            <a:ext cx="5810250" cy="2333625"/>
          </a:xfrm>
          <a:prstGeom prst="rect">
            <a:avLst/>
          </a:prstGeom>
        </p:spPr>
      </p:pic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D7BCDDB5-CE5E-4FA6-8D66-F61372139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08803CBE-3FEF-48DF-B170-72D0739C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Contexte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50E15-7676-49BE-8B60-15B8DD7B4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39714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Clients des SCPI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8A3E7E5E-88D5-4D78-A625-9F4A8D57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341AE-D4E9-469E-B315-6C425165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3" y="2071285"/>
            <a:ext cx="5190699" cy="3462156"/>
          </a:xfrm>
          <a:prstGeom prst="rect">
            <a:avLst/>
          </a:prstGeom>
        </p:spPr>
      </p:pic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813411C8-B814-4AF0-B53D-C7B5BDD74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7097D294-A58E-4A0F-89AF-4273CA27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Cibles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47B5322-06E4-4596-BDE0-659068788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40124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Mise en relation acheteur/vendeur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 d’enchères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96D19-4442-4F64-80A9-967ABB2C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176C15-4AA3-4421-85D1-B849D959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23" y="2433210"/>
            <a:ext cx="4762500" cy="2619375"/>
          </a:xfrm>
          <a:prstGeom prst="rect">
            <a:avLst/>
          </a:prstGeom>
        </p:spPr>
      </p:pic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965B8AF0-2D8C-4EA6-A0C0-FF961C34D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6788974-BCFC-42E7-9FB1-B7E1B678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Objectifs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5B595C-F4FB-4AFC-A1EC-11D864C24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F07C231-22C1-4BE1-B1F9-ACFB84561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6" y="1815152"/>
            <a:ext cx="7550421" cy="401407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17CF9C-7A09-480D-B065-63C50883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ECETech_logo.jpg">
            <a:extLst>
              <a:ext uri="{FF2B5EF4-FFF2-40B4-BE49-F238E27FC236}">
                <a16:creationId xmlns:a16="http://schemas.microsoft.com/office/drawing/2014/main" id="{B4C8048F-2BE0-4BA6-82DA-A2DFD6AF96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D6EFB626-9E15-4170-92A2-7D30381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Existant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3EC05D-1DAD-461A-95FD-A90F5D7FB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98AC21-7C18-4402-8FE5-174C77786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5057" y="1815152"/>
            <a:ext cx="7137220" cy="390489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C4EC3-0161-4860-9184-E8D2C2C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345C1C4A-A0AA-4472-9423-35D46B50F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3161C40-B6B5-4C6E-A9BF-59CFA237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Existant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CC69D6-74CC-47BD-95F8-FBA4FED53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18C462-3919-4391-8A46-1CE01B618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87696-DACA-4B0C-B59D-CC161A3CD072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B3F7360-1F19-411C-99CB-80CFF3F49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497541"/>
            <a:ext cx="9144000" cy="18424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Aspects fonctionnels et techniques</a:t>
            </a:r>
          </a:p>
        </p:txBody>
      </p:sp>
      <p:sp>
        <p:nvSpPr>
          <p:cNvPr id="5" name="Espace réservé du numéro de diapositive 6">
            <a:extLst>
              <a:ext uri="{FF2B5EF4-FFF2-40B4-BE49-F238E27FC236}">
                <a16:creationId xmlns:a16="http://schemas.microsoft.com/office/drawing/2014/main" id="{E6736956-F54A-4135-AA8D-8A60824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244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184</Words>
  <Application>Microsoft Office PowerPoint</Application>
  <PresentationFormat>Grand écran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Bourse d’Echanges  de Parts de SCPI</vt:lpstr>
      <vt:lpstr>Sommaire</vt:lpstr>
      <vt:lpstr>Présentation</vt:lpstr>
      <vt:lpstr>Contexte</vt:lpstr>
      <vt:lpstr>Cibles</vt:lpstr>
      <vt:lpstr>Objectifs</vt:lpstr>
      <vt:lpstr>Existant</vt:lpstr>
      <vt:lpstr>Existant</vt:lpstr>
      <vt:lpstr>Aspects fonctionnels et techniques</vt:lpstr>
      <vt:lpstr>Arborescence du site</vt:lpstr>
      <vt:lpstr>Spécifications fonctionnels</vt:lpstr>
      <vt:lpstr>Spécifications techniques</vt:lpstr>
      <vt:lpstr>Contexte technique organisationnelle</vt:lpstr>
      <vt:lpstr>Contexte technique organisationnelle</vt:lpstr>
      <vt:lpstr>Contexte technique organisationnelle</vt:lpstr>
      <vt:lpstr>Analyse du projet</vt:lpstr>
      <vt:lpstr>Use Case</vt:lpstr>
      <vt:lpstr>MCD</vt:lpstr>
      <vt:lpstr>MLD</vt:lpstr>
      <vt:lpstr>Tests unitaires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30</cp:revision>
  <dcterms:created xsi:type="dcterms:W3CDTF">2017-12-01T09:50:20Z</dcterms:created>
  <dcterms:modified xsi:type="dcterms:W3CDTF">2017-12-15T11:45:03Z</dcterms:modified>
</cp:coreProperties>
</file>