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8323F-AE54-47F0-A43D-21685496A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10B56C-5B9C-42A3-A143-3964E4891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132CF-2FF2-4A0A-A8F0-8838B9B1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FF57A-29DD-446C-873E-0D8EDC46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CEC66-D2AF-4FCD-B748-C2027FC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46193-7241-483D-A9E4-D51D5A5C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73EA1E-3295-42DB-A5EF-C49576F09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0E2BB4-E713-4C6B-AF44-E5D534D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E88A4-B296-40F5-A316-C4277156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E9EBF9-3FDD-45BA-AF1C-DB8640AC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4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9D7845-B43A-422D-AB60-975BA204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04409F-7F7D-4807-A2E5-88251FE1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7DCAE-E9A9-455F-9F0E-3E5BD07F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15CB18-92DE-43A7-B8FE-1BF82FF1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DAA1B-4472-47F0-A898-25AA45FC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74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7E3C7-E91E-4028-BF69-B397EC89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83A77-3E46-46AA-AE71-D40F44F9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F2849-219E-4374-A789-BE4F407C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E97B7-7699-4C74-8B53-430C543F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764EB-2310-4163-A6B5-7491A1ED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9E20A-E941-4CD3-A29F-A368A0FE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43553-5251-478A-9C11-0AF5EE82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94882-0948-4C1A-87AF-30F37239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48AE0-7E92-44FE-A313-4A2A7E8D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9E435-6D7B-4951-B61F-6B8ACD55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26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29782-4B13-4F16-BBB3-14E1D38A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503420-96FF-45D8-8789-5D047AE4A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4F529D-D3AB-4415-95EF-9EB801A5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31201-C934-4B9C-8304-47B59BE5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E2100-C111-42FD-AB52-E69EC713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97AAAE-51B6-4B45-B155-F2855AE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FE8B9-F387-4C90-94F1-460B586B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B4A8-D5F8-43D8-B46C-234847A7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11C76E-506C-43C1-AB13-025B567AE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2A0427-7DAE-4386-8D18-B57C16322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689996-D3FE-4255-9642-A415EBDD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BFE258-1EBC-4EDC-A61C-90609E5B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E810EB-C732-418F-A3F3-5FA6CE9C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1811D1-72BF-426C-A938-DCA97601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AE863-CC01-470F-BFB3-7284E0CD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407945-EAF8-4357-9698-11BC53D3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F4EBD-0C46-4EA5-9B0A-88A29C10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0CE03-0B7A-4ED9-8EEA-25D493A8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6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B95AAE-18B6-4DE4-B916-043A11F8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BCC36-D8D0-4AEE-9AF7-6AEC0566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96AC9E-739C-4CCD-B9AB-32B47D5F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7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02D9A-E053-4E24-95C1-43BDF85A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040F8-5465-4035-B38B-CF2CEBB8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012C0A-43FB-4875-BEFB-8D009AE2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763860-4CE1-4261-A7B8-ACC81F3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CD453-AE6A-4E38-9177-21BBA094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879C42-560F-4AEE-B55C-C92885D8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70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6EF02-9F34-4C47-AB3A-A4F9ABBC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018BE6-C57B-4C19-938F-786CC372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C043C5-CADD-445A-808B-D67D138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ED251-1845-4CF2-9EF1-CF5CB5B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6DF3FB-3876-4FBC-BEEE-B565D59C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D01DA-1A09-4ADA-9CF6-4426EF22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89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BFB2E8-871B-43AC-88A4-55DE5D4B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6C793-D478-41D0-9AAB-B98BA150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FD6D4-F87D-4533-9EFC-3AB46D06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3F4D-8EA7-49F0-B50E-DB0A97B04444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4C8FD-298D-49B0-9A85-7FCD01826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746A6-B82F-4961-84E2-67B2FDBA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3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3EBC9-2486-4B01-9ACE-B6A68B65B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EFB7DA-EFCF-46E8-B98C-C98453744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272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Flamant</dc:creator>
  <cp:lastModifiedBy>Thomas Flamant</cp:lastModifiedBy>
  <cp:revision>1</cp:revision>
  <dcterms:created xsi:type="dcterms:W3CDTF">2017-12-01T09:50:20Z</dcterms:created>
  <dcterms:modified xsi:type="dcterms:W3CDTF">2017-12-01T09:51:31Z</dcterms:modified>
</cp:coreProperties>
</file>