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47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9" autoAdjust="0"/>
    <p:restoredTop sz="93487" autoAdjust="0"/>
  </p:normalViewPr>
  <p:slideViewPr>
    <p:cSldViewPr snapToGrid="0">
      <p:cViewPr>
        <p:scale>
          <a:sx n="66" d="100"/>
          <a:sy n="66" d="100"/>
        </p:scale>
        <p:origin x="1080" y="-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407624"/>
            <a:ext cx="9179799" cy="5121734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726872"/>
            <a:ext cx="8099822" cy="3551840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87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5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83244"/>
            <a:ext cx="2328699" cy="12467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83244"/>
            <a:ext cx="6851100" cy="12467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4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9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667629"/>
            <a:ext cx="9314796" cy="611951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845039"/>
            <a:ext cx="9314796" cy="3218110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916219"/>
            <a:ext cx="4589899" cy="93342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916219"/>
            <a:ext cx="4589899" cy="93342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6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83247"/>
            <a:ext cx="9314796" cy="284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606328"/>
            <a:ext cx="4568805" cy="176740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373734"/>
            <a:ext cx="4568805" cy="79039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606328"/>
            <a:ext cx="4591306" cy="176740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373734"/>
            <a:ext cx="4591306" cy="79039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8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00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80758"/>
            <a:ext cx="3483205" cy="343265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118167"/>
            <a:ext cx="5467380" cy="10454603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413409"/>
            <a:ext cx="3483205" cy="817638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4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80758"/>
            <a:ext cx="3483205" cy="343265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118167"/>
            <a:ext cx="5467380" cy="10454603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413409"/>
            <a:ext cx="3483205" cy="817638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7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83247"/>
            <a:ext cx="9314796" cy="2843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916219"/>
            <a:ext cx="9314796" cy="933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635257"/>
            <a:ext cx="2429947" cy="783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5B93-1BCA-4A49-B0E9-FB9479BF7F10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635257"/>
            <a:ext cx="3644920" cy="783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635257"/>
            <a:ext cx="2429947" cy="783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89FE-5F0A-4F3A-9874-E97DA1814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9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8FDCFE0-BED0-4EC9-AA95-7C04CB6A21B9}"/>
              </a:ext>
            </a:extLst>
          </p:cNvPr>
          <p:cNvSpPr/>
          <p:nvPr/>
        </p:nvSpPr>
        <p:spPr>
          <a:xfrm>
            <a:off x="429268" y="5558767"/>
            <a:ext cx="118025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PolyQuiz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CFA71B9-2020-42A6-AA68-10A8A9E3576B}"/>
              </a:ext>
            </a:extLst>
          </p:cNvPr>
          <p:cNvSpPr/>
          <p:nvPr/>
        </p:nvSpPr>
        <p:spPr>
          <a:xfrm>
            <a:off x="2622219" y="4399458"/>
            <a:ext cx="129023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Annotation Quiz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AC6E8B4-F0DF-4C18-8DD2-B9A13C0DE136}"/>
              </a:ext>
            </a:extLst>
          </p:cNvPr>
          <p:cNvSpPr/>
          <p:nvPr/>
        </p:nvSpPr>
        <p:spPr>
          <a:xfrm>
            <a:off x="2622222" y="3565533"/>
            <a:ext cx="165099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Association Quiz Thème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4DFC25A-3259-489D-AD9B-5DE3322A5FED}"/>
              </a:ext>
            </a:extLst>
          </p:cNvPr>
          <p:cNvSpPr/>
          <p:nvPr/>
        </p:nvSpPr>
        <p:spPr>
          <a:xfrm>
            <a:off x="2622218" y="2731610"/>
            <a:ext cx="165099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Création Thème textuel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20737A8-8C7F-4702-9827-9B6E25571E4A}"/>
              </a:ext>
            </a:extLst>
          </p:cNvPr>
          <p:cNvSpPr/>
          <p:nvPr/>
        </p:nvSpPr>
        <p:spPr>
          <a:xfrm>
            <a:off x="2622222" y="1817211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Gestion Quiz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A016B7A-2E06-48B8-9A1C-D582D58BBBDF}"/>
              </a:ext>
            </a:extLst>
          </p:cNvPr>
          <p:cNvSpPr/>
          <p:nvPr/>
        </p:nvSpPr>
        <p:spPr>
          <a:xfrm>
            <a:off x="4273222" y="1817211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Création Quiz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BA8D308-0D44-4137-BCF0-9797E8D45934}"/>
              </a:ext>
            </a:extLst>
          </p:cNvPr>
          <p:cNvSpPr/>
          <p:nvPr/>
        </p:nvSpPr>
        <p:spPr>
          <a:xfrm>
            <a:off x="6204851" y="1207611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Création Q&amp;R texte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E415195-DB75-48B8-99BA-2A3E365866E6}"/>
              </a:ext>
            </a:extLst>
          </p:cNvPr>
          <p:cNvSpPr/>
          <p:nvPr/>
        </p:nvSpPr>
        <p:spPr>
          <a:xfrm>
            <a:off x="4273222" y="4399458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Niveau de difficulté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351D1E2-C8BD-4DCC-8909-4210AC8C0834}"/>
              </a:ext>
            </a:extLst>
          </p:cNvPr>
          <p:cNvSpPr/>
          <p:nvPr/>
        </p:nvSpPr>
        <p:spPr>
          <a:xfrm>
            <a:off x="2622219" y="6862771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Vision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610B185-5AC3-47CC-9E1E-A5074AF36277}"/>
              </a:ext>
            </a:extLst>
          </p:cNvPr>
          <p:cNvSpPr/>
          <p:nvPr/>
        </p:nvSpPr>
        <p:spPr>
          <a:xfrm>
            <a:off x="4273224" y="5313857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de taille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FCC89A7-2E41-467D-A804-66D62D40C1C1}"/>
              </a:ext>
            </a:extLst>
          </p:cNvPr>
          <p:cNvSpPr/>
          <p:nvPr/>
        </p:nvSpPr>
        <p:spPr>
          <a:xfrm>
            <a:off x="4273216" y="6862771"/>
            <a:ext cx="16925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Adaptation en cours de quiz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31BD0D7-D753-4406-ADE3-173AE42F3B56}"/>
              </a:ext>
            </a:extLst>
          </p:cNvPr>
          <p:cNvSpPr/>
          <p:nvPr/>
        </p:nvSpPr>
        <p:spPr>
          <a:xfrm>
            <a:off x="4273213" y="7752306"/>
            <a:ext cx="190313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Enregistrement des configuration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8C510A6-9BBB-4444-B7E0-7A43211B4789}"/>
              </a:ext>
            </a:extLst>
          </p:cNvPr>
          <p:cNvSpPr/>
          <p:nvPr/>
        </p:nvSpPr>
        <p:spPr>
          <a:xfrm>
            <a:off x="4273213" y="8641843"/>
            <a:ext cx="190313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d’une configuration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1B7DF50-DC2D-4C48-93F4-518BBCECF4F5}"/>
              </a:ext>
            </a:extLst>
          </p:cNvPr>
          <p:cNvSpPr/>
          <p:nvPr/>
        </p:nvSpPr>
        <p:spPr>
          <a:xfrm>
            <a:off x="2622218" y="11306437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Lancement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57E3E5FA-1896-40AC-8ECA-68163FD7FBAE}"/>
              </a:ext>
            </a:extLst>
          </p:cNvPr>
          <p:cNvSpPr/>
          <p:nvPr/>
        </p:nvSpPr>
        <p:spPr>
          <a:xfrm>
            <a:off x="4273208" y="9700088"/>
            <a:ext cx="190313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Chargement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85B76D1-9C83-4FFE-B1DD-523BB117CAFC}"/>
              </a:ext>
            </a:extLst>
          </p:cNvPr>
          <p:cNvSpPr/>
          <p:nvPr/>
        </p:nvSpPr>
        <p:spPr>
          <a:xfrm>
            <a:off x="4273208" y="10503262"/>
            <a:ext cx="190313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de quiz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8CEC414-1A67-48A5-8835-4166B23A826A}"/>
              </a:ext>
            </a:extLst>
          </p:cNvPr>
          <p:cNvSpPr/>
          <p:nvPr/>
        </p:nvSpPr>
        <p:spPr>
          <a:xfrm>
            <a:off x="4258772" y="12087690"/>
            <a:ext cx="248187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Configurer (personnaliser) un quiz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3CD6F89-52CE-4ACF-9D3F-474F77F277E5}"/>
              </a:ext>
            </a:extLst>
          </p:cNvPr>
          <p:cNvSpPr/>
          <p:nvPr/>
        </p:nvSpPr>
        <p:spPr>
          <a:xfrm>
            <a:off x="4258774" y="12902138"/>
            <a:ext cx="190313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Choisir une configuration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EB5A0E6-4A36-46F7-B42C-BC5BD049B00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609521" y="4704257"/>
            <a:ext cx="1012703" cy="1159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D842440C-16A5-408A-BDFC-22594A1B633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609522" y="3870334"/>
            <a:ext cx="1012701" cy="1993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CFA8DA-2AC6-4C16-BFA9-84ABD29BE36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1609519" y="3036412"/>
            <a:ext cx="1012700" cy="2827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C1D4F23-A0BB-455E-905B-8133C2340EFE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1609520" y="2122010"/>
            <a:ext cx="1012701" cy="3741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20D21EE-0DCD-4C64-BE17-FBC7D19BE23C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1609520" y="5863565"/>
            <a:ext cx="1012698" cy="1304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3A328DC6-0AC1-4BC0-977D-7D0AB944AE42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609520" y="5863566"/>
            <a:ext cx="1012698" cy="57476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55577842-1D66-4DD4-833A-7402BA57297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912451" y="5618656"/>
            <a:ext cx="360772" cy="1548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36F2717B-8CE8-444B-BA50-B020B476AFBD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3912455" y="2122010"/>
            <a:ext cx="3607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95BC9483-10B1-4E28-8637-923D4E026807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563451" y="1512410"/>
            <a:ext cx="64139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277569E-6E77-4B0E-99E8-1676A3E8DD27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3912452" y="4704256"/>
            <a:ext cx="3607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5166E56-4245-49EE-AEFA-E871C511CA6F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912450" y="7167569"/>
            <a:ext cx="3607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C3F9426-509A-4EC5-A149-CDD6C235257A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912451" y="7167570"/>
            <a:ext cx="360762" cy="889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DFB699EE-D9BE-4230-B40A-02E8776B00C6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3912451" y="7167570"/>
            <a:ext cx="360762" cy="1779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78F91F68-3D5F-4516-8DA9-599E1153843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3912449" y="10004890"/>
            <a:ext cx="360758" cy="1606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E16D3E21-8357-47C4-AEC3-1EF4553AAA65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3912449" y="10808062"/>
            <a:ext cx="360758" cy="8031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5DFBBAE6-592C-4A2B-BBFA-5F0E299A319F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3912451" y="11611236"/>
            <a:ext cx="346323" cy="7812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D42E04D7-E6A9-48D8-994D-E6F94BD41A4F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912451" y="11611238"/>
            <a:ext cx="346323" cy="1595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9579E79F-8390-4779-A768-384F2ACDA5FC}"/>
              </a:ext>
            </a:extLst>
          </p:cNvPr>
          <p:cNvSpPr/>
          <p:nvPr/>
        </p:nvSpPr>
        <p:spPr>
          <a:xfrm>
            <a:off x="6176348" y="2401947"/>
            <a:ext cx="183842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Implémentation des images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2B2FCB42-23FC-45C5-9C4B-C6DAAB50E2A0}"/>
              </a:ext>
            </a:extLst>
          </p:cNvPr>
          <p:cNvSpPr/>
          <p:nvPr/>
        </p:nvSpPr>
        <p:spPr>
          <a:xfrm>
            <a:off x="6901872" y="12817112"/>
            <a:ext cx="2311668" cy="779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Menu de sélection du quiz avec handicap</a:t>
            </a: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EA0F42E6-4D2D-4FE3-9A3B-5A4AE9EB5AB4}"/>
              </a:ext>
            </a:extLst>
          </p:cNvPr>
          <p:cNvCxnSpPr>
            <a:cxnSpLocks/>
            <a:stCxn id="37" idx="3"/>
            <a:endCxn id="169" idx="1"/>
          </p:cNvCxnSpPr>
          <p:nvPr/>
        </p:nvCxnSpPr>
        <p:spPr>
          <a:xfrm>
            <a:off x="6161906" y="13206937"/>
            <a:ext cx="7399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A9F2F6A7-E597-43D3-A4A4-8A4AA57E66D2}"/>
              </a:ext>
            </a:extLst>
          </p:cNvPr>
          <p:cNvCxnSpPr>
            <a:cxnSpLocks/>
            <a:stCxn id="25" idx="3"/>
            <a:endCxn id="153" idx="1"/>
          </p:cNvCxnSpPr>
          <p:nvPr/>
        </p:nvCxnSpPr>
        <p:spPr>
          <a:xfrm>
            <a:off x="5563453" y="2122010"/>
            <a:ext cx="612893" cy="584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FC5CB607-DEC5-4D59-95A2-8C4E51B4C80C}"/>
              </a:ext>
            </a:extLst>
          </p:cNvPr>
          <p:cNvSpPr/>
          <p:nvPr/>
        </p:nvSpPr>
        <p:spPr>
          <a:xfrm>
            <a:off x="4280032" y="6119616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du handicap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ACF73F88-5858-457E-83A0-6F4931259FA1}"/>
              </a:ext>
            </a:extLst>
          </p:cNvPr>
          <p:cNvCxnSpPr>
            <a:cxnSpLocks/>
            <a:stCxn id="28" idx="3"/>
            <a:endCxn id="188" idx="1"/>
          </p:cNvCxnSpPr>
          <p:nvPr/>
        </p:nvCxnSpPr>
        <p:spPr>
          <a:xfrm flipV="1">
            <a:off x="3912452" y="6424417"/>
            <a:ext cx="367579" cy="743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EA3CE670-BEFC-48EB-95AA-CF193C10866F}"/>
              </a:ext>
            </a:extLst>
          </p:cNvPr>
          <p:cNvSpPr/>
          <p:nvPr/>
        </p:nvSpPr>
        <p:spPr>
          <a:xfrm>
            <a:off x="4273208" y="11306437"/>
            <a:ext cx="129023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du handicap</a:t>
            </a:r>
          </a:p>
        </p:txBody>
      </p:sp>
      <p:cxnSp>
        <p:nvCxnSpPr>
          <p:cNvPr id="208" name="Connecteur droit avec flèche 207">
            <a:extLst>
              <a:ext uri="{FF2B5EF4-FFF2-40B4-BE49-F238E27FC236}">
                <a16:creationId xmlns:a16="http://schemas.microsoft.com/office/drawing/2014/main" id="{7EB9B904-FD5D-4AB0-B1B8-8512AFB8A4B0}"/>
              </a:ext>
            </a:extLst>
          </p:cNvPr>
          <p:cNvCxnSpPr>
            <a:cxnSpLocks/>
            <a:stCxn id="33" idx="3"/>
            <a:endCxn id="207" idx="1"/>
          </p:cNvCxnSpPr>
          <p:nvPr/>
        </p:nvCxnSpPr>
        <p:spPr>
          <a:xfrm>
            <a:off x="3912451" y="11611236"/>
            <a:ext cx="3607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22034461-8715-4B32-85A9-4A74465D92FD}"/>
              </a:ext>
            </a:extLst>
          </p:cNvPr>
          <p:cNvSpPr/>
          <p:nvPr/>
        </p:nvSpPr>
        <p:spPr>
          <a:xfrm>
            <a:off x="6901872" y="5700700"/>
            <a:ext cx="183842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du mode daltonien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1D0C41EF-4499-49FD-8B3B-3330A6C2A15F}"/>
              </a:ext>
            </a:extLst>
          </p:cNvPr>
          <p:cNvSpPr/>
          <p:nvPr/>
        </p:nvSpPr>
        <p:spPr>
          <a:xfrm>
            <a:off x="6901872" y="6557971"/>
            <a:ext cx="183842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du mode presbyte</a:t>
            </a:r>
          </a:p>
        </p:txBody>
      </p: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890AF65D-DEB6-4898-AFBF-C47891CD2CB3}"/>
              </a:ext>
            </a:extLst>
          </p:cNvPr>
          <p:cNvCxnSpPr>
            <a:cxnSpLocks/>
            <a:stCxn id="188" idx="3"/>
            <a:endCxn id="219" idx="1"/>
          </p:cNvCxnSpPr>
          <p:nvPr/>
        </p:nvCxnSpPr>
        <p:spPr>
          <a:xfrm flipV="1">
            <a:off x="5570265" y="6005500"/>
            <a:ext cx="1331607" cy="418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6813AB96-C95F-4222-90F9-F01ACA33EBC7}"/>
              </a:ext>
            </a:extLst>
          </p:cNvPr>
          <p:cNvCxnSpPr>
            <a:cxnSpLocks/>
            <a:stCxn id="188" idx="3"/>
            <a:endCxn id="220" idx="1"/>
          </p:cNvCxnSpPr>
          <p:nvPr/>
        </p:nvCxnSpPr>
        <p:spPr>
          <a:xfrm>
            <a:off x="5570265" y="6424416"/>
            <a:ext cx="1331607" cy="438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7CE6FCEB-2542-4145-B104-5957214A1A95}"/>
              </a:ext>
            </a:extLst>
          </p:cNvPr>
          <p:cNvSpPr/>
          <p:nvPr/>
        </p:nvSpPr>
        <p:spPr>
          <a:xfrm>
            <a:off x="6901872" y="10864212"/>
            <a:ext cx="183842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du mode daltonien</a:t>
            </a:r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EF3B83F8-2011-4206-B152-0BC5BE2C904C}"/>
              </a:ext>
            </a:extLst>
          </p:cNvPr>
          <p:cNvSpPr/>
          <p:nvPr/>
        </p:nvSpPr>
        <p:spPr>
          <a:xfrm>
            <a:off x="6901872" y="11721483"/>
            <a:ext cx="183842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Choix du mode presbyte</a:t>
            </a:r>
          </a:p>
        </p:txBody>
      </p: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40E1A137-7D30-4BE4-BB0D-FFE973C9AF75}"/>
              </a:ext>
            </a:extLst>
          </p:cNvPr>
          <p:cNvCxnSpPr>
            <a:cxnSpLocks/>
            <a:stCxn id="207" idx="3"/>
            <a:endCxn id="227" idx="1"/>
          </p:cNvCxnSpPr>
          <p:nvPr/>
        </p:nvCxnSpPr>
        <p:spPr>
          <a:xfrm flipV="1">
            <a:off x="5563441" y="11169012"/>
            <a:ext cx="1338431" cy="4422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F03A6DB0-FF39-411A-849B-A1BF6FE5074E}"/>
              </a:ext>
            </a:extLst>
          </p:cNvPr>
          <p:cNvCxnSpPr>
            <a:cxnSpLocks/>
            <a:stCxn id="207" idx="3"/>
            <a:endCxn id="228" idx="1"/>
          </p:cNvCxnSpPr>
          <p:nvPr/>
        </p:nvCxnSpPr>
        <p:spPr>
          <a:xfrm>
            <a:off x="5563441" y="11611237"/>
            <a:ext cx="1338431" cy="4150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15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83</Words>
  <Application>Microsoft Office PowerPoint</Application>
  <PresentationFormat>Personnalisé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Esteve</dc:creator>
  <cp:lastModifiedBy>Thibaut Esteve</cp:lastModifiedBy>
  <cp:revision>10</cp:revision>
  <dcterms:created xsi:type="dcterms:W3CDTF">2020-02-04T08:08:37Z</dcterms:created>
  <dcterms:modified xsi:type="dcterms:W3CDTF">2020-02-04T09:04:08Z</dcterms:modified>
</cp:coreProperties>
</file>