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3" r:id="rId4"/>
    <p:sldId id="258" r:id="rId5"/>
    <p:sldId id="266" r:id="rId6"/>
    <p:sldId id="269" r:id="rId7"/>
    <p:sldId id="267" r:id="rId8"/>
    <p:sldId id="268" r:id="rId9"/>
    <p:sldId id="265" r:id="rId10"/>
    <p:sldId id="270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64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5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5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1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7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1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7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7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90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90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51D850-4159-2DB4-57BA-8574BCE04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8"/>
          <a:stretch/>
        </p:blipFill>
        <p:spPr bwMode="auto">
          <a:xfrm>
            <a:off x="20" y="10"/>
            <a:ext cx="12199237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5EB16B-B15B-2CBF-D33F-5C8D30B1E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357" y="1791746"/>
            <a:ext cx="4430013" cy="1178590"/>
          </a:xfrm>
        </p:spPr>
        <p:txBody>
          <a:bodyPr anchor="t">
            <a:normAutofit/>
          </a:bodyPr>
          <a:lstStyle/>
          <a:p>
            <a:r>
              <a:rPr lang="fr-FR" sz="6600" dirty="0">
                <a:solidFill>
                  <a:srgbClr val="FFFFFF"/>
                </a:solidFill>
              </a:rPr>
              <a:t>EBIS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D25291-888D-3137-B923-82ECE74A7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100" dirty="0">
                <a:solidFill>
                  <a:srgbClr val="FFFFFF"/>
                </a:solidFill>
              </a:rPr>
              <a:t>Présenter par </a:t>
            </a:r>
            <a:br>
              <a:rPr lang="fr-FR" sz="1100" dirty="0">
                <a:solidFill>
                  <a:srgbClr val="FFFFFF"/>
                </a:solidFill>
              </a:rPr>
            </a:br>
            <a:r>
              <a:rPr lang="fr-FR" sz="1100" dirty="0">
                <a:solidFill>
                  <a:srgbClr val="FFFFFF"/>
                </a:solidFill>
              </a:rPr>
              <a:t>Benjamin </a:t>
            </a:r>
            <a:r>
              <a:rPr lang="fr-FR" sz="1100" dirty="0" err="1">
                <a:solidFill>
                  <a:srgbClr val="FFFFFF"/>
                </a:solidFill>
              </a:rPr>
              <a:t>Pluchart</a:t>
            </a:r>
            <a:r>
              <a:rPr lang="fr-FR" sz="1100" dirty="0">
                <a:solidFill>
                  <a:srgbClr val="FFFFFF"/>
                </a:solidFill>
              </a:rPr>
              <a:t>, Simon Basserue et Thibaut </a:t>
            </a:r>
            <a:r>
              <a:rPr lang="fr-FR" sz="1100" dirty="0" err="1">
                <a:solidFill>
                  <a:srgbClr val="FFFFFF"/>
                </a:solidFill>
              </a:rPr>
              <a:t>Fiquet</a:t>
            </a:r>
            <a:endParaRPr lang="fr-FR" sz="1100" dirty="0">
              <a:solidFill>
                <a:srgbClr val="FFFFFF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15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179" descr="Arrière-plan en poudre bleu et orange">
            <a:extLst>
              <a:ext uri="{FF2B5EF4-FFF2-40B4-BE49-F238E27FC236}">
                <a16:creationId xmlns:a16="http://schemas.microsoft.com/office/drawing/2014/main" id="{5DC6AA15-BC39-B4F2-8721-386ED163F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2" b="12758"/>
          <a:stretch/>
        </p:blipFill>
        <p:spPr>
          <a:xfrm>
            <a:off x="20" y="-3"/>
            <a:ext cx="12191980" cy="685800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9975AA-D532-4570-9193-6482D3F2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35450" y="-2235450"/>
            <a:ext cx="6858000" cy="11328901"/>
          </a:xfrm>
          <a:custGeom>
            <a:avLst/>
            <a:gdLst>
              <a:gd name="connsiteX0" fmla="*/ 0 w 6858000"/>
              <a:gd name="connsiteY0" fmla="*/ 2229335 h 11328901"/>
              <a:gd name="connsiteX1" fmla="*/ 0 w 6858000"/>
              <a:gd name="connsiteY1" fmla="*/ 0 h 11328901"/>
              <a:gd name="connsiteX2" fmla="*/ 6858000 w 6858000"/>
              <a:gd name="connsiteY2" fmla="*/ 6010593 h 11328901"/>
              <a:gd name="connsiteX3" fmla="*/ 6858000 w 6858000"/>
              <a:gd name="connsiteY3" fmla="*/ 6052915 h 11328901"/>
              <a:gd name="connsiteX4" fmla="*/ 6858000 w 6858000"/>
              <a:gd name="connsiteY4" fmla="*/ 6052915 h 11328901"/>
              <a:gd name="connsiteX5" fmla="*/ 6858000 w 6858000"/>
              <a:gd name="connsiteY5" fmla="*/ 9053844 h 11328901"/>
              <a:gd name="connsiteX6" fmla="*/ 6858000 w 6858000"/>
              <a:gd name="connsiteY6" fmla="*/ 11328901 h 11328901"/>
              <a:gd name="connsiteX7" fmla="*/ 1 w 6858000"/>
              <a:gd name="connsiteY7" fmla="*/ 11328901 h 11328901"/>
              <a:gd name="connsiteX8" fmla="*/ 1 w 6858000"/>
              <a:gd name="connsiteY8" fmla="*/ 9359065 h 11328901"/>
              <a:gd name="connsiteX9" fmla="*/ 0 w 6858000"/>
              <a:gd name="connsiteY9" fmla="*/ 9359065 h 11328901"/>
              <a:gd name="connsiteX10" fmla="*/ 0 w 6858000"/>
              <a:gd name="connsiteY10" fmla="*/ 6535740 h 11328901"/>
              <a:gd name="connsiteX11" fmla="*/ 1 w 6858000"/>
              <a:gd name="connsiteY11" fmla="*/ 6535740 h 11328901"/>
              <a:gd name="connsiteX12" fmla="*/ 1 w 6858000"/>
              <a:gd name="connsiteY12" fmla="*/ 2229336 h 1132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11328901">
                <a:moveTo>
                  <a:pt x="0" y="2229335"/>
                </a:moveTo>
                <a:lnTo>
                  <a:pt x="0" y="0"/>
                </a:lnTo>
                <a:lnTo>
                  <a:pt x="6858000" y="6010593"/>
                </a:lnTo>
                <a:lnTo>
                  <a:pt x="6858000" y="6052915"/>
                </a:lnTo>
                <a:lnTo>
                  <a:pt x="6858000" y="6052915"/>
                </a:lnTo>
                <a:lnTo>
                  <a:pt x="6858000" y="9053844"/>
                </a:lnTo>
                <a:lnTo>
                  <a:pt x="6858000" y="11328901"/>
                </a:lnTo>
                <a:lnTo>
                  <a:pt x="1" y="11328901"/>
                </a:lnTo>
                <a:lnTo>
                  <a:pt x="1" y="9359065"/>
                </a:lnTo>
                <a:lnTo>
                  <a:pt x="0" y="9359065"/>
                </a:lnTo>
                <a:lnTo>
                  <a:pt x="0" y="6535740"/>
                </a:lnTo>
                <a:lnTo>
                  <a:pt x="1" y="6535740"/>
                </a:lnTo>
                <a:lnTo>
                  <a:pt x="1" y="2229336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1CAF45-DB4D-76DD-861F-7D5F4614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94" y="0"/>
            <a:ext cx="6657108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Les </a:t>
            </a:r>
            <a:r>
              <a:rPr lang="en-US" sz="4800" cap="all" spc="300" dirty="0" err="1">
                <a:solidFill>
                  <a:srgbClr val="FFFFFF"/>
                </a:solidFill>
              </a:rPr>
              <a:t>requêtes</a:t>
            </a:r>
            <a:endParaRPr lang="en-US" sz="4800" cap="all" spc="300" dirty="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C64278-86E0-798A-A146-548265899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50" y="995657"/>
            <a:ext cx="7712108" cy="10973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4AB7CBB-0B0C-711B-1E78-F22460E8D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750" y="2283801"/>
            <a:ext cx="6850974" cy="183657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2FC3003-1B43-D646-A486-E2B6A5540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750" y="4438565"/>
            <a:ext cx="5075360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: Shape 4102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J'ai testé Visual Studio Code... - lerjen.me">
            <a:extLst>
              <a:ext uri="{FF2B5EF4-FFF2-40B4-BE49-F238E27FC236}">
                <a16:creationId xmlns:a16="http://schemas.microsoft.com/office/drawing/2014/main" id="{EABBAEE4-70FA-DD27-C262-08DC2F43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93" y="-1"/>
            <a:ext cx="13532566" cy="697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971B649-4319-446A-D41F-945EB5B7D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18" y="1337301"/>
            <a:ext cx="6465668" cy="52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97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Quel langage de programmation connaître en 2023 ?">
            <a:extLst>
              <a:ext uri="{FF2B5EF4-FFF2-40B4-BE49-F238E27FC236}">
                <a16:creationId xmlns:a16="http://schemas.microsoft.com/office/drawing/2014/main" id="{E812678A-1175-2A00-F7FC-F0E0B4851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8" r="4554" b="-1"/>
          <a:stretch/>
        </p:blipFill>
        <p:spPr bwMode="auto"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A3C9CF-1A58-E2D0-276D-213B43B1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866"/>
            <a:ext cx="3813888" cy="1958340"/>
          </a:xfrm>
        </p:spPr>
        <p:txBody>
          <a:bodyPr anchor="t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974E66-6D81-7AE3-1438-8463E138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116" y="2558292"/>
            <a:ext cx="4713092" cy="3111078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Organasation</a:t>
            </a:r>
            <a:r>
              <a:rPr lang="fr-FR" dirty="0"/>
              <a:t> de l’</a:t>
            </a:r>
            <a:r>
              <a:rPr lang="fr-FR" dirty="0" err="1"/>
              <a:t>equipe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Presentation</a:t>
            </a:r>
            <a:r>
              <a:rPr lang="fr-FR" dirty="0"/>
              <a:t> du projet 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Presentation</a:t>
            </a:r>
            <a:r>
              <a:rPr lang="fr-FR" dirty="0"/>
              <a:t> de la base de donnée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13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179" descr="Arrière-plan en poudre bleu et orange">
            <a:extLst>
              <a:ext uri="{FF2B5EF4-FFF2-40B4-BE49-F238E27FC236}">
                <a16:creationId xmlns:a16="http://schemas.microsoft.com/office/drawing/2014/main" id="{7BDB78A2-EB81-1962-FF0B-4BE5F2D0B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2" b="1275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19975AA-D532-4570-9193-6482D3F2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35450" y="-2235450"/>
            <a:ext cx="6858000" cy="11328901"/>
          </a:xfrm>
          <a:custGeom>
            <a:avLst/>
            <a:gdLst>
              <a:gd name="connsiteX0" fmla="*/ 0 w 6858000"/>
              <a:gd name="connsiteY0" fmla="*/ 2229335 h 11328901"/>
              <a:gd name="connsiteX1" fmla="*/ 0 w 6858000"/>
              <a:gd name="connsiteY1" fmla="*/ 0 h 11328901"/>
              <a:gd name="connsiteX2" fmla="*/ 6858000 w 6858000"/>
              <a:gd name="connsiteY2" fmla="*/ 6010593 h 11328901"/>
              <a:gd name="connsiteX3" fmla="*/ 6858000 w 6858000"/>
              <a:gd name="connsiteY3" fmla="*/ 6052915 h 11328901"/>
              <a:gd name="connsiteX4" fmla="*/ 6858000 w 6858000"/>
              <a:gd name="connsiteY4" fmla="*/ 6052915 h 11328901"/>
              <a:gd name="connsiteX5" fmla="*/ 6858000 w 6858000"/>
              <a:gd name="connsiteY5" fmla="*/ 9053844 h 11328901"/>
              <a:gd name="connsiteX6" fmla="*/ 6858000 w 6858000"/>
              <a:gd name="connsiteY6" fmla="*/ 11328901 h 11328901"/>
              <a:gd name="connsiteX7" fmla="*/ 1 w 6858000"/>
              <a:gd name="connsiteY7" fmla="*/ 11328901 h 11328901"/>
              <a:gd name="connsiteX8" fmla="*/ 1 w 6858000"/>
              <a:gd name="connsiteY8" fmla="*/ 9359065 h 11328901"/>
              <a:gd name="connsiteX9" fmla="*/ 0 w 6858000"/>
              <a:gd name="connsiteY9" fmla="*/ 9359065 h 11328901"/>
              <a:gd name="connsiteX10" fmla="*/ 0 w 6858000"/>
              <a:gd name="connsiteY10" fmla="*/ 6535740 h 11328901"/>
              <a:gd name="connsiteX11" fmla="*/ 1 w 6858000"/>
              <a:gd name="connsiteY11" fmla="*/ 6535740 h 11328901"/>
              <a:gd name="connsiteX12" fmla="*/ 1 w 6858000"/>
              <a:gd name="connsiteY12" fmla="*/ 2229336 h 1132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11328901">
                <a:moveTo>
                  <a:pt x="0" y="2229335"/>
                </a:moveTo>
                <a:lnTo>
                  <a:pt x="0" y="0"/>
                </a:lnTo>
                <a:lnTo>
                  <a:pt x="6858000" y="6010593"/>
                </a:lnTo>
                <a:lnTo>
                  <a:pt x="6858000" y="6052915"/>
                </a:lnTo>
                <a:lnTo>
                  <a:pt x="6858000" y="6052915"/>
                </a:lnTo>
                <a:lnTo>
                  <a:pt x="6858000" y="9053844"/>
                </a:lnTo>
                <a:lnTo>
                  <a:pt x="6858000" y="11328901"/>
                </a:lnTo>
                <a:lnTo>
                  <a:pt x="1" y="11328901"/>
                </a:lnTo>
                <a:lnTo>
                  <a:pt x="1" y="9359065"/>
                </a:lnTo>
                <a:lnTo>
                  <a:pt x="0" y="9359065"/>
                </a:lnTo>
                <a:lnTo>
                  <a:pt x="0" y="6535740"/>
                </a:lnTo>
                <a:lnTo>
                  <a:pt x="1" y="6535740"/>
                </a:lnTo>
                <a:lnTo>
                  <a:pt x="1" y="2229336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1CAF45-DB4D-76DD-861F-7D5F4614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7" y="-1"/>
            <a:ext cx="6482360" cy="1882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 dirty="0" err="1">
                <a:solidFill>
                  <a:srgbClr val="FFFFFF"/>
                </a:solidFill>
              </a:rPr>
              <a:t>Organisation</a:t>
            </a:r>
            <a:r>
              <a:rPr lang="en-US" sz="4800" cap="all" spc="300" dirty="0">
                <a:solidFill>
                  <a:srgbClr val="FFFFFF"/>
                </a:solidFill>
              </a:rPr>
              <a:t> de </a:t>
            </a:r>
            <a:r>
              <a:rPr lang="en-US" sz="4800" cap="all" spc="300" dirty="0" err="1">
                <a:solidFill>
                  <a:srgbClr val="FFFFFF"/>
                </a:solidFill>
              </a:rPr>
              <a:t>l’equipe</a:t>
            </a:r>
            <a:endParaRPr lang="en-US" sz="4800" cap="all" spc="300" dirty="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4CAE79-20FC-ADB7-CB21-0C0740D9C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7" y="1544345"/>
            <a:ext cx="12192000" cy="5197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69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1" name="Freeform: Shape 6200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203" name="Straight Connector 6202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05" name="Rectangle 6204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80" name="Picture 6179" descr="Arrière-plan en poudre bleu et orange">
            <a:extLst>
              <a:ext uri="{FF2B5EF4-FFF2-40B4-BE49-F238E27FC236}">
                <a16:creationId xmlns:a16="http://schemas.microsoft.com/office/drawing/2014/main" id="{EE3576DC-119B-1A82-EF1F-08C388079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2" b="12758"/>
          <a:stretch/>
        </p:blipFill>
        <p:spPr>
          <a:xfrm>
            <a:off x="-8293" y="5"/>
            <a:ext cx="12191979" cy="6857989"/>
          </a:xfrm>
          <a:prstGeom prst="rect">
            <a:avLst/>
          </a:prstGeom>
        </p:spPr>
      </p:pic>
      <p:sp>
        <p:nvSpPr>
          <p:cNvPr id="6207" name="Freeform: Shape 6206">
            <a:extLst>
              <a:ext uri="{FF2B5EF4-FFF2-40B4-BE49-F238E27FC236}">
                <a16:creationId xmlns:a16="http://schemas.microsoft.com/office/drawing/2014/main" id="{D19975AA-D532-4570-9193-6482D3F2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35450" y="-2235450"/>
            <a:ext cx="6858000" cy="11328901"/>
          </a:xfrm>
          <a:custGeom>
            <a:avLst/>
            <a:gdLst>
              <a:gd name="connsiteX0" fmla="*/ 0 w 6858000"/>
              <a:gd name="connsiteY0" fmla="*/ 2229335 h 11328901"/>
              <a:gd name="connsiteX1" fmla="*/ 0 w 6858000"/>
              <a:gd name="connsiteY1" fmla="*/ 0 h 11328901"/>
              <a:gd name="connsiteX2" fmla="*/ 6858000 w 6858000"/>
              <a:gd name="connsiteY2" fmla="*/ 6010593 h 11328901"/>
              <a:gd name="connsiteX3" fmla="*/ 6858000 w 6858000"/>
              <a:gd name="connsiteY3" fmla="*/ 6052915 h 11328901"/>
              <a:gd name="connsiteX4" fmla="*/ 6858000 w 6858000"/>
              <a:gd name="connsiteY4" fmla="*/ 6052915 h 11328901"/>
              <a:gd name="connsiteX5" fmla="*/ 6858000 w 6858000"/>
              <a:gd name="connsiteY5" fmla="*/ 9053844 h 11328901"/>
              <a:gd name="connsiteX6" fmla="*/ 6858000 w 6858000"/>
              <a:gd name="connsiteY6" fmla="*/ 11328901 h 11328901"/>
              <a:gd name="connsiteX7" fmla="*/ 1 w 6858000"/>
              <a:gd name="connsiteY7" fmla="*/ 11328901 h 11328901"/>
              <a:gd name="connsiteX8" fmla="*/ 1 w 6858000"/>
              <a:gd name="connsiteY8" fmla="*/ 9359065 h 11328901"/>
              <a:gd name="connsiteX9" fmla="*/ 0 w 6858000"/>
              <a:gd name="connsiteY9" fmla="*/ 9359065 h 11328901"/>
              <a:gd name="connsiteX10" fmla="*/ 0 w 6858000"/>
              <a:gd name="connsiteY10" fmla="*/ 6535740 h 11328901"/>
              <a:gd name="connsiteX11" fmla="*/ 1 w 6858000"/>
              <a:gd name="connsiteY11" fmla="*/ 6535740 h 11328901"/>
              <a:gd name="connsiteX12" fmla="*/ 1 w 6858000"/>
              <a:gd name="connsiteY12" fmla="*/ 2229336 h 1132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11328901">
                <a:moveTo>
                  <a:pt x="0" y="2229335"/>
                </a:moveTo>
                <a:lnTo>
                  <a:pt x="0" y="0"/>
                </a:lnTo>
                <a:lnTo>
                  <a:pt x="6858000" y="6010593"/>
                </a:lnTo>
                <a:lnTo>
                  <a:pt x="6858000" y="6052915"/>
                </a:lnTo>
                <a:lnTo>
                  <a:pt x="6858000" y="6052915"/>
                </a:lnTo>
                <a:lnTo>
                  <a:pt x="6858000" y="9053844"/>
                </a:lnTo>
                <a:lnTo>
                  <a:pt x="6858000" y="11328901"/>
                </a:lnTo>
                <a:lnTo>
                  <a:pt x="1" y="11328901"/>
                </a:lnTo>
                <a:lnTo>
                  <a:pt x="1" y="9359065"/>
                </a:lnTo>
                <a:lnTo>
                  <a:pt x="0" y="9359065"/>
                </a:lnTo>
                <a:lnTo>
                  <a:pt x="0" y="6535740"/>
                </a:lnTo>
                <a:lnTo>
                  <a:pt x="1" y="6535740"/>
                </a:lnTo>
                <a:lnTo>
                  <a:pt x="1" y="2229336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09" name="Freeform: Shape 6208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1CAF45-DB4D-76DD-861F-7D5F4614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" y="0"/>
            <a:ext cx="6657108" cy="1751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Presentation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3F7A3A-CEE4-AF8A-D574-4FF08082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588" y="816327"/>
            <a:ext cx="7170632" cy="59591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78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0F4F83-B49A-4799-8DC1-B8DF10E91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8D33E0-E469-4E16-B3FF-79C678BB9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441F93-6441-4409-BA3B-E8BB28954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6179" descr="Arrière-plan en poudre bleu et orange">
            <a:extLst>
              <a:ext uri="{FF2B5EF4-FFF2-40B4-BE49-F238E27FC236}">
                <a16:creationId xmlns:a16="http://schemas.microsoft.com/office/drawing/2014/main" id="{5EAE64DC-3896-C697-1916-BE2A728D0A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" b="9258"/>
          <a:stretch/>
        </p:blipFill>
        <p:spPr>
          <a:xfrm>
            <a:off x="5771" y="10"/>
            <a:ext cx="11322200" cy="6857990"/>
          </a:xfrm>
          <a:custGeom>
            <a:avLst/>
            <a:gdLst/>
            <a:ahLst/>
            <a:cxnLst/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1CAF45-DB4D-76DD-861F-7D5F4614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50010" cy="198458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cap="all" spc="300" dirty="0">
                <a:solidFill>
                  <a:srgbClr val="FFFFFF"/>
                </a:solidFill>
              </a:rPr>
              <a:t>Presentation du </a:t>
            </a:r>
            <a:r>
              <a:rPr lang="en-US" sz="6600" cap="all" spc="300" dirty="0" err="1">
                <a:solidFill>
                  <a:srgbClr val="FFFFFF"/>
                </a:solidFill>
              </a:rPr>
              <a:t>projet</a:t>
            </a:r>
            <a:endParaRPr lang="en-US" sz="6600" cap="all" spc="3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6FDCA7-0AF2-4082-9481-EF2C115F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30E6EA9A-63D5-A994-4248-AFF8BEA9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90" y="1959185"/>
            <a:ext cx="7773074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179" descr="Arrière-plan en poudre bleu et orange">
            <a:extLst>
              <a:ext uri="{FF2B5EF4-FFF2-40B4-BE49-F238E27FC236}">
                <a16:creationId xmlns:a16="http://schemas.microsoft.com/office/drawing/2014/main" id="{5EAE64DC-3896-C697-1916-BE2A728D0A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" b="9258"/>
          <a:stretch/>
        </p:blipFill>
        <p:spPr>
          <a:xfrm>
            <a:off x="5771" y="10"/>
            <a:ext cx="11322200" cy="6857990"/>
          </a:xfrm>
          <a:custGeom>
            <a:avLst/>
            <a:gdLst/>
            <a:ahLst/>
            <a:cxnLst/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1CAF45-DB4D-76DD-861F-7D5F4614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50010" cy="198458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cap="all" spc="300" dirty="0">
                <a:solidFill>
                  <a:srgbClr val="FFFFFF"/>
                </a:solidFill>
              </a:rPr>
              <a:t>Presentation du </a:t>
            </a:r>
            <a:r>
              <a:rPr lang="en-US" sz="6600" cap="all" spc="300" dirty="0" err="1">
                <a:solidFill>
                  <a:srgbClr val="FFFFFF"/>
                </a:solidFill>
              </a:rPr>
              <a:t>projet</a:t>
            </a:r>
            <a:endParaRPr lang="en-US" sz="6600" cap="all" spc="300" dirty="0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AED3B8-9A58-5B54-EC5B-09C7B289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003" y="1774615"/>
            <a:ext cx="7487368" cy="45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6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179" descr="Arrière-plan en poudre bleu et orange">
            <a:extLst>
              <a:ext uri="{FF2B5EF4-FFF2-40B4-BE49-F238E27FC236}">
                <a16:creationId xmlns:a16="http://schemas.microsoft.com/office/drawing/2014/main" id="{5EAE64DC-3896-C697-1916-BE2A728D0A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" b="9258"/>
          <a:stretch/>
        </p:blipFill>
        <p:spPr>
          <a:xfrm>
            <a:off x="5771" y="10"/>
            <a:ext cx="11322200" cy="6857990"/>
          </a:xfrm>
          <a:custGeom>
            <a:avLst/>
            <a:gdLst/>
            <a:ahLst/>
            <a:cxnLst/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1CAF45-DB4D-76DD-861F-7D5F4614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50010" cy="198458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cap="all" spc="300" dirty="0">
                <a:solidFill>
                  <a:srgbClr val="FFFFFF"/>
                </a:solidFill>
              </a:rPr>
              <a:t>Presentation du </a:t>
            </a:r>
            <a:r>
              <a:rPr lang="en-US" sz="6600" cap="all" spc="300" dirty="0" err="1">
                <a:solidFill>
                  <a:srgbClr val="FFFFFF"/>
                </a:solidFill>
              </a:rPr>
              <a:t>projet</a:t>
            </a:r>
            <a:endParaRPr lang="en-US" sz="6600" cap="all" spc="300" dirty="0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7E4CAA-04A3-D8D5-6BDC-92E2D78F3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155" y="1476585"/>
            <a:ext cx="4435224" cy="5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8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179" descr="Arrière-plan en poudre bleu et orange">
            <a:extLst>
              <a:ext uri="{FF2B5EF4-FFF2-40B4-BE49-F238E27FC236}">
                <a16:creationId xmlns:a16="http://schemas.microsoft.com/office/drawing/2014/main" id="{5EAE64DC-3896-C697-1916-BE2A728D0A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" b="9258"/>
          <a:stretch/>
        </p:blipFill>
        <p:spPr>
          <a:xfrm>
            <a:off x="5771" y="10"/>
            <a:ext cx="11322200" cy="6857990"/>
          </a:xfrm>
          <a:custGeom>
            <a:avLst/>
            <a:gdLst/>
            <a:ahLst/>
            <a:cxnLst/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1CAF45-DB4D-76DD-861F-7D5F4614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50010" cy="198458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cap="all" spc="300" dirty="0">
                <a:solidFill>
                  <a:srgbClr val="FFFFFF"/>
                </a:solidFill>
              </a:rPr>
              <a:t>Presentation du </a:t>
            </a:r>
            <a:r>
              <a:rPr lang="en-US" sz="6600" cap="all" spc="300" dirty="0" err="1">
                <a:solidFill>
                  <a:srgbClr val="FFFFFF"/>
                </a:solidFill>
              </a:rPr>
              <a:t>projet</a:t>
            </a:r>
            <a:endParaRPr lang="en-US" sz="6600" cap="all" spc="300" dirty="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6CF67A-4187-A171-2748-35C6F274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71" y="1807733"/>
            <a:ext cx="12192000" cy="43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179" descr="Arrière-plan en poudre bleu et orange">
            <a:extLst>
              <a:ext uri="{FF2B5EF4-FFF2-40B4-BE49-F238E27FC236}">
                <a16:creationId xmlns:a16="http://schemas.microsoft.com/office/drawing/2014/main" id="{37E9CE0C-0E00-8397-0639-7398F7301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2" b="12758"/>
          <a:stretch/>
        </p:blipFill>
        <p:spPr>
          <a:xfrm>
            <a:off x="8313" y="-3"/>
            <a:ext cx="12191980" cy="685800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9975AA-D532-4570-9193-6482D3F2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35450" y="-2235450"/>
            <a:ext cx="6858000" cy="11328901"/>
          </a:xfrm>
          <a:custGeom>
            <a:avLst/>
            <a:gdLst>
              <a:gd name="connsiteX0" fmla="*/ 0 w 6858000"/>
              <a:gd name="connsiteY0" fmla="*/ 2229335 h 11328901"/>
              <a:gd name="connsiteX1" fmla="*/ 0 w 6858000"/>
              <a:gd name="connsiteY1" fmla="*/ 0 h 11328901"/>
              <a:gd name="connsiteX2" fmla="*/ 6858000 w 6858000"/>
              <a:gd name="connsiteY2" fmla="*/ 6010593 h 11328901"/>
              <a:gd name="connsiteX3" fmla="*/ 6858000 w 6858000"/>
              <a:gd name="connsiteY3" fmla="*/ 6052915 h 11328901"/>
              <a:gd name="connsiteX4" fmla="*/ 6858000 w 6858000"/>
              <a:gd name="connsiteY4" fmla="*/ 6052915 h 11328901"/>
              <a:gd name="connsiteX5" fmla="*/ 6858000 w 6858000"/>
              <a:gd name="connsiteY5" fmla="*/ 9053844 h 11328901"/>
              <a:gd name="connsiteX6" fmla="*/ 6858000 w 6858000"/>
              <a:gd name="connsiteY6" fmla="*/ 11328901 h 11328901"/>
              <a:gd name="connsiteX7" fmla="*/ 1 w 6858000"/>
              <a:gd name="connsiteY7" fmla="*/ 11328901 h 11328901"/>
              <a:gd name="connsiteX8" fmla="*/ 1 w 6858000"/>
              <a:gd name="connsiteY8" fmla="*/ 9359065 h 11328901"/>
              <a:gd name="connsiteX9" fmla="*/ 0 w 6858000"/>
              <a:gd name="connsiteY9" fmla="*/ 9359065 h 11328901"/>
              <a:gd name="connsiteX10" fmla="*/ 0 w 6858000"/>
              <a:gd name="connsiteY10" fmla="*/ 6535740 h 11328901"/>
              <a:gd name="connsiteX11" fmla="*/ 1 w 6858000"/>
              <a:gd name="connsiteY11" fmla="*/ 6535740 h 11328901"/>
              <a:gd name="connsiteX12" fmla="*/ 1 w 6858000"/>
              <a:gd name="connsiteY12" fmla="*/ 2229336 h 1132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11328901">
                <a:moveTo>
                  <a:pt x="0" y="2229335"/>
                </a:moveTo>
                <a:lnTo>
                  <a:pt x="0" y="0"/>
                </a:lnTo>
                <a:lnTo>
                  <a:pt x="6858000" y="6010593"/>
                </a:lnTo>
                <a:lnTo>
                  <a:pt x="6858000" y="6052915"/>
                </a:lnTo>
                <a:lnTo>
                  <a:pt x="6858000" y="6052915"/>
                </a:lnTo>
                <a:lnTo>
                  <a:pt x="6858000" y="9053844"/>
                </a:lnTo>
                <a:lnTo>
                  <a:pt x="6858000" y="11328901"/>
                </a:lnTo>
                <a:lnTo>
                  <a:pt x="1" y="11328901"/>
                </a:lnTo>
                <a:lnTo>
                  <a:pt x="1" y="9359065"/>
                </a:lnTo>
                <a:lnTo>
                  <a:pt x="0" y="9359065"/>
                </a:lnTo>
                <a:lnTo>
                  <a:pt x="0" y="6535740"/>
                </a:lnTo>
                <a:lnTo>
                  <a:pt x="1" y="6535740"/>
                </a:lnTo>
                <a:lnTo>
                  <a:pt x="1" y="2229336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1CAF45-DB4D-76DD-861F-7D5F4614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94" y="-5382"/>
            <a:ext cx="5318309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Presentation de la base de </a:t>
            </a:r>
            <a:r>
              <a:rPr lang="en-US" sz="4800" cap="all" spc="300" dirty="0" err="1">
                <a:solidFill>
                  <a:srgbClr val="FFFFFF"/>
                </a:solidFill>
              </a:rPr>
              <a:t>donnée</a:t>
            </a:r>
            <a:endParaRPr lang="en-US" sz="4800" cap="all" spc="300" dirty="0"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711EAC-6AE1-B013-10AF-15675FA1D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037" y="1469826"/>
            <a:ext cx="8630075" cy="546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54</Words>
  <Application>Microsoft Office PowerPoint</Application>
  <PresentationFormat>Grand écran</PresentationFormat>
  <Paragraphs>15</Paragraphs>
  <Slides>11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Walbaum Display</vt:lpstr>
      <vt:lpstr>RegattaVTI</vt:lpstr>
      <vt:lpstr>EBIS</vt:lpstr>
      <vt:lpstr>Summary</vt:lpstr>
      <vt:lpstr>Organisation de l’equipe</vt:lpstr>
      <vt:lpstr>Presentation du projet</vt:lpstr>
      <vt:lpstr>Presentation du projet</vt:lpstr>
      <vt:lpstr>Presentation du projet</vt:lpstr>
      <vt:lpstr>Presentation du projet</vt:lpstr>
      <vt:lpstr>Presentation du projet</vt:lpstr>
      <vt:lpstr>Presentation de la base de donnée</vt:lpstr>
      <vt:lpstr>Les requêtes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CODE</dc:title>
  <dc:creator>Simon Basserue</dc:creator>
  <cp:lastModifiedBy>Simon Basserue</cp:lastModifiedBy>
  <cp:revision>8</cp:revision>
  <dcterms:created xsi:type="dcterms:W3CDTF">2023-04-13T08:46:34Z</dcterms:created>
  <dcterms:modified xsi:type="dcterms:W3CDTF">2023-04-21T09:51:41Z</dcterms:modified>
</cp:coreProperties>
</file>