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58" r:id="rId7"/>
    <p:sldId id="259" r:id="rId8"/>
    <p:sldId id="263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 snapToObjects="1">
      <p:cViewPr>
        <p:scale>
          <a:sx n="101" d="100"/>
          <a:sy n="101" d="100"/>
        </p:scale>
        <p:origin x="10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6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5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3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5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0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4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4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10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tagram music page logo | concours de Logo | 99designs">
            <a:extLst>
              <a:ext uri="{FF2B5EF4-FFF2-40B4-BE49-F238E27FC236}">
                <a16:creationId xmlns:a16="http://schemas.microsoft.com/office/drawing/2014/main" id="{B2478534-4531-4B4C-8752-785D7D08E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1" r="-2" b="2724"/>
          <a:stretch/>
        </p:blipFill>
        <p:spPr bwMode="auto">
          <a:xfrm>
            <a:off x="-1" y="10"/>
            <a:ext cx="745651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BC9EA4-2A9B-F345-AADD-578B2E964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r>
              <a:rPr lang="en-US" sz="4800">
                <a:latin typeface="+mn-lt"/>
              </a:rPr>
              <a:t>WEBZINE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FB0498-4140-2344-9E0A-B1B98803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/>
          </a:bodyPr>
          <a:lstStyle/>
          <a:p>
            <a:r>
              <a:rPr lang="en-US" dirty="0"/>
              <a:t>TEAM N°2</a:t>
            </a:r>
          </a:p>
        </p:txBody>
      </p:sp>
    </p:spTree>
    <p:extLst>
      <p:ext uri="{BB962C8B-B14F-4D97-AF65-F5344CB8AC3E}">
        <p14:creationId xmlns:p14="http://schemas.microsoft.com/office/powerpoint/2010/main" val="212432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BB511-67ED-2D48-995C-D9EFFDD3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3A4BD-3E1A-FB42-9D85-0D72EEE62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Thomas BERNARD ( Project manager and developer )</a:t>
            </a:r>
          </a:p>
          <a:p>
            <a:pPr>
              <a:buFontTx/>
              <a:buChar char="-"/>
            </a:pPr>
            <a:r>
              <a:rPr lang="en-US"/>
              <a:t>Quentin RHGHI ( OPS )</a:t>
            </a:r>
          </a:p>
          <a:p>
            <a:pPr>
              <a:buFontTx/>
              <a:buChar char="-"/>
            </a:pPr>
            <a:r>
              <a:rPr lang="en-US"/>
              <a:t>Thibaut MONIN ( Lead Developer )</a:t>
            </a:r>
          </a:p>
          <a:p>
            <a:pPr>
              <a:buFontTx/>
              <a:buChar char="-"/>
            </a:pPr>
            <a:r>
              <a:rPr lang="en-US"/>
              <a:t>Aurélien BISSEY ( Developer )</a:t>
            </a:r>
          </a:p>
          <a:p>
            <a:pPr>
              <a:buFontTx/>
              <a:buChar char="-"/>
            </a:pPr>
            <a:r>
              <a:rPr lang="en-US"/>
              <a:t>Quentin BOURDELOT ( Developer )</a:t>
            </a:r>
          </a:p>
          <a:p>
            <a:pPr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9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91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84" name="Rectangle 19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3085" name="Rectangle 19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Rectangle 194">
            <a:extLst>
              <a:ext uri="{FF2B5EF4-FFF2-40B4-BE49-F238E27FC236}">
                <a16:creationId xmlns:a16="http://schemas.microsoft.com/office/drawing/2014/main" id="{47D97D42-A01D-BC41-A1DE-4E2766A4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87" name="Rectangle 195">
            <a:extLst>
              <a:ext uri="{FF2B5EF4-FFF2-40B4-BE49-F238E27FC236}">
                <a16:creationId xmlns:a16="http://schemas.microsoft.com/office/drawing/2014/main" id="{B7258F36-452C-D64A-A553-BEE4EAFE4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7B4615-E92B-8E41-87C6-C1B1F25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039" y="1247775"/>
            <a:ext cx="4313618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BONUSES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6733F5-B76A-3A45-A133-F4253344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039" y="3117851"/>
            <a:ext cx="4313618" cy="1893062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sz="2400"/>
              <a:t>Playlist choice</a:t>
            </a:r>
          </a:p>
          <a:p>
            <a:pPr>
              <a:buFontTx/>
              <a:buChar char="-"/>
            </a:pPr>
            <a:r>
              <a:rPr lang="en-US" sz="2400"/>
              <a:t>Dashboard</a:t>
            </a:r>
          </a:p>
          <a:p>
            <a:pPr>
              <a:buFontTx/>
              <a:buChar char="-"/>
            </a:pPr>
            <a:r>
              <a:rPr lang="en-US" sz="2400"/>
              <a:t>CI / CD</a:t>
            </a:r>
          </a:p>
          <a:p>
            <a:pPr>
              <a:buFontTx/>
              <a:buChar char="-"/>
            </a:pPr>
            <a:r>
              <a:rPr lang="en-US" sz="2400"/>
              <a:t>Pagination option</a:t>
            </a:r>
          </a:p>
        </p:txBody>
      </p:sp>
      <p:pic>
        <p:nvPicPr>
          <p:cNvPr id="3076" name="Picture 4" descr="Créer des playlists ou modifier une playlist Deezer existante – Deezer  Support">
            <a:extLst>
              <a:ext uri="{FF2B5EF4-FFF2-40B4-BE49-F238E27FC236}">
                <a16:creationId xmlns:a16="http://schemas.microsoft.com/office/drawing/2014/main" id="{F0CA4C55-FA85-0845-AFBC-960CF2BFC0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3" r="26531" b="1"/>
          <a:stretch/>
        </p:blipFill>
        <p:spPr bwMode="auto">
          <a:xfrm>
            <a:off x="7485415" y="-7921"/>
            <a:ext cx="49848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47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E2CA3-8373-BD4D-BBDF-A18621AF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Infrastructure diagram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79BC66-E0CA-C144-8952-9A86E409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54" y="1487603"/>
            <a:ext cx="6225746" cy="505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3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E2CA3-8373-BD4D-BBDF-A18621AF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1F0433-C09D-9944-B176-5C96A0B2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 </a:t>
            </a:r>
            <a:r>
              <a:rPr lang="en-US" err="1"/>
              <a:t>tes</a:t>
            </a:r>
            <a:r>
              <a:rPr lang="en-US"/>
              <a:t> </a:t>
            </a:r>
            <a:r>
              <a:rPr lang="en-US" err="1"/>
              <a:t>trucs</a:t>
            </a:r>
            <a:r>
              <a:rPr lang="en-US"/>
              <a:t> la quentin</a:t>
            </a:r>
          </a:p>
        </p:txBody>
      </p:sp>
    </p:spTree>
    <p:extLst>
      <p:ext uri="{BB962C8B-B14F-4D97-AF65-F5344CB8AC3E}">
        <p14:creationId xmlns:p14="http://schemas.microsoft.com/office/powerpoint/2010/main" val="134904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F52451-A42D-2347-AAFA-90B4CFF387AE}"/>
              </a:ext>
            </a:extLst>
          </p:cNvPr>
          <p:cNvSpPr txBox="1">
            <a:spLocks/>
          </p:cNvSpPr>
          <p:nvPr/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TASKS</a:t>
            </a:r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EEC1FB9-7385-4F46-9ACB-81D88A9CD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478093"/>
              </p:ext>
            </p:extLst>
          </p:nvPr>
        </p:nvGraphicFramePr>
        <p:xfrm>
          <a:off x="1292352" y="2609088"/>
          <a:ext cx="10741155" cy="40846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48231">
                  <a:extLst>
                    <a:ext uri="{9D8B030D-6E8A-4147-A177-3AD203B41FA5}">
                      <a16:colId xmlns:a16="http://schemas.microsoft.com/office/drawing/2014/main" val="2417580810"/>
                    </a:ext>
                  </a:extLst>
                </a:gridCol>
                <a:gridCol w="2148231">
                  <a:extLst>
                    <a:ext uri="{9D8B030D-6E8A-4147-A177-3AD203B41FA5}">
                      <a16:colId xmlns:a16="http://schemas.microsoft.com/office/drawing/2014/main" val="1991311518"/>
                    </a:ext>
                  </a:extLst>
                </a:gridCol>
                <a:gridCol w="2148231">
                  <a:extLst>
                    <a:ext uri="{9D8B030D-6E8A-4147-A177-3AD203B41FA5}">
                      <a16:colId xmlns:a16="http://schemas.microsoft.com/office/drawing/2014/main" val="842344617"/>
                    </a:ext>
                  </a:extLst>
                </a:gridCol>
                <a:gridCol w="2148231">
                  <a:extLst>
                    <a:ext uri="{9D8B030D-6E8A-4147-A177-3AD203B41FA5}">
                      <a16:colId xmlns:a16="http://schemas.microsoft.com/office/drawing/2014/main" val="4134891009"/>
                    </a:ext>
                  </a:extLst>
                </a:gridCol>
                <a:gridCol w="2148231">
                  <a:extLst>
                    <a:ext uri="{9D8B030D-6E8A-4147-A177-3AD203B41FA5}">
                      <a16:colId xmlns:a16="http://schemas.microsoft.com/office/drawing/2014/main" val="3404155288"/>
                    </a:ext>
                  </a:extLst>
                </a:gridCol>
              </a:tblGrid>
              <a:tr h="121948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THIBAUT</a:t>
                      </a:r>
                    </a:p>
                    <a:p>
                      <a:pPr algn="ctr"/>
                      <a:r>
                        <a:rPr lang="en-US"/>
                        <a:t> MONIN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AURELIEN BISSEY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QUENTIN BOURDELOT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THOMAS </a:t>
                      </a:r>
                    </a:p>
                    <a:p>
                      <a:pPr algn="ctr"/>
                      <a:r>
                        <a:rPr lang="en-US"/>
                        <a:t>BERNARD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QUENTIN </a:t>
                      </a:r>
                    </a:p>
                    <a:p>
                      <a:pPr algn="ctr"/>
                      <a:r>
                        <a:rPr lang="en-US"/>
                        <a:t>RHIGHI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941829"/>
                  </a:ext>
                </a:extLst>
              </a:tr>
              <a:tr h="1219486">
                <a:tc>
                  <a:txBody>
                    <a:bodyPr/>
                    <a:lstStyle/>
                    <a:p>
                      <a:r>
                        <a:rPr lang="en-US" sz="1400"/>
                        <a:t>EF CORE</a:t>
                      </a:r>
                    </a:p>
                    <a:p>
                      <a:r>
                        <a:rPr lang="en-US" sz="1400"/>
                        <a:t>JSON SERVICE</a:t>
                      </a:r>
                    </a:p>
                    <a:p>
                      <a:r>
                        <a:rPr lang="en-US" sz="1400"/>
                        <a:t>CI / CD</a:t>
                      </a:r>
                    </a:p>
                    <a:p>
                      <a:r>
                        <a:rPr lang="en-US" sz="1400"/>
                        <a:t>CALL HTTP</a:t>
                      </a:r>
                    </a:p>
                    <a:p>
                      <a:r>
                        <a:rPr lang="en-US" sz="1400"/>
                        <a:t>POSTGRES SQL </a:t>
                      </a:r>
                    </a:p>
                    <a:p>
                      <a:r>
                        <a:rPr lang="en-US" sz="1400"/>
                        <a:t>CONFIG FILE</a:t>
                      </a:r>
                    </a:p>
                    <a:p>
                      <a:r>
                        <a:rPr lang="en-US" sz="1400"/>
                        <a:t>SEEDING DATA</a:t>
                      </a:r>
                    </a:p>
                    <a:p>
                      <a:r>
                        <a:rPr lang="en-US" sz="1400"/>
                        <a:t>LOGS</a:t>
                      </a:r>
                    </a:p>
                    <a:p>
                      <a:r>
                        <a:rPr lang="en-US" sz="1400"/>
                        <a:t>UNIT TESTS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CREATING ENTITIES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REPOSITORY CONTRACTS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DEEZER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STATE</a:t>
                      </a:r>
                    </a:p>
                    <a:p>
                      <a:r>
                        <a:rPr lang="en-US" sz="1400" dirty="0"/>
                        <a:t>DOCUMENTATION</a:t>
                      </a:r>
                    </a:p>
                    <a:p>
                      <a:r>
                        <a:rPr lang="en-US" sz="1400" dirty="0"/>
                        <a:t>DESIGN 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 STATE</a:t>
                      </a:r>
                    </a:p>
                    <a:p>
                      <a:r>
                        <a:rPr lang="en-US" sz="1400" dirty="0"/>
                        <a:t>DESIGN BOOTSTRAP</a:t>
                      </a:r>
                      <a:endParaRPr lang="fr-FR" sz="1400" dirty="0"/>
                    </a:p>
                    <a:p>
                      <a:r>
                        <a:rPr lang="fr-FR" sz="1400" dirty="0"/>
                        <a:t>AREAS</a:t>
                      </a:r>
                    </a:p>
                    <a:p>
                      <a:r>
                        <a:rPr lang="fr-FR" sz="1400" dirty="0"/>
                        <a:t>VIEW COMPONENTS</a:t>
                      </a:r>
                    </a:p>
                    <a:p>
                      <a:r>
                        <a:rPr lang="fr-FR" sz="1400" dirty="0"/>
                        <a:t>EXCEPTION FILTER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endParaRPr lang="en-US" sz="1400" dirty="0"/>
                    </a:p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PICTURE SERVICE</a:t>
                      </a:r>
                    </a:p>
                    <a:p>
                      <a:r>
                        <a:rPr lang="en-US" sz="1400"/>
                        <a:t>AZURE DEVOPS</a:t>
                      </a:r>
                    </a:p>
                    <a:p>
                      <a:r>
                        <a:rPr lang="en-US" sz="1400"/>
                        <a:t>ROOTING</a:t>
                      </a:r>
                    </a:p>
                    <a:p>
                      <a:r>
                        <a:rPr lang="en-US" sz="1400"/>
                        <a:t>DESIGN BOOTSTRAP</a:t>
                      </a:r>
                    </a:p>
                    <a:p>
                      <a:r>
                        <a:rPr lang="en-US" sz="1400"/>
                        <a:t>DTO</a:t>
                      </a:r>
                    </a:p>
                    <a:p>
                      <a:r>
                        <a:rPr lang="en-US" sz="1400"/>
                        <a:t>SEEDING DATA</a:t>
                      </a:r>
                    </a:p>
                    <a:p>
                      <a:r>
                        <a:rPr lang="en-US" sz="1400"/>
                        <a:t>DEPENDENCY INJECTION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COUCHE REPOSITORY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DEEZER API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CONFIG FILE</a:t>
                      </a:r>
                    </a:p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VM CREATION</a:t>
                      </a:r>
                    </a:p>
                    <a:p>
                      <a:r>
                        <a:rPr lang="en-US" sz="1400" dirty="0"/>
                        <a:t>VM SECURITY</a:t>
                      </a:r>
                    </a:p>
                    <a:p>
                      <a:r>
                        <a:rPr lang="en-US" sz="1400" dirty="0"/>
                        <a:t>REVERSE PROXY</a:t>
                      </a:r>
                    </a:p>
                    <a:p>
                      <a:r>
                        <a:rPr lang="en-US" sz="1400" dirty="0"/>
                        <a:t>MONITORING</a:t>
                      </a:r>
                    </a:p>
                    <a:p>
                      <a:r>
                        <a:rPr lang="en-US" sz="1400" dirty="0"/>
                        <a:t>LOGS</a:t>
                      </a:r>
                    </a:p>
                    <a:p>
                      <a:r>
                        <a:rPr lang="en-US" sz="1400" dirty="0"/>
                        <a:t>DEPLOYEMENT</a:t>
                      </a:r>
                    </a:p>
                    <a:p>
                      <a:r>
                        <a:rPr lang="en-US" sz="1400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74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64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5AC42-9D90-1F48-B129-4CB56D93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575" y="2653790"/>
            <a:ext cx="9486690" cy="1550419"/>
          </a:xfrm>
        </p:spPr>
        <p:txBody>
          <a:bodyPr/>
          <a:lstStyle/>
          <a:p>
            <a:r>
              <a:rPr lang="en-US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3481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02E0B-99F6-664E-BCEF-9E818DB4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845" y="2653790"/>
            <a:ext cx="9486690" cy="1550419"/>
          </a:xfrm>
        </p:spPr>
        <p:txBody>
          <a:bodyPr/>
          <a:lstStyle/>
          <a:p>
            <a:r>
              <a:rPr lang="en-US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57715250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9A0ECE40AC543B2AA6D2A6CFD7A79" ma:contentTypeVersion="8" ma:contentTypeDescription="Crée un document." ma:contentTypeScope="" ma:versionID="dff44ce31426c066122c01d3504e61a9">
  <xsd:schema xmlns:xsd="http://www.w3.org/2001/XMLSchema" xmlns:xs="http://www.w3.org/2001/XMLSchema" xmlns:p="http://schemas.microsoft.com/office/2006/metadata/properties" xmlns:ns2="9b5aa606-affd-4593-99c7-dab429cd9ee7" targetNamespace="http://schemas.microsoft.com/office/2006/metadata/properties" ma:root="true" ma:fieldsID="486f53c14cfae816196da6267f0b9ff8" ns2:_="">
    <xsd:import namespace="9b5aa606-affd-4593-99c7-dab429cd9e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5aa606-affd-4593-99c7-dab429cd9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9BDDB9-FAE8-4E8E-A2EC-760AE598A3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84278F-B2E3-46B0-B8E5-D56E71FCD98E}">
  <ds:schemaRefs>
    <ds:schemaRef ds:uri="9b5aa606-affd-4593-99c7-dab429cd9ee7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F878A8-F2AE-4557-9711-D9063D6D8881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Macintosh PowerPoint</Application>
  <PresentationFormat>Grand écran</PresentationFormat>
  <Paragraphs>64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InterweaveVTI</vt:lpstr>
      <vt:lpstr>WEBZINE</vt:lpstr>
      <vt:lpstr>THE TEAM</vt:lpstr>
      <vt:lpstr>BONUSES</vt:lpstr>
      <vt:lpstr>Infrastructure diagram</vt:lpstr>
      <vt:lpstr>Demonstration</vt:lpstr>
      <vt:lpstr>Présentation PowerPoint</vt:lpstr>
      <vt:lpstr>DEMONSTRATION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WEBZINE</dc:title>
  <dc:creator>Thomas BERNARD</dc:creator>
  <cp:lastModifiedBy>Thomas BERNARD</cp:lastModifiedBy>
  <cp:revision>1</cp:revision>
  <dcterms:created xsi:type="dcterms:W3CDTF">2022-01-18T08:46:25Z</dcterms:created>
  <dcterms:modified xsi:type="dcterms:W3CDTF">2022-01-18T17:16:20Z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0x0101009089A0ECE40AC543B2AA6D2A6CFD7A79</vt:lpwstr>
  </property>
</Properties>
</file>