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87" r:id="rId3"/>
    <p:sldId id="294" r:id="rId4"/>
    <p:sldId id="289" r:id="rId5"/>
    <p:sldId id="275" r:id="rId6"/>
    <p:sldId id="276" r:id="rId7"/>
    <p:sldId id="277" r:id="rId8"/>
    <p:sldId id="278" r:id="rId9"/>
    <p:sldId id="281" r:id="rId10"/>
    <p:sldId id="282" r:id="rId11"/>
    <p:sldId id="283" r:id="rId12"/>
    <p:sldId id="284" r:id="rId13"/>
    <p:sldId id="295" r:id="rId14"/>
    <p:sldId id="286" r:id="rId15"/>
    <p:sldId id="296" r:id="rId16"/>
    <p:sldId id="291" r:id="rId17"/>
    <p:sldId id="280" r:id="rId18"/>
    <p:sldId id="292" r:id="rId19"/>
    <p:sldId id="293" r:id="rId20"/>
  </p:sldIdLst>
  <p:sldSz cx="9144000" cy="5143500" type="screen16x9"/>
  <p:notesSz cx="6797675" cy="9928225"/>
  <p:embeddedFontLst>
    <p:embeddedFont>
      <p:font typeface="Roboto Thin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Roboto Light" panose="020B0604020202020204" charset="0"/>
      <p:regular r:id="rId32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9D6"/>
    <a:srgbClr val="8552A1"/>
    <a:srgbClr val="700000"/>
    <a:srgbClr val="101820"/>
    <a:srgbClr val="00B0F0"/>
    <a:srgbClr val="888888"/>
    <a:srgbClr val="A6A6A6"/>
    <a:srgbClr val="84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7869" autoAdjust="0"/>
  </p:normalViewPr>
  <p:slideViewPr>
    <p:cSldViewPr>
      <p:cViewPr>
        <p:scale>
          <a:sx n="100" d="100"/>
          <a:sy n="100" d="100"/>
        </p:scale>
        <p:origin x="480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91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7DFEA-07F4-4DE7-9A0A-2356DDD3F209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AA7F-C5B5-4C25-AC91-BAA15178113B}" type="slidenum">
              <a:rPr lang="hu-HU" smtClean="0"/>
              <a:t>‹N°›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11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5668-93A9-4A0B-AA3C-F3ADF98E9647}" type="datetimeFigureOut">
              <a:rPr lang="hu-HU" smtClean="0"/>
              <a:t>2015.08.27.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A055-8E63-4AA8-8D27-8264054B3B1D}" type="slidenum">
              <a:rPr lang="hu-HU" smtClean="0"/>
              <a:t>‹N°›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4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A055-8E63-4AA8-8D27-8264054B3B1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2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50744" y="942967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94" tIns="45147" rIns="90294" bIns="45147" anchor="b"/>
          <a:lstStyle/>
          <a:p>
            <a:pPr algn="r" defTabSz="903288"/>
            <a:fld id="{13D98790-9FD0-4F86-BB79-C851EE56C0EE}" type="slidenum">
              <a:rPr lang="pl-PL" altLang="hu-HU" sz="1200" b="0">
                <a:solidFill>
                  <a:schemeClr val="tx1"/>
                </a:solidFill>
                <a:latin typeface="Arial" charset="0"/>
              </a:rPr>
              <a:pPr algn="r" defTabSz="903288"/>
              <a:t>2</a:t>
            </a:fld>
            <a:endParaRPr lang="pl-PL" altLang="hu-HU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50744" y="942967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7" tIns="45673" rIns="91347" bIns="45673" anchor="b"/>
          <a:lstStyle/>
          <a:p>
            <a:pPr algn="r" defTabSz="912813"/>
            <a:fld id="{56EA9670-58D7-49F2-9891-03F439EB19DE}" type="slidenum">
              <a:rPr lang="pl-PL" altLang="hu-HU" sz="1200" b="0">
                <a:solidFill>
                  <a:schemeClr val="tx1"/>
                </a:solidFill>
                <a:latin typeface="Arial" charset="0"/>
              </a:rPr>
              <a:pPr algn="r" defTabSz="912813"/>
              <a:t>2</a:t>
            </a:fld>
            <a:endParaRPr lang="pl-PL" altLang="hu-HU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5113" cy="3722687"/>
          </a:xfrm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47" tIns="45673" rIns="91347" bIns="45673"/>
          <a:lstStyle/>
          <a:p>
            <a:pPr eaLnBrk="1" hangingPunct="1"/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377933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50744" y="942967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94" tIns="45147" rIns="90294" bIns="45147" anchor="b"/>
          <a:lstStyle/>
          <a:p>
            <a:pPr algn="r" defTabSz="903288"/>
            <a:fld id="{13D98790-9FD0-4F86-BB79-C851EE56C0EE}" type="slidenum">
              <a:rPr lang="pl-PL" altLang="hu-HU" sz="1200" b="0">
                <a:solidFill>
                  <a:schemeClr val="tx1"/>
                </a:solidFill>
                <a:latin typeface="Arial" charset="0"/>
              </a:rPr>
              <a:pPr algn="r" defTabSz="903288"/>
              <a:t>3</a:t>
            </a:fld>
            <a:endParaRPr lang="pl-PL" altLang="hu-HU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50744" y="942967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7" tIns="45673" rIns="91347" bIns="45673" anchor="b"/>
          <a:lstStyle/>
          <a:p>
            <a:pPr algn="r" defTabSz="912813"/>
            <a:fld id="{56EA9670-58D7-49F2-9891-03F439EB19DE}" type="slidenum">
              <a:rPr lang="pl-PL" altLang="hu-HU" sz="1200" b="0">
                <a:solidFill>
                  <a:schemeClr val="tx1"/>
                </a:solidFill>
                <a:latin typeface="Arial" charset="0"/>
              </a:rPr>
              <a:pPr algn="r" defTabSz="912813"/>
              <a:t>3</a:t>
            </a:fld>
            <a:endParaRPr lang="pl-PL" altLang="hu-HU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5113" cy="3722687"/>
          </a:xfrm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47" tIns="45673" rIns="91347" bIns="45673"/>
          <a:lstStyle/>
          <a:p>
            <a:pPr eaLnBrk="1" hangingPunct="1"/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273497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50744" y="942967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94" tIns="45147" rIns="90294" bIns="45147" anchor="b"/>
          <a:lstStyle/>
          <a:p>
            <a:pPr algn="r" defTabSz="903288"/>
            <a:fld id="{B2A10F80-E81A-41CD-A419-0ACC75C696D1}" type="slidenum">
              <a:rPr lang="pl-PL" altLang="hu-HU" sz="1200" b="0">
                <a:solidFill>
                  <a:schemeClr val="tx1"/>
                </a:solidFill>
                <a:latin typeface="Arial" charset="0"/>
              </a:rPr>
              <a:pPr algn="r" defTabSz="903288"/>
              <a:t>5</a:t>
            </a:fld>
            <a:endParaRPr lang="pl-PL" altLang="hu-HU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50744" y="9429671"/>
            <a:ext cx="2945341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7" tIns="45673" rIns="91347" bIns="45673" anchor="b"/>
          <a:lstStyle/>
          <a:p>
            <a:pPr algn="r" defTabSz="912813"/>
            <a:fld id="{1ED388D7-3582-4361-A7CC-DF98D711F85C}" type="slidenum">
              <a:rPr lang="pl-PL" altLang="hu-HU" sz="1200" b="0">
                <a:solidFill>
                  <a:schemeClr val="tx1"/>
                </a:solidFill>
                <a:latin typeface="Arial" charset="0"/>
              </a:rPr>
              <a:pPr algn="r" defTabSz="912813"/>
              <a:t>5</a:t>
            </a:fld>
            <a:endParaRPr lang="pl-PL" altLang="hu-HU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5113" cy="3722687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47" tIns="45673" rIns="91347" bIns="45673"/>
          <a:lstStyle/>
          <a:p>
            <a:pPr eaLnBrk="1" hangingPunct="1"/>
            <a:endParaRPr lang="en-US" altLang="hu-HU" smtClean="0"/>
          </a:p>
        </p:txBody>
      </p:sp>
    </p:spTree>
    <p:extLst>
      <p:ext uri="{BB962C8B-B14F-4D97-AF65-F5344CB8AC3E}">
        <p14:creationId xmlns:p14="http://schemas.microsoft.com/office/powerpoint/2010/main" val="426392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A055-8E63-4AA8-8D27-8264054B3B1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13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A055-8E63-4AA8-8D27-8264054B3B1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9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A055-8E63-4AA8-8D27-8264054B3B1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35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A055-8E63-4AA8-8D27-8264054B3B1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3636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A055-8E63-4AA8-8D27-8264054B3B1D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51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6.wdp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1.png"/><Relationship Id="rId17" Type="http://schemas.microsoft.com/office/2007/relationships/hdphoto" Target="../media/hdphoto8.wdp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96478"/>
            <a:ext cx="2016224" cy="94865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27934"/>
            <a:ext cx="1440161" cy="222675"/>
          </a:xfrm>
          <a:prstGeom prst="rect">
            <a:avLst/>
          </a:prstGeom>
        </p:spPr>
      </p:pic>
      <p:sp>
        <p:nvSpPr>
          <p:cNvPr id="10" name="Tytuł 1"/>
          <p:cNvSpPr>
            <a:spLocks noGrp="1"/>
          </p:cNvSpPr>
          <p:nvPr>
            <p:ph type="title" hasCustomPrompt="1"/>
          </p:nvPr>
        </p:nvSpPr>
        <p:spPr>
          <a:xfrm>
            <a:off x="3779912" y="1779662"/>
            <a:ext cx="4762872" cy="857250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1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3779912" y="2787774"/>
            <a:ext cx="4752528" cy="792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888888"/>
                </a:solidFill>
                <a:latin typeface="Roboto "/>
              </a:defRPr>
            </a:lvl1pPr>
          </a:lstStyle>
          <a:p>
            <a:pPr lvl="0"/>
            <a:r>
              <a:rPr lang="pl-PL" dirty="0" err="1" smtClean="0"/>
              <a:t>Luvabis</a:t>
            </a:r>
            <a:r>
              <a:rPr lang="pl-PL" dirty="0" smtClean="0"/>
              <a:t> me et </a:t>
            </a:r>
            <a:r>
              <a:rPr lang="pl-PL" dirty="0" err="1" smtClean="0"/>
              <a:t>supernivem</a:t>
            </a:r>
            <a:r>
              <a:rPr lang="pl-PL" dirty="0" smtClean="0"/>
              <a:t> </a:t>
            </a:r>
            <a:r>
              <a:rPr lang="pl-PL" dirty="0" err="1" smtClean="0"/>
              <a:t>dealbabor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14" name="Symbol zastępczy zawartości 2"/>
          <p:cNvSpPr>
            <a:spLocks noGrp="1"/>
          </p:cNvSpPr>
          <p:nvPr>
            <p:ph idx="10" hasCustomPrompt="1"/>
          </p:nvPr>
        </p:nvSpPr>
        <p:spPr>
          <a:xfrm>
            <a:off x="3779912" y="4587974"/>
            <a:ext cx="4752528" cy="3600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00B0F0"/>
                </a:solidFill>
                <a:latin typeface="Roboto "/>
              </a:defRPr>
            </a:lvl1pPr>
          </a:lstStyle>
          <a:p>
            <a:pPr lvl="0"/>
            <a:r>
              <a:rPr lang="pl-PL" dirty="0" smtClean="0"/>
              <a:t>www.gemius.com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74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6" descr="logo_big_en.gif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" y="4836590"/>
            <a:ext cx="1259781" cy="306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494140"/>
          </a:xfrm>
          <a:prstGeom prst="rect">
            <a:avLst/>
          </a:prstGeom>
        </p:spPr>
        <p:txBody>
          <a:bodyPr lIns="45702" tIns="22851" rIns="45702" bIns="22851">
            <a:normAutofit/>
          </a:bodyPr>
          <a:lstStyle>
            <a:lvl1pPr algn="l">
              <a:defRPr sz="3300" b="1">
                <a:solidFill>
                  <a:srgbClr val="00A4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2105"/>
            <a:ext cx="8229600" cy="4211168"/>
          </a:xfrm>
          <a:prstGeom prst="rect">
            <a:avLst/>
          </a:prstGeom>
        </p:spPr>
        <p:txBody>
          <a:bodyPr lIns="45702" tIns="22851" rIns="45702" bIns="22851"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u-HU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2549254" y="2549255"/>
            <a:ext cx="5143501" cy="4499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2" tIns="22851" rIns="45702" bIns="22851"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402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part_slide f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 userDrawn="1"/>
        </p:nvSpPr>
        <p:spPr>
          <a:xfrm>
            <a:off x="1463" y="0"/>
            <a:ext cx="9147174" cy="710293"/>
          </a:xfrm>
          <a:prstGeom prst="rect">
            <a:avLst/>
          </a:prstGeom>
          <a:solidFill>
            <a:srgbClr val="1EB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198" tIns="24099" rIns="48198" bIns="24099" rtlCol="0" anchor="ctr"/>
          <a:lstStyle/>
          <a:p>
            <a:pPr algn="ctr"/>
            <a:endParaRPr lang="pl-PL">
              <a:solidFill>
                <a:prstClr val="white"/>
              </a:solidFill>
            </a:endParaRPr>
          </a:p>
        </p:txBody>
      </p:sp>
      <p:pic>
        <p:nvPicPr>
          <p:cNvPr id="7" name="Obraz 6" descr="logo_big_en.gif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3" y="4793219"/>
            <a:ext cx="1328379" cy="323688"/>
          </a:xfrm>
          <a:prstGeom prst="rect">
            <a:avLst/>
          </a:prstGeom>
        </p:spPr>
      </p:pic>
      <p:sp>
        <p:nvSpPr>
          <p:cNvPr id="8" name="Prostokąt 7"/>
          <p:cNvSpPr/>
          <p:nvPr userDrawn="1"/>
        </p:nvSpPr>
        <p:spPr>
          <a:xfrm>
            <a:off x="8693193" y="4693953"/>
            <a:ext cx="455444" cy="455477"/>
          </a:xfrm>
          <a:prstGeom prst="rect">
            <a:avLst/>
          </a:prstGeom>
          <a:solidFill>
            <a:srgbClr val="1EB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198" tIns="24099" rIns="48198" bIns="24099" rtlCol="0" anchor="ctr"/>
          <a:lstStyle/>
          <a:p>
            <a:pPr algn="ctr"/>
            <a:endParaRPr lang="pl-PL">
              <a:solidFill>
                <a:prstClr val="white"/>
              </a:solidFill>
            </a:endParaRPr>
          </a:p>
        </p:txBody>
      </p:sp>
      <p:sp>
        <p:nvSpPr>
          <p:cNvPr id="9" name="Symbol zastępczy numeru slajdu 8"/>
          <p:cNvSpPr txBox="1">
            <a:spLocks/>
          </p:cNvSpPr>
          <p:nvPr userDrawn="1"/>
        </p:nvSpPr>
        <p:spPr>
          <a:xfrm>
            <a:off x="8674740" y="4824272"/>
            <a:ext cx="429351" cy="273844"/>
          </a:xfrm>
          <a:prstGeom prst="rect">
            <a:avLst/>
          </a:prstGeom>
        </p:spPr>
        <p:txBody>
          <a:bodyPr lIns="48198" tIns="24099" rIns="48198" bIns="24099"/>
          <a:lstStyle>
            <a:defPPr>
              <a:defRPr lang="pl-PL"/>
            </a:defPPr>
            <a:lvl1pPr marL="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436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871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307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743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179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615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051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487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9418CD-D99E-DF43-9568-3360F3FF742B}" type="slidenum">
              <a:rPr lang="pl-PL" smtClean="0">
                <a:solidFill>
                  <a:prstClr val="white"/>
                </a:solidFill>
              </a:rPr>
              <a:pPr algn="r"/>
              <a:t>‹N°›</a:t>
            </a:fld>
            <a:endParaRPr lang="pl-PL" dirty="0">
              <a:solidFill>
                <a:prstClr val="white"/>
              </a:solidFill>
            </a:endParaRPr>
          </a:p>
        </p:txBody>
      </p:sp>
      <p:sp>
        <p:nvSpPr>
          <p:cNvPr id="12" name="Prostokąt 11"/>
          <p:cNvSpPr/>
          <p:nvPr userDrawn="1"/>
        </p:nvSpPr>
        <p:spPr>
          <a:xfrm>
            <a:off x="0" y="697483"/>
            <a:ext cx="9144000" cy="66424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198" tIns="24099" rIns="48198" bIns="24099" rtlCol="0" anchor="ctr"/>
          <a:lstStyle/>
          <a:p>
            <a:pPr algn="ctr"/>
            <a:endParaRPr lang="pl-PL"/>
          </a:p>
        </p:txBody>
      </p:sp>
      <p:sp>
        <p:nvSpPr>
          <p:cNvPr id="32" name="Tytuł 1"/>
          <p:cNvSpPr>
            <a:spLocks noGrp="1"/>
          </p:cNvSpPr>
          <p:nvPr>
            <p:ph type="title"/>
          </p:nvPr>
        </p:nvSpPr>
        <p:spPr>
          <a:xfrm>
            <a:off x="309951" y="140560"/>
            <a:ext cx="8230186" cy="504419"/>
          </a:xfrm>
          <a:prstGeom prst="rect">
            <a:avLst/>
          </a:prstGeom>
        </p:spPr>
        <p:txBody>
          <a:bodyPr lIns="48198" tIns="24099" rIns="48198" bIns="24099"/>
          <a:lstStyle>
            <a:lvl1pPr algn="l"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We </a:t>
            </a:r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knowledge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business </a:t>
            </a:r>
            <a:r>
              <a:rPr lang="pl-PL" dirty="0" smtClean="0"/>
              <a:t>decisions</a:t>
            </a:r>
            <a:r>
              <a:rPr lang="pl-PL" dirty="0" smtClean="0">
                <a:solidFill>
                  <a:srgbClr val="FF0000"/>
                </a:solidFill>
              </a:rPr>
              <a:t>.com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72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dience part_slide only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logo_big_en.gif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3" y="4793219"/>
            <a:ext cx="1328379" cy="323688"/>
          </a:xfrm>
          <a:prstGeom prst="rect">
            <a:avLst/>
          </a:prstGeom>
        </p:spPr>
      </p:pic>
      <p:sp>
        <p:nvSpPr>
          <p:cNvPr id="7" name="Prostokąt 6"/>
          <p:cNvSpPr/>
          <p:nvPr userDrawn="1"/>
        </p:nvSpPr>
        <p:spPr>
          <a:xfrm>
            <a:off x="1463" y="0"/>
            <a:ext cx="9147174" cy="710293"/>
          </a:xfrm>
          <a:prstGeom prst="rect">
            <a:avLst/>
          </a:prstGeom>
          <a:solidFill>
            <a:srgbClr val="1EB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198" tIns="24099" rIns="48198" bIns="24099" rtlCol="0" anchor="ctr"/>
          <a:lstStyle/>
          <a:p>
            <a:pPr algn="ctr"/>
            <a:endParaRPr lang="pl-PL">
              <a:solidFill>
                <a:prstClr val="white"/>
              </a:solidFill>
            </a:endParaRPr>
          </a:p>
        </p:txBody>
      </p:sp>
      <p:sp>
        <p:nvSpPr>
          <p:cNvPr id="8" name="Tytuł 9"/>
          <p:cNvSpPr>
            <a:spLocks noGrp="1"/>
          </p:cNvSpPr>
          <p:nvPr>
            <p:ph type="title"/>
          </p:nvPr>
        </p:nvSpPr>
        <p:spPr>
          <a:xfrm>
            <a:off x="309951" y="140560"/>
            <a:ext cx="8230186" cy="504419"/>
          </a:xfrm>
          <a:prstGeom prst="rect">
            <a:avLst/>
          </a:prstGeom>
        </p:spPr>
        <p:txBody>
          <a:bodyPr vert="horz" lIns="48198" tIns="24099" rIns="48198" bIns="24099"/>
          <a:lstStyle>
            <a:lvl1pPr algn="l"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Kliknij, aby </a:t>
            </a:r>
            <a:r>
              <a:rPr lang="pl-PL" dirty="0" err="1" smtClean="0"/>
              <a:t>edyt</a:t>
            </a:r>
            <a:r>
              <a:rPr lang="pl-PL" dirty="0" smtClean="0"/>
              <a:t>. styl wz. tyt.</a:t>
            </a:r>
            <a:endParaRPr lang="pl-PL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697483"/>
            <a:ext cx="9144000" cy="66424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198" tIns="24099" rIns="48198" bIns="24099"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 userDrawn="1"/>
        </p:nvSpPr>
        <p:spPr>
          <a:xfrm>
            <a:off x="8693193" y="4693953"/>
            <a:ext cx="455444" cy="455477"/>
          </a:xfrm>
          <a:prstGeom prst="rect">
            <a:avLst/>
          </a:prstGeom>
          <a:solidFill>
            <a:srgbClr val="BA15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198" tIns="24099" rIns="48198" bIns="24099" rtlCol="0" anchor="ctr"/>
          <a:lstStyle/>
          <a:p>
            <a:pPr algn="ctr"/>
            <a:endParaRPr lang="pl-PL"/>
          </a:p>
        </p:txBody>
      </p:sp>
      <p:sp>
        <p:nvSpPr>
          <p:cNvPr id="11" name="Symbol zastępczy numeru slajdu 8"/>
          <p:cNvSpPr txBox="1">
            <a:spLocks/>
          </p:cNvSpPr>
          <p:nvPr userDrawn="1"/>
        </p:nvSpPr>
        <p:spPr>
          <a:xfrm>
            <a:off x="8674740" y="4824272"/>
            <a:ext cx="429351" cy="273844"/>
          </a:xfrm>
          <a:prstGeom prst="rect">
            <a:avLst/>
          </a:prstGeom>
        </p:spPr>
        <p:txBody>
          <a:bodyPr lIns="48198" tIns="24099" rIns="48198" bIns="24099"/>
          <a:lstStyle>
            <a:defPPr>
              <a:defRPr lang="pl-PL"/>
            </a:defPPr>
            <a:lvl1pPr marL="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436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871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307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743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179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615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051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487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9418CD-D99E-DF43-9568-3360F3FF742B}" type="slidenum">
              <a:rPr lang="pl-PL" smtClean="0">
                <a:solidFill>
                  <a:prstClr val="white"/>
                </a:solidFill>
              </a:rPr>
              <a:pPr algn="r"/>
              <a:t>‹N°›</a:t>
            </a:fld>
            <a:endParaRPr lang="pl-PL" dirty="0">
              <a:solidFill>
                <a:prstClr val="white"/>
              </a:solidFill>
            </a:endParaRPr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6131191" y="4843554"/>
            <a:ext cx="2408945" cy="187168"/>
          </a:xfrm>
          <a:prstGeom prst="rect">
            <a:avLst/>
          </a:prstGeom>
          <a:noFill/>
        </p:spPr>
        <p:txBody>
          <a:bodyPr wrap="square" lIns="48198" tIns="24099" rIns="48198" bIns="24099" rtlCol="0">
            <a:spAutoFit/>
          </a:bodyPr>
          <a:lstStyle/>
          <a:p>
            <a:pPr algn="r"/>
            <a:r>
              <a:rPr lang="pl-PL" sz="900" b="1" baseline="0" dirty="0" smtClean="0">
                <a:solidFill>
                  <a:srgbClr val="BA1597"/>
                </a:solidFill>
              </a:rPr>
              <a:t>INTERNET AUDIENCE MEASUREMENT</a:t>
            </a:r>
            <a:endParaRPr lang="pl-PL" sz="900" b="1" baseline="0" dirty="0">
              <a:solidFill>
                <a:srgbClr val="BA1597"/>
              </a:solidFill>
            </a:endParaRPr>
          </a:p>
        </p:txBody>
      </p:sp>
      <p:sp>
        <p:nvSpPr>
          <p:cNvPr id="1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441845" y="964092"/>
            <a:ext cx="8232895" cy="3183514"/>
          </a:xfrm>
          <a:prstGeom prst="rect">
            <a:avLst/>
          </a:prstGeom>
        </p:spPr>
        <p:txBody>
          <a:bodyPr lIns="48198" tIns="24099" rIns="48198" bIns="24099"/>
          <a:lstStyle>
            <a:lvl1pPr marL="0" indent="0">
              <a:buNone/>
              <a:defRPr lang="pl-PL" sz="1900" b="1" kern="1200" baseline="0" dirty="0" smtClean="0">
                <a:solidFill>
                  <a:srgbClr val="BA1597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</p:txBody>
      </p:sp>
    </p:spTree>
    <p:extLst>
      <p:ext uri="{BB962C8B-B14F-4D97-AF65-F5344CB8AC3E}">
        <p14:creationId xmlns:p14="http://schemas.microsoft.com/office/powerpoint/2010/main" val="23809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miusAudience_f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29"/>
          <p:cNvSpPr/>
          <p:nvPr userDrawn="1"/>
        </p:nvSpPr>
        <p:spPr>
          <a:xfrm>
            <a:off x="8688556" y="4733455"/>
            <a:ext cx="455444" cy="455477"/>
          </a:xfrm>
          <a:prstGeom prst="rect">
            <a:avLst/>
          </a:prstGeom>
          <a:solidFill>
            <a:srgbClr val="8552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198" tIns="24099" rIns="48198" bIns="24099"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 userDrawn="1"/>
        </p:nvSpPr>
        <p:spPr>
          <a:xfrm>
            <a:off x="1463" y="0"/>
            <a:ext cx="9147174" cy="710293"/>
          </a:xfrm>
          <a:prstGeom prst="rect">
            <a:avLst/>
          </a:prstGeom>
          <a:solidFill>
            <a:srgbClr val="1EB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198" tIns="24099" rIns="48198" bIns="24099" rtlCol="0" anchor="ctr"/>
          <a:lstStyle/>
          <a:p>
            <a:pPr algn="ctr"/>
            <a:endParaRPr lang="pl-PL" dirty="0">
              <a:solidFill>
                <a:prstClr val="white"/>
              </a:solidFill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2577764" y="292894"/>
            <a:ext cx="3902075" cy="6243638"/>
          </a:xfrm>
          <a:prstGeom prst="rect">
            <a:avLst/>
          </a:prstGeom>
        </p:spPr>
        <p:txBody>
          <a:bodyPr vert="eaVert" lIns="48198" tIns="24099" rIns="48198" bIns="24099"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9" name="Prostokąt 8"/>
          <p:cNvSpPr/>
          <p:nvPr userDrawn="1"/>
        </p:nvSpPr>
        <p:spPr>
          <a:xfrm>
            <a:off x="0" y="697483"/>
            <a:ext cx="9144000" cy="66424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198" tIns="24099" rIns="48198" bIns="24099" rtlCol="0" anchor="ctr"/>
          <a:lstStyle/>
          <a:p>
            <a:pPr algn="ctr"/>
            <a:endParaRPr lang="pl-PL"/>
          </a:p>
        </p:txBody>
      </p:sp>
      <p:pic>
        <p:nvPicPr>
          <p:cNvPr id="13" name="Obraz 12" descr="HeatMap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86" y="4816518"/>
            <a:ext cx="246698" cy="246716"/>
          </a:xfrm>
          <a:prstGeom prst="rect">
            <a:avLst/>
          </a:prstGeom>
        </p:spPr>
      </p:pic>
      <p:pic>
        <p:nvPicPr>
          <p:cNvPr id="15" name="Obraz 14" descr="DirectEffect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70" y="4816518"/>
            <a:ext cx="246698" cy="246716"/>
          </a:xfrm>
          <a:prstGeom prst="rect">
            <a:avLst/>
          </a:prstGeom>
        </p:spPr>
      </p:pic>
      <p:pic>
        <p:nvPicPr>
          <p:cNvPr id="16" name="Obraz 15" descr="Geo.png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52" y="4816518"/>
            <a:ext cx="246698" cy="246716"/>
          </a:xfrm>
          <a:prstGeom prst="rect">
            <a:avLst/>
          </a:prstGeom>
        </p:spPr>
      </p:pic>
      <p:pic>
        <p:nvPicPr>
          <p:cNvPr id="17" name="Obraz 16" descr="Prism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19" y="4816518"/>
            <a:ext cx="246698" cy="246716"/>
          </a:xfrm>
          <a:prstGeom prst="rect">
            <a:avLst/>
          </a:prstGeom>
        </p:spPr>
      </p:pic>
      <p:pic>
        <p:nvPicPr>
          <p:cNvPr id="18" name="Obraz 17" descr="Recommend.png"/>
          <p:cNvPicPr>
            <a:picLocks noChangeAspect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68" y="4816518"/>
            <a:ext cx="246698" cy="246716"/>
          </a:xfrm>
          <a:prstGeom prst="rect">
            <a:avLst/>
          </a:prstGeom>
        </p:spPr>
      </p:pic>
      <p:pic>
        <p:nvPicPr>
          <p:cNvPr id="19" name="Obraz 18" descr="ShopMonitor.png"/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54" y="4816518"/>
            <a:ext cx="246698" cy="246716"/>
          </a:xfrm>
          <a:prstGeom prst="rect">
            <a:avLst/>
          </a:prstGeom>
        </p:spPr>
      </p:pic>
      <p:pic>
        <p:nvPicPr>
          <p:cNvPr id="20" name="Obraz 19" descr="Stream.png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03" y="4816518"/>
            <a:ext cx="246698" cy="246716"/>
          </a:xfrm>
          <a:prstGeom prst="rect">
            <a:avLst/>
          </a:prstGeom>
        </p:spPr>
      </p:pic>
      <p:pic>
        <p:nvPicPr>
          <p:cNvPr id="21" name="Obraz 20" descr="Traffic.png"/>
          <p:cNvPicPr>
            <a:picLocks noChangeAspect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439" y="4816518"/>
            <a:ext cx="246698" cy="246716"/>
          </a:xfrm>
          <a:prstGeom prst="rect">
            <a:avLst/>
          </a:prstGeom>
        </p:spPr>
      </p:pic>
      <p:pic>
        <p:nvPicPr>
          <p:cNvPr id="22" name="Obraz 21" descr="Audience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" y="4795266"/>
            <a:ext cx="2135117" cy="246716"/>
          </a:xfrm>
          <a:prstGeom prst="rect">
            <a:avLst/>
          </a:prstGeom>
        </p:spPr>
      </p:pic>
      <p:pic>
        <p:nvPicPr>
          <p:cNvPr id="23" name="Obraz 22" descr="Audienc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35" y="4816518"/>
            <a:ext cx="246698" cy="246716"/>
          </a:xfrm>
          <a:prstGeom prst="rect">
            <a:avLst/>
          </a:prstGeom>
        </p:spPr>
      </p:pic>
      <p:sp>
        <p:nvSpPr>
          <p:cNvPr id="25" name="Symbol zastępczy numeru slajdu 8"/>
          <p:cNvSpPr txBox="1">
            <a:spLocks/>
          </p:cNvSpPr>
          <p:nvPr userDrawn="1"/>
        </p:nvSpPr>
        <p:spPr>
          <a:xfrm>
            <a:off x="8674740" y="4824272"/>
            <a:ext cx="429351" cy="273844"/>
          </a:xfrm>
          <a:prstGeom prst="rect">
            <a:avLst/>
          </a:prstGeom>
        </p:spPr>
        <p:txBody>
          <a:bodyPr lIns="48198" tIns="24099" rIns="48198" bIns="24099"/>
          <a:lstStyle>
            <a:defPPr>
              <a:defRPr lang="pl-PL"/>
            </a:defPPr>
            <a:lvl1pPr marL="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436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871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307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743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179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615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051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487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9418CD-D99E-DF43-9568-3360F3FF742B}" type="slidenum">
              <a:rPr lang="pl-PL" smtClean="0">
                <a:solidFill>
                  <a:prstClr val="white"/>
                </a:solidFill>
              </a:rPr>
              <a:pPr algn="r"/>
              <a:t>‹N°›</a:t>
            </a:fld>
            <a:endParaRPr lang="pl-PL" dirty="0">
              <a:solidFill>
                <a:prstClr val="white"/>
              </a:solidFill>
            </a:endParaRPr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2" hasCustomPrompt="1"/>
          </p:nvPr>
        </p:nvSpPr>
        <p:spPr>
          <a:xfrm>
            <a:off x="309626" y="140597"/>
            <a:ext cx="8230186" cy="504642"/>
          </a:xfrm>
          <a:prstGeom prst="rect">
            <a:avLst/>
          </a:prstGeom>
        </p:spPr>
        <p:txBody>
          <a:bodyPr lIns="48198" tIns="24099" rIns="48198" bIns="24099"/>
          <a:lstStyle>
            <a:lvl1pPr marL="0" indent="0"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 err="1" smtClean="0"/>
              <a:t>gemiusAudience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2960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a 10"/>
          <p:cNvGrpSpPr>
            <a:grpSpLocks noChangeAspect="1"/>
          </p:cNvGrpSpPr>
          <p:nvPr userDrawn="1"/>
        </p:nvGrpSpPr>
        <p:grpSpPr>
          <a:xfrm>
            <a:off x="2339752" y="771550"/>
            <a:ext cx="6804679" cy="4376926"/>
            <a:chOff x="1384181" y="820886"/>
            <a:chExt cx="7796331" cy="4912023"/>
          </a:xfrm>
        </p:grpSpPr>
        <p:sp>
          <p:nvSpPr>
            <p:cNvPr id="12" name="Dowolny kształt 11"/>
            <p:cNvSpPr/>
            <p:nvPr userDrawn="1"/>
          </p:nvSpPr>
          <p:spPr>
            <a:xfrm>
              <a:off x="8054056" y="3395533"/>
              <a:ext cx="1126456" cy="1845384"/>
            </a:xfrm>
            <a:custGeom>
              <a:avLst/>
              <a:gdLst>
                <a:gd name="connsiteX0" fmla="*/ 975032 w 1335548"/>
                <a:gd name="connsiteY0" fmla="*/ 1638710 h 1794387"/>
                <a:gd name="connsiteX1" fmla="*/ 811161 w 1335548"/>
                <a:gd name="connsiteY1" fmla="*/ 1499420 h 1794387"/>
                <a:gd name="connsiteX2" fmla="*/ 737419 w 1335548"/>
                <a:gd name="connsiteY2" fmla="*/ 1507613 h 1794387"/>
                <a:gd name="connsiteX3" fmla="*/ 786580 w 1335548"/>
                <a:gd name="connsiteY3" fmla="*/ 1450258 h 1794387"/>
                <a:gd name="connsiteX4" fmla="*/ 786580 w 1335548"/>
                <a:gd name="connsiteY4" fmla="*/ 1450258 h 1794387"/>
                <a:gd name="connsiteX5" fmla="*/ 680064 w 1335548"/>
                <a:gd name="connsiteY5" fmla="*/ 1409291 h 1794387"/>
                <a:gd name="connsiteX6" fmla="*/ 630903 w 1335548"/>
                <a:gd name="connsiteY6" fmla="*/ 1368323 h 1794387"/>
                <a:gd name="connsiteX7" fmla="*/ 598129 w 1335548"/>
                <a:gd name="connsiteY7" fmla="*/ 1302775 h 1794387"/>
                <a:gd name="connsiteX8" fmla="*/ 532580 w 1335548"/>
                <a:gd name="connsiteY8" fmla="*/ 1245420 h 1794387"/>
                <a:gd name="connsiteX9" fmla="*/ 532580 w 1335548"/>
                <a:gd name="connsiteY9" fmla="*/ 1245420 h 1794387"/>
                <a:gd name="connsiteX10" fmla="*/ 532580 w 1335548"/>
                <a:gd name="connsiteY10" fmla="*/ 1245420 h 1794387"/>
                <a:gd name="connsiteX11" fmla="*/ 606322 w 1335548"/>
                <a:gd name="connsiteY11" fmla="*/ 1147097 h 1794387"/>
                <a:gd name="connsiteX12" fmla="*/ 688258 w 1335548"/>
                <a:gd name="connsiteY12" fmla="*/ 1114323 h 1794387"/>
                <a:gd name="connsiteX13" fmla="*/ 770193 w 1335548"/>
                <a:gd name="connsiteY13" fmla="*/ 1122516 h 1794387"/>
                <a:gd name="connsiteX14" fmla="*/ 843935 w 1335548"/>
                <a:gd name="connsiteY14" fmla="*/ 1089742 h 1794387"/>
                <a:gd name="connsiteX15" fmla="*/ 966839 w 1335548"/>
                <a:gd name="connsiteY15" fmla="*/ 1089742 h 1794387"/>
                <a:gd name="connsiteX16" fmla="*/ 868516 w 1335548"/>
                <a:gd name="connsiteY16" fmla="*/ 1016000 h 1794387"/>
                <a:gd name="connsiteX17" fmla="*/ 868516 w 1335548"/>
                <a:gd name="connsiteY17" fmla="*/ 1016000 h 1794387"/>
                <a:gd name="connsiteX18" fmla="*/ 868516 w 1335548"/>
                <a:gd name="connsiteY18" fmla="*/ 925871 h 1794387"/>
                <a:gd name="connsiteX19" fmla="*/ 762000 w 1335548"/>
                <a:gd name="connsiteY19" fmla="*/ 884904 h 1794387"/>
                <a:gd name="connsiteX20" fmla="*/ 647290 w 1335548"/>
                <a:gd name="connsiteY20" fmla="*/ 884904 h 1794387"/>
                <a:gd name="connsiteX21" fmla="*/ 647290 w 1335548"/>
                <a:gd name="connsiteY21" fmla="*/ 884904 h 1794387"/>
                <a:gd name="connsiteX22" fmla="*/ 565355 w 1335548"/>
                <a:gd name="connsiteY22" fmla="*/ 925871 h 1794387"/>
                <a:gd name="connsiteX23" fmla="*/ 376903 w 1335548"/>
                <a:gd name="connsiteY23" fmla="*/ 958645 h 1794387"/>
                <a:gd name="connsiteX24" fmla="*/ 376903 w 1335548"/>
                <a:gd name="connsiteY24" fmla="*/ 958645 h 1794387"/>
                <a:gd name="connsiteX25" fmla="*/ 262193 w 1335548"/>
                <a:gd name="connsiteY25" fmla="*/ 942258 h 1794387"/>
                <a:gd name="connsiteX26" fmla="*/ 0 w 1335548"/>
                <a:gd name="connsiteY26" fmla="*/ 557162 h 1794387"/>
                <a:gd name="connsiteX27" fmla="*/ 155677 w 1335548"/>
                <a:gd name="connsiteY27" fmla="*/ 180258 h 1794387"/>
                <a:gd name="connsiteX28" fmla="*/ 893097 w 1335548"/>
                <a:gd name="connsiteY28" fmla="*/ 0 h 1794387"/>
                <a:gd name="connsiteX29" fmla="*/ 1220839 w 1335548"/>
                <a:gd name="connsiteY29" fmla="*/ 180258 h 1794387"/>
                <a:gd name="connsiteX30" fmla="*/ 1319161 w 1335548"/>
                <a:gd name="connsiteY30" fmla="*/ 1442065 h 1794387"/>
                <a:gd name="connsiteX31" fmla="*/ 1335548 w 1335548"/>
                <a:gd name="connsiteY31" fmla="*/ 1794387 h 1794387"/>
                <a:gd name="connsiteX32" fmla="*/ 1114322 w 1335548"/>
                <a:gd name="connsiteY32" fmla="*/ 1753420 h 1794387"/>
                <a:gd name="connsiteX33" fmla="*/ 975032 w 1335548"/>
                <a:gd name="connsiteY33" fmla="*/ 1638710 h 1794387"/>
                <a:gd name="connsiteX0" fmla="*/ 975032 w 1335548"/>
                <a:gd name="connsiteY0" fmla="*/ 1638710 h 1794387"/>
                <a:gd name="connsiteX1" fmla="*/ 811161 w 1335548"/>
                <a:gd name="connsiteY1" fmla="*/ 1499420 h 1794387"/>
                <a:gd name="connsiteX2" fmla="*/ 737419 w 1335548"/>
                <a:gd name="connsiteY2" fmla="*/ 1507613 h 1794387"/>
                <a:gd name="connsiteX3" fmla="*/ 786580 w 1335548"/>
                <a:gd name="connsiteY3" fmla="*/ 1450258 h 1794387"/>
                <a:gd name="connsiteX4" fmla="*/ 786580 w 1335548"/>
                <a:gd name="connsiteY4" fmla="*/ 1450258 h 1794387"/>
                <a:gd name="connsiteX5" fmla="*/ 680064 w 1335548"/>
                <a:gd name="connsiteY5" fmla="*/ 1409291 h 1794387"/>
                <a:gd name="connsiteX6" fmla="*/ 630903 w 1335548"/>
                <a:gd name="connsiteY6" fmla="*/ 1368323 h 1794387"/>
                <a:gd name="connsiteX7" fmla="*/ 598129 w 1335548"/>
                <a:gd name="connsiteY7" fmla="*/ 1302775 h 1794387"/>
                <a:gd name="connsiteX8" fmla="*/ 532580 w 1335548"/>
                <a:gd name="connsiteY8" fmla="*/ 1245420 h 1794387"/>
                <a:gd name="connsiteX9" fmla="*/ 532580 w 1335548"/>
                <a:gd name="connsiteY9" fmla="*/ 1245420 h 1794387"/>
                <a:gd name="connsiteX10" fmla="*/ 532580 w 1335548"/>
                <a:gd name="connsiteY10" fmla="*/ 1245420 h 1794387"/>
                <a:gd name="connsiteX11" fmla="*/ 606322 w 1335548"/>
                <a:gd name="connsiteY11" fmla="*/ 1147097 h 1794387"/>
                <a:gd name="connsiteX12" fmla="*/ 688258 w 1335548"/>
                <a:gd name="connsiteY12" fmla="*/ 1114323 h 1794387"/>
                <a:gd name="connsiteX13" fmla="*/ 763676 w 1335548"/>
                <a:gd name="connsiteY13" fmla="*/ 1065366 h 1794387"/>
                <a:gd name="connsiteX14" fmla="*/ 843935 w 1335548"/>
                <a:gd name="connsiteY14" fmla="*/ 1089742 h 1794387"/>
                <a:gd name="connsiteX15" fmla="*/ 966839 w 1335548"/>
                <a:gd name="connsiteY15" fmla="*/ 1089742 h 1794387"/>
                <a:gd name="connsiteX16" fmla="*/ 868516 w 1335548"/>
                <a:gd name="connsiteY16" fmla="*/ 1016000 h 1794387"/>
                <a:gd name="connsiteX17" fmla="*/ 868516 w 1335548"/>
                <a:gd name="connsiteY17" fmla="*/ 1016000 h 1794387"/>
                <a:gd name="connsiteX18" fmla="*/ 868516 w 1335548"/>
                <a:gd name="connsiteY18" fmla="*/ 925871 h 1794387"/>
                <a:gd name="connsiteX19" fmla="*/ 762000 w 1335548"/>
                <a:gd name="connsiteY19" fmla="*/ 884904 h 1794387"/>
                <a:gd name="connsiteX20" fmla="*/ 647290 w 1335548"/>
                <a:gd name="connsiteY20" fmla="*/ 884904 h 1794387"/>
                <a:gd name="connsiteX21" fmla="*/ 647290 w 1335548"/>
                <a:gd name="connsiteY21" fmla="*/ 884904 h 1794387"/>
                <a:gd name="connsiteX22" fmla="*/ 565355 w 1335548"/>
                <a:gd name="connsiteY22" fmla="*/ 925871 h 1794387"/>
                <a:gd name="connsiteX23" fmla="*/ 376903 w 1335548"/>
                <a:gd name="connsiteY23" fmla="*/ 958645 h 1794387"/>
                <a:gd name="connsiteX24" fmla="*/ 376903 w 1335548"/>
                <a:gd name="connsiteY24" fmla="*/ 958645 h 1794387"/>
                <a:gd name="connsiteX25" fmla="*/ 262193 w 1335548"/>
                <a:gd name="connsiteY25" fmla="*/ 942258 h 1794387"/>
                <a:gd name="connsiteX26" fmla="*/ 0 w 1335548"/>
                <a:gd name="connsiteY26" fmla="*/ 557162 h 1794387"/>
                <a:gd name="connsiteX27" fmla="*/ 155677 w 1335548"/>
                <a:gd name="connsiteY27" fmla="*/ 180258 h 1794387"/>
                <a:gd name="connsiteX28" fmla="*/ 893097 w 1335548"/>
                <a:gd name="connsiteY28" fmla="*/ 0 h 1794387"/>
                <a:gd name="connsiteX29" fmla="*/ 1220839 w 1335548"/>
                <a:gd name="connsiteY29" fmla="*/ 180258 h 1794387"/>
                <a:gd name="connsiteX30" fmla="*/ 1319161 w 1335548"/>
                <a:gd name="connsiteY30" fmla="*/ 1442065 h 1794387"/>
                <a:gd name="connsiteX31" fmla="*/ 1335548 w 1335548"/>
                <a:gd name="connsiteY31" fmla="*/ 1794387 h 1794387"/>
                <a:gd name="connsiteX32" fmla="*/ 1114322 w 1335548"/>
                <a:gd name="connsiteY32" fmla="*/ 1753420 h 1794387"/>
                <a:gd name="connsiteX33" fmla="*/ 975032 w 1335548"/>
                <a:gd name="connsiteY33" fmla="*/ 1638710 h 1794387"/>
                <a:gd name="connsiteX0" fmla="*/ 975032 w 1335548"/>
                <a:gd name="connsiteY0" fmla="*/ 1638710 h 1794387"/>
                <a:gd name="connsiteX1" fmla="*/ 811161 w 1335548"/>
                <a:gd name="connsiteY1" fmla="*/ 1499420 h 1794387"/>
                <a:gd name="connsiteX2" fmla="*/ 737419 w 1335548"/>
                <a:gd name="connsiteY2" fmla="*/ 1507613 h 1794387"/>
                <a:gd name="connsiteX3" fmla="*/ 786580 w 1335548"/>
                <a:gd name="connsiteY3" fmla="*/ 1450258 h 1794387"/>
                <a:gd name="connsiteX4" fmla="*/ 786580 w 1335548"/>
                <a:gd name="connsiteY4" fmla="*/ 1450258 h 1794387"/>
                <a:gd name="connsiteX5" fmla="*/ 680064 w 1335548"/>
                <a:gd name="connsiteY5" fmla="*/ 1409291 h 1794387"/>
                <a:gd name="connsiteX6" fmla="*/ 630903 w 1335548"/>
                <a:gd name="connsiteY6" fmla="*/ 1368323 h 1794387"/>
                <a:gd name="connsiteX7" fmla="*/ 598129 w 1335548"/>
                <a:gd name="connsiteY7" fmla="*/ 1302775 h 1794387"/>
                <a:gd name="connsiteX8" fmla="*/ 532580 w 1335548"/>
                <a:gd name="connsiteY8" fmla="*/ 1245420 h 1794387"/>
                <a:gd name="connsiteX9" fmla="*/ 532580 w 1335548"/>
                <a:gd name="connsiteY9" fmla="*/ 1245420 h 1794387"/>
                <a:gd name="connsiteX10" fmla="*/ 493478 w 1335548"/>
                <a:gd name="connsiteY10" fmla="*/ 1207320 h 1794387"/>
                <a:gd name="connsiteX11" fmla="*/ 606322 w 1335548"/>
                <a:gd name="connsiteY11" fmla="*/ 1147097 h 1794387"/>
                <a:gd name="connsiteX12" fmla="*/ 688258 w 1335548"/>
                <a:gd name="connsiteY12" fmla="*/ 1114323 h 1794387"/>
                <a:gd name="connsiteX13" fmla="*/ 763676 w 1335548"/>
                <a:gd name="connsiteY13" fmla="*/ 1065366 h 1794387"/>
                <a:gd name="connsiteX14" fmla="*/ 843935 w 1335548"/>
                <a:gd name="connsiteY14" fmla="*/ 1089742 h 1794387"/>
                <a:gd name="connsiteX15" fmla="*/ 966839 w 1335548"/>
                <a:gd name="connsiteY15" fmla="*/ 1089742 h 1794387"/>
                <a:gd name="connsiteX16" fmla="*/ 868516 w 1335548"/>
                <a:gd name="connsiteY16" fmla="*/ 1016000 h 1794387"/>
                <a:gd name="connsiteX17" fmla="*/ 868516 w 1335548"/>
                <a:gd name="connsiteY17" fmla="*/ 1016000 h 1794387"/>
                <a:gd name="connsiteX18" fmla="*/ 868516 w 1335548"/>
                <a:gd name="connsiteY18" fmla="*/ 925871 h 1794387"/>
                <a:gd name="connsiteX19" fmla="*/ 762000 w 1335548"/>
                <a:gd name="connsiteY19" fmla="*/ 884904 h 1794387"/>
                <a:gd name="connsiteX20" fmla="*/ 647290 w 1335548"/>
                <a:gd name="connsiteY20" fmla="*/ 884904 h 1794387"/>
                <a:gd name="connsiteX21" fmla="*/ 647290 w 1335548"/>
                <a:gd name="connsiteY21" fmla="*/ 884904 h 1794387"/>
                <a:gd name="connsiteX22" fmla="*/ 565355 w 1335548"/>
                <a:gd name="connsiteY22" fmla="*/ 925871 h 1794387"/>
                <a:gd name="connsiteX23" fmla="*/ 376903 w 1335548"/>
                <a:gd name="connsiteY23" fmla="*/ 958645 h 1794387"/>
                <a:gd name="connsiteX24" fmla="*/ 376903 w 1335548"/>
                <a:gd name="connsiteY24" fmla="*/ 958645 h 1794387"/>
                <a:gd name="connsiteX25" fmla="*/ 262193 w 1335548"/>
                <a:gd name="connsiteY25" fmla="*/ 942258 h 1794387"/>
                <a:gd name="connsiteX26" fmla="*/ 0 w 1335548"/>
                <a:gd name="connsiteY26" fmla="*/ 557162 h 1794387"/>
                <a:gd name="connsiteX27" fmla="*/ 155677 w 1335548"/>
                <a:gd name="connsiteY27" fmla="*/ 180258 h 1794387"/>
                <a:gd name="connsiteX28" fmla="*/ 893097 w 1335548"/>
                <a:gd name="connsiteY28" fmla="*/ 0 h 1794387"/>
                <a:gd name="connsiteX29" fmla="*/ 1220839 w 1335548"/>
                <a:gd name="connsiteY29" fmla="*/ 180258 h 1794387"/>
                <a:gd name="connsiteX30" fmla="*/ 1319161 w 1335548"/>
                <a:gd name="connsiteY30" fmla="*/ 1442065 h 1794387"/>
                <a:gd name="connsiteX31" fmla="*/ 1335548 w 1335548"/>
                <a:gd name="connsiteY31" fmla="*/ 1794387 h 1794387"/>
                <a:gd name="connsiteX32" fmla="*/ 1114322 w 1335548"/>
                <a:gd name="connsiteY32" fmla="*/ 1753420 h 1794387"/>
                <a:gd name="connsiteX33" fmla="*/ 975032 w 1335548"/>
                <a:gd name="connsiteY33" fmla="*/ 1638710 h 1794387"/>
                <a:gd name="connsiteX0" fmla="*/ 975032 w 1335548"/>
                <a:gd name="connsiteY0" fmla="*/ 1638710 h 1794387"/>
                <a:gd name="connsiteX1" fmla="*/ 811161 w 1335548"/>
                <a:gd name="connsiteY1" fmla="*/ 1499420 h 1794387"/>
                <a:gd name="connsiteX2" fmla="*/ 737419 w 1335548"/>
                <a:gd name="connsiteY2" fmla="*/ 1507613 h 1794387"/>
                <a:gd name="connsiteX3" fmla="*/ 786580 w 1335548"/>
                <a:gd name="connsiteY3" fmla="*/ 1450258 h 1794387"/>
                <a:gd name="connsiteX4" fmla="*/ 786580 w 1335548"/>
                <a:gd name="connsiteY4" fmla="*/ 1450258 h 1794387"/>
                <a:gd name="connsiteX5" fmla="*/ 680064 w 1335548"/>
                <a:gd name="connsiteY5" fmla="*/ 1409291 h 1794387"/>
                <a:gd name="connsiteX6" fmla="*/ 630903 w 1335548"/>
                <a:gd name="connsiteY6" fmla="*/ 1368323 h 1794387"/>
                <a:gd name="connsiteX7" fmla="*/ 689368 w 1335548"/>
                <a:gd name="connsiteY7" fmla="*/ 1283725 h 1794387"/>
                <a:gd name="connsiteX8" fmla="*/ 532580 w 1335548"/>
                <a:gd name="connsiteY8" fmla="*/ 1245420 h 1794387"/>
                <a:gd name="connsiteX9" fmla="*/ 532580 w 1335548"/>
                <a:gd name="connsiteY9" fmla="*/ 1245420 h 1794387"/>
                <a:gd name="connsiteX10" fmla="*/ 493478 w 1335548"/>
                <a:gd name="connsiteY10" fmla="*/ 1207320 h 1794387"/>
                <a:gd name="connsiteX11" fmla="*/ 606322 w 1335548"/>
                <a:gd name="connsiteY11" fmla="*/ 1147097 h 1794387"/>
                <a:gd name="connsiteX12" fmla="*/ 688258 w 1335548"/>
                <a:gd name="connsiteY12" fmla="*/ 1114323 h 1794387"/>
                <a:gd name="connsiteX13" fmla="*/ 763676 w 1335548"/>
                <a:gd name="connsiteY13" fmla="*/ 1065366 h 1794387"/>
                <a:gd name="connsiteX14" fmla="*/ 843935 w 1335548"/>
                <a:gd name="connsiteY14" fmla="*/ 1089742 h 1794387"/>
                <a:gd name="connsiteX15" fmla="*/ 966839 w 1335548"/>
                <a:gd name="connsiteY15" fmla="*/ 1089742 h 1794387"/>
                <a:gd name="connsiteX16" fmla="*/ 868516 w 1335548"/>
                <a:gd name="connsiteY16" fmla="*/ 1016000 h 1794387"/>
                <a:gd name="connsiteX17" fmla="*/ 868516 w 1335548"/>
                <a:gd name="connsiteY17" fmla="*/ 1016000 h 1794387"/>
                <a:gd name="connsiteX18" fmla="*/ 868516 w 1335548"/>
                <a:gd name="connsiteY18" fmla="*/ 925871 h 1794387"/>
                <a:gd name="connsiteX19" fmla="*/ 762000 w 1335548"/>
                <a:gd name="connsiteY19" fmla="*/ 884904 h 1794387"/>
                <a:gd name="connsiteX20" fmla="*/ 647290 w 1335548"/>
                <a:gd name="connsiteY20" fmla="*/ 884904 h 1794387"/>
                <a:gd name="connsiteX21" fmla="*/ 647290 w 1335548"/>
                <a:gd name="connsiteY21" fmla="*/ 884904 h 1794387"/>
                <a:gd name="connsiteX22" fmla="*/ 565355 w 1335548"/>
                <a:gd name="connsiteY22" fmla="*/ 925871 h 1794387"/>
                <a:gd name="connsiteX23" fmla="*/ 376903 w 1335548"/>
                <a:gd name="connsiteY23" fmla="*/ 958645 h 1794387"/>
                <a:gd name="connsiteX24" fmla="*/ 376903 w 1335548"/>
                <a:gd name="connsiteY24" fmla="*/ 958645 h 1794387"/>
                <a:gd name="connsiteX25" fmla="*/ 262193 w 1335548"/>
                <a:gd name="connsiteY25" fmla="*/ 942258 h 1794387"/>
                <a:gd name="connsiteX26" fmla="*/ 0 w 1335548"/>
                <a:gd name="connsiteY26" fmla="*/ 557162 h 1794387"/>
                <a:gd name="connsiteX27" fmla="*/ 155677 w 1335548"/>
                <a:gd name="connsiteY27" fmla="*/ 180258 h 1794387"/>
                <a:gd name="connsiteX28" fmla="*/ 893097 w 1335548"/>
                <a:gd name="connsiteY28" fmla="*/ 0 h 1794387"/>
                <a:gd name="connsiteX29" fmla="*/ 1220839 w 1335548"/>
                <a:gd name="connsiteY29" fmla="*/ 180258 h 1794387"/>
                <a:gd name="connsiteX30" fmla="*/ 1319161 w 1335548"/>
                <a:gd name="connsiteY30" fmla="*/ 1442065 h 1794387"/>
                <a:gd name="connsiteX31" fmla="*/ 1335548 w 1335548"/>
                <a:gd name="connsiteY31" fmla="*/ 1794387 h 1794387"/>
                <a:gd name="connsiteX32" fmla="*/ 1114322 w 1335548"/>
                <a:gd name="connsiteY32" fmla="*/ 1753420 h 1794387"/>
                <a:gd name="connsiteX33" fmla="*/ 975032 w 1335548"/>
                <a:gd name="connsiteY33" fmla="*/ 1638710 h 1794387"/>
                <a:gd name="connsiteX0" fmla="*/ 975032 w 1335548"/>
                <a:gd name="connsiteY0" fmla="*/ 1638710 h 1794387"/>
                <a:gd name="connsiteX1" fmla="*/ 811161 w 1335548"/>
                <a:gd name="connsiteY1" fmla="*/ 1499420 h 1794387"/>
                <a:gd name="connsiteX2" fmla="*/ 737419 w 1335548"/>
                <a:gd name="connsiteY2" fmla="*/ 1507613 h 1794387"/>
                <a:gd name="connsiteX3" fmla="*/ 786580 w 1335548"/>
                <a:gd name="connsiteY3" fmla="*/ 1450258 h 1794387"/>
                <a:gd name="connsiteX4" fmla="*/ 786580 w 1335548"/>
                <a:gd name="connsiteY4" fmla="*/ 1450258 h 1794387"/>
                <a:gd name="connsiteX5" fmla="*/ 680064 w 1335548"/>
                <a:gd name="connsiteY5" fmla="*/ 1409291 h 1794387"/>
                <a:gd name="connsiteX6" fmla="*/ 630903 w 1335548"/>
                <a:gd name="connsiteY6" fmla="*/ 1368323 h 1794387"/>
                <a:gd name="connsiteX7" fmla="*/ 637231 w 1335548"/>
                <a:gd name="connsiteY7" fmla="*/ 1290075 h 1794387"/>
                <a:gd name="connsiteX8" fmla="*/ 532580 w 1335548"/>
                <a:gd name="connsiteY8" fmla="*/ 1245420 h 1794387"/>
                <a:gd name="connsiteX9" fmla="*/ 532580 w 1335548"/>
                <a:gd name="connsiteY9" fmla="*/ 1245420 h 1794387"/>
                <a:gd name="connsiteX10" fmla="*/ 493478 w 1335548"/>
                <a:gd name="connsiteY10" fmla="*/ 1207320 h 1794387"/>
                <a:gd name="connsiteX11" fmla="*/ 606322 w 1335548"/>
                <a:gd name="connsiteY11" fmla="*/ 1147097 h 1794387"/>
                <a:gd name="connsiteX12" fmla="*/ 688258 w 1335548"/>
                <a:gd name="connsiteY12" fmla="*/ 1114323 h 1794387"/>
                <a:gd name="connsiteX13" fmla="*/ 763676 w 1335548"/>
                <a:gd name="connsiteY13" fmla="*/ 1065366 h 1794387"/>
                <a:gd name="connsiteX14" fmla="*/ 843935 w 1335548"/>
                <a:gd name="connsiteY14" fmla="*/ 1089742 h 1794387"/>
                <a:gd name="connsiteX15" fmla="*/ 966839 w 1335548"/>
                <a:gd name="connsiteY15" fmla="*/ 1089742 h 1794387"/>
                <a:gd name="connsiteX16" fmla="*/ 868516 w 1335548"/>
                <a:gd name="connsiteY16" fmla="*/ 1016000 h 1794387"/>
                <a:gd name="connsiteX17" fmla="*/ 868516 w 1335548"/>
                <a:gd name="connsiteY17" fmla="*/ 1016000 h 1794387"/>
                <a:gd name="connsiteX18" fmla="*/ 868516 w 1335548"/>
                <a:gd name="connsiteY18" fmla="*/ 925871 h 1794387"/>
                <a:gd name="connsiteX19" fmla="*/ 762000 w 1335548"/>
                <a:gd name="connsiteY19" fmla="*/ 884904 h 1794387"/>
                <a:gd name="connsiteX20" fmla="*/ 647290 w 1335548"/>
                <a:gd name="connsiteY20" fmla="*/ 884904 h 1794387"/>
                <a:gd name="connsiteX21" fmla="*/ 647290 w 1335548"/>
                <a:gd name="connsiteY21" fmla="*/ 884904 h 1794387"/>
                <a:gd name="connsiteX22" fmla="*/ 565355 w 1335548"/>
                <a:gd name="connsiteY22" fmla="*/ 925871 h 1794387"/>
                <a:gd name="connsiteX23" fmla="*/ 376903 w 1335548"/>
                <a:gd name="connsiteY23" fmla="*/ 958645 h 1794387"/>
                <a:gd name="connsiteX24" fmla="*/ 376903 w 1335548"/>
                <a:gd name="connsiteY24" fmla="*/ 958645 h 1794387"/>
                <a:gd name="connsiteX25" fmla="*/ 262193 w 1335548"/>
                <a:gd name="connsiteY25" fmla="*/ 942258 h 1794387"/>
                <a:gd name="connsiteX26" fmla="*/ 0 w 1335548"/>
                <a:gd name="connsiteY26" fmla="*/ 557162 h 1794387"/>
                <a:gd name="connsiteX27" fmla="*/ 155677 w 1335548"/>
                <a:gd name="connsiteY27" fmla="*/ 180258 h 1794387"/>
                <a:gd name="connsiteX28" fmla="*/ 893097 w 1335548"/>
                <a:gd name="connsiteY28" fmla="*/ 0 h 1794387"/>
                <a:gd name="connsiteX29" fmla="*/ 1220839 w 1335548"/>
                <a:gd name="connsiteY29" fmla="*/ 180258 h 1794387"/>
                <a:gd name="connsiteX30" fmla="*/ 1319161 w 1335548"/>
                <a:gd name="connsiteY30" fmla="*/ 1442065 h 1794387"/>
                <a:gd name="connsiteX31" fmla="*/ 1335548 w 1335548"/>
                <a:gd name="connsiteY31" fmla="*/ 1794387 h 1794387"/>
                <a:gd name="connsiteX32" fmla="*/ 1114322 w 1335548"/>
                <a:gd name="connsiteY32" fmla="*/ 1753420 h 1794387"/>
                <a:gd name="connsiteX33" fmla="*/ 975032 w 1335548"/>
                <a:gd name="connsiteY33" fmla="*/ 1638710 h 1794387"/>
                <a:gd name="connsiteX0" fmla="*/ 975032 w 1335548"/>
                <a:gd name="connsiteY0" fmla="*/ 1638710 h 1794387"/>
                <a:gd name="connsiteX1" fmla="*/ 811161 w 1335548"/>
                <a:gd name="connsiteY1" fmla="*/ 1626972 h 1794387"/>
                <a:gd name="connsiteX2" fmla="*/ 737419 w 1335548"/>
                <a:gd name="connsiteY2" fmla="*/ 1507613 h 1794387"/>
                <a:gd name="connsiteX3" fmla="*/ 786580 w 1335548"/>
                <a:gd name="connsiteY3" fmla="*/ 1450258 h 1794387"/>
                <a:gd name="connsiteX4" fmla="*/ 786580 w 1335548"/>
                <a:gd name="connsiteY4" fmla="*/ 1450258 h 1794387"/>
                <a:gd name="connsiteX5" fmla="*/ 680064 w 1335548"/>
                <a:gd name="connsiteY5" fmla="*/ 1409291 h 1794387"/>
                <a:gd name="connsiteX6" fmla="*/ 630903 w 1335548"/>
                <a:gd name="connsiteY6" fmla="*/ 1368323 h 1794387"/>
                <a:gd name="connsiteX7" fmla="*/ 637231 w 1335548"/>
                <a:gd name="connsiteY7" fmla="*/ 1290075 h 1794387"/>
                <a:gd name="connsiteX8" fmla="*/ 532580 w 1335548"/>
                <a:gd name="connsiteY8" fmla="*/ 1245420 h 1794387"/>
                <a:gd name="connsiteX9" fmla="*/ 532580 w 1335548"/>
                <a:gd name="connsiteY9" fmla="*/ 1245420 h 1794387"/>
                <a:gd name="connsiteX10" fmla="*/ 493478 w 1335548"/>
                <a:gd name="connsiteY10" fmla="*/ 1207320 h 1794387"/>
                <a:gd name="connsiteX11" fmla="*/ 606322 w 1335548"/>
                <a:gd name="connsiteY11" fmla="*/ 1147097 h 1794387"/>
                <a:gd name="connsiteX12" fmla="*/ 688258 w 1335548"/>
                <a:gd name="connsiteY12" fmla="*/ 1114323 h 1794387"/>
                <a:gd name="connsiteX13" fmla="*/ 763676 w 1335548"/>
                <a:gd name="connsiteY13" fmla="*/ 1065366 h 1794387"/>
                <a:gd name="connsiteX14" fmla="*/ 843935 w 1335548"/>
                <a:gd name="connsiteY14" fmla="*/ 1089742 h 1794387"/>
                <a:gd name="connsiteX15" fmla="*/ 966839 w 1335548"/>
                <a:gd name="connsiteY15" fmla="*/ 1089742 h 1794387"/>
                <a:gd name="connsiteX16" fmla="*/ 868516 w 1335548"/>
                <a:gd name="connsiteY16" fmla="*/ 1016000 h 1794387"/>
                <a:gd name="connsiteX17" fmla="*/ 868516 w 1335548"/>
                <a:gd name="connsiteY17" fmla="*/ 1016000 h 1794387"/>
                <a:gd name="connsiteX18" fmla="*/ 868516 w 1335548"/>
                <a:gd name="connsiteY18" fmla="*/ 925871 h 1794387"/>
                <a:gd name="connsiteX19" fmla="*/ 762000 w 1335548"/>
                <a:gd name="connsiteY19" fmla="*/ 884904 h 1794387"/>
                <a:gd name="connsiteX20" fmla="*/ 647290 w 1335548"/>
                <a:gd name="connsiteY20" fmla="*/ 884904 h 1794387"/>
                <a:gd name="connsiteX21" fmla="*/ 647290 w 1335548"/>
                <a:gd name="connsiteY21" fmla="*/ 884904 h 1794387"/>
                <a:gd name="connsiteX22" fmla="*/ 565355 w 1335548"/>
                <a:gd name="connsiteY22" fmla="*/ 925871 h 1794387"/>
                <a:gd name="connsiteX23" fmla="*/ 376903 w 1335548"/>
                <a:gd name="connsiteY23" fmla="*/ 958645 h 1794387"/>
                <a:gd name="connsiteX24" fmla="*/ 376903 w 1335548"/>
                <a:gd name="connsiteY24" fmla="*/ 958645 h 1794387"/>
                <a:gd name="connsiteX25" fmla="*/ 262193 w 1335548"/>
                <a:gd name="connsiteY25" fmla="*/ 942258 h 1794387"/>
                <a:gd name="connsiteX26" fmla="*/ 0 w 1335548"/>
                <a:gd name="connsiteY26" fmla="*/ 557162 h 1794387"/>
                <a:gd name="connsiteX27" fmla="*/ 155677 w 1335548"/>
                <a:gd name="connsiteY27" fmla="*/ 180258 h 1794387"/>
                <a:gd name="connsiteX28" fmla="*/ 893097 w 1335548"/>
                <a:gd name="connsiteY28" fmla="*/ 0 h 1794387"/>
                <a:gd name="connsiteX29" fmla="*/ 1220839 w 1335548"/>
                <a:gd name="connsiteY29" fmla="*/ 180258 h 1794387"/>
                <a:gd name="connsiteX30" fmla="*/ 1319161 w 1335548"/>
                <a:gd name="connsiteY30" fmla="*/ 1442065 h 1794387"/>
                <a:gd name="connsiteX31" fmla="*/ 1335548 w 1335548"/>
                <a:gd name="connsiteY31" fmla="*/ 1794387 h 1794387"/>
                <a:gd name="connsiteX32" fmla="*/ 1114322 w 1335548"/>
                <a:gd name="connsiteY32" fmla="*/ 1753420 h 1794387"/>
                <a:gd name="connsiteX33" fmla="*/ 975032 w 1335548"/>
                <a:gd name="connsiteY33" fmla="*/ 1638710 h 1794387"/>
                <a:gd name="connsiteX0" fmla="*/ 975032 w 1335548"/>
                <a:gd name="connsiteY0" fmla="*/ 1638710 h 1794387"/>
                <a:gd name="connsiteX1" fmla="*/ 811161 w 1335548"/>
                <a:gd name="connsiteY1" fmla="*/ 1626972 h 1794387"/>
                <a:gd name="connsiteX2" fmla="*/ 737419 w 1335548"/>
                <a:gd name="connsiteY2" fmla="*/ 1507613 h 1794387"/>
                <a:gd name="connsiteX3" fmla="*/ 786580 w 1335548"/>
                <a:gd name="connsiteY3" fmla="*/ 1450258 h 1794387"/>
                <a:gd name="connsiteX4" fmla="*/ 786580 w 1335548"/>
                <a:gd name="connsiteY4" fmla="*/ 1450258 h 1794387"/>
                <a:gd name="connsiteX5" fmla="*/ 680064 w 1335548"/>
                <a:gd name="connsiteY5" fmla="*/ 1409291 h 1794387"/>
                <a:gd name="connsiteX6" fmla="*/ 630903 w 1335548"/>
                <a:gd name="connsiteY6" fmla="*/ 1368323 h 1794387"/>
                <a:gd name="connsiteX7" fmla="*/ 637231 w 1335548"/>
                <a:gd name="connsiteY7" fmla="*/ 1290075 h 1794387"/>
                <a:gd name="connsiteX8" fmla="*/ 532580 w 1335548"/>
                <a:gd name="connsiteY8" fmla="*/ 1245420 h 1794387"/>
                <a:gd name="connsiteX9" fmla="*/ 532580 w 1335548"/>
                <a:gd name="connsiteY9" fmla="*/ 1245420 h 1794387"/>
                <a:gd name="connsiteX10" fmla="*/ 493478 w 1335548"/>
                <a:gd name="connsiteY10" fmla="*/ 1207320 h 1794387"/>
                <a:gd name="connsiteX11" fmla="*/ 606322 w 1335548"/>
                <a:gd name="connsiteY11" fmla="*/ 1147097 h 1794387"/>
                <a:gd name="connsiteX12" fmla="*/ 688258 w 1335548"/>
                <a:gd name="connsiteY12" fmla="*/ 1114323 h 1794387"/>
                <a:gd name="connsiteX13" fmla="*/ 763676 w 1335548"/>
                <a:gd name="connsiteY13" fmla="*/ 1065366 h 1794387"/>
                <a:gd name="connsiteX14" fmla="*/ 843935 w 1335548"/>
                <a:gd name="connsiteY14" fmla="*/ 1089742 h 1794387"/>
                <a:gd name="connsiteX15" fmla="*/ 966839 w 1335548"/>
                <a:gd name="connsiteY15" fmla="*/ 1089742 h 1794387"/>
                <a:gd name="connsiteX16" fmla="*/ 868516 w 1335548"/>
                <a:gd name="connsiteY16" fmla="*/ 1016000 h 1794387"/>
                <a:gd name="connsiteX17" fmla="*/ 868516 w 1335548"/>
                <a:gd name="connsiteY17" fmla="*/ 1016000 h 1794387"/>
                <a:gd name="connsiteX18" fmla="*/ 868516 w 1335548"/>
                <a:gd name="connsiteY18" fmla="*/ 925871 h 1794387"/>
                <a:gd name="connsiteX19" fmla="*/ 762000 w 1335548"/>
                <a:gd name="connsiteY19" fmla="*/ 884904 h 1794387"/>
                <a:gd name="connsiteX20" fmla="*/ 647290 w 1335548"/>
                <a:gd name="connsiteY20" fmla="*/ 884904 h 1794387"/>
                <a:gd name="connsiteX21" fmla="*/ 647290 w 1335548"/>
                <a:gd name="connsiteY21" fmla="*/ 884904 h 1794387"/>
                <a:gd name="connsiteX22" fmla="*/ 565355 w 1335548"/>
                <a:gd name="connsiteY22" fmla="*/ 925871 h 1794387"/>
                <a:gd name="connsiteX23" fmla="*/ 376903 w 1335548"/>
                <a:gd name="connsiteY23" fmla="*/ 958645 h 1794387"/>
                <a:gd name="connsiteX24" fmla="*/ 376903 w 1335548"/>
                <a:gd name="connsiteY24" fmla="*/ 958645 h 1794387"/>
                <a:gd name="connsiteX25" fmla="*/ 262193 w 1335548"/>
                <a:gd name="connsiteY25" fmla="*/ 942258 h 1794387"/>
                <a:gd name="connsiteX26" fmla="*/ 0 w 1335548"/>
                <a:gd name="connsiteY26" fmla="*/ 557162 h 1794387"/>
                <a:gd name="connsiteX27" fmla="*/ 155677 w 1335548"/>
                <a:gd name="connsiteY27" fmla="*/ 180258 h 1794387"/>
                <a:gd name="connsiteX28" fmla="*/ 893097 w 1335548"/>
                <a:gd name="connsiteY28" fmla="*/ 0 h 1794387"/>
                <a:gd name="connsiteX29" fmla="*/ 1220839 w 1335548"/>
                <a:gd name="connsiteY29" fmla="*/ 180258 h 1794387"/>
                <a:gd name="connsiteX30" fmla="*/ 1319161 w 1335548"/>
                <a:gd name="connsiteY30" fmla="*/ 1442065 h 1794387"/>
                <a:gd name="connsiteX31" fmla="*/ 1335548 w 1335548"/>
                <a:gd name="connsiteY31" fmla="*/ 1794387 h 1794387"/>
                <a:gd name="connsiteX32" fmla="*/ 1114322 w 1335548"/>
                <a:gd name="connsiteY32" fmla="*/ 1753420 h 1794387"/>
                <a:gd name="connsiteX33" fmla="*/ 975032 w 1335548"/>
                <a:gd name="connsiteY33" fmla="*/ 1638710 h 1794387"/>
                <a:gd name="connsiteX0" fmla="*/ 975032 w 1335548"/>
                <a:gd name="connsiteY0" fmla="*/ 1638710 h 1794387"/>
                <a:gd name="connsiteX1" fmla="*/ 811161 w 1335548"/>
                <a:gd name="connsiteY1" fmla="*/ 1626972 h 1794387"/>
                <a:gd name="connsiteX2" fmla="*/ 737419 w 1335548"/>
                <a:gd name="connsiteY2" fmla="*/ 1507613 h 1794387"/>
                <a:gd name="connsiteX3" fmla="*/ 786580 w 1335548"/>
                <a:gd name="connsiteY3" fmla="*/ 1450258 h 1794387"/>
                <a:gd name="connsiteX4" fmla="*/ 786580 w 1335548"/>
                <a:gd name="connsiteY4" fmla="*/ 1450258 h 1794387"/>
                <a:gd name="connsiteX5" fmla="*/ 680064 w 1335548"/>
                <a:gd name="connsiteY5" fmla="*/ 1409291 h 1794387"/>
                <a:gd name="connsiteX6" fmla="*/ 630903 w 1335548"/>
                <a:gd name="connsiteY6" fmla="*/ 1368323 h 1794387"/>
                <a:gd name="connsiteX7" fmla="*/ 637231 w 1335548"/>
                <a:gd name="connsiteY7" fmla="*/ 1290075 h 1794387"/>
                <a:gd name="connsiteX8" fmla="*/ 532580 w 1335548"/>
                <a:gd name="connsiteY8" fmla="*/ 1245420 h 1794387"/>
                <a:gd name="connsiteX9" fmla="*/ 532580 w 1335548"/>
                <a:gd name="connsiteY9" fmla="*/ 1245420 h 1794387"/>
                <a:gd name="connsiteX10" fmla="*/ 493478 w 1335548"/>
                <a:gd name="connsiteY10" fmla="*/ 1207320 h 1794387"/>
                <a:gd name="connsiteX11" fmla="*/ 606322 w 1335548"/>
                <a:gd name="connsiteY11" fmla="*/ 1147097 h 1794387"/>
                <a:gd name="connsiteX12" fmla="*/ 688258 w 1335548"/>
                <a:gd name="connsiteY12" fmla="*/ 1114323 h 1794387"/>
                <a:gd name="connsiteX13" fmla="*/ 763676 w 1335548"/>
                <a:gd name="connsiteY13" fmla="*/ 1065366 h 1794387"/>
                <a:gd name="connsiteX14" fmla="*/ 843935 w 1335548"/>
                <a:gd name="connsiteY14" fmla="*/ 1089742 h 1794387"/>
                <a:gd name="connsiteX15" fmla="*/ 966839 w 1335548"/>
                <a:gd name="connsiteY15" fmla="*/ 1089742 h 1794387"/>
                <a:gd name="connsiteX16" fmla="*/ 868516 w 1335548"/>
                <a:gd name="connsiteY16" fmla="*/ 1016000 h 1794387"/>
                <a:gd name="connsiteX17" fmla="*/ 868516 w 1335548"/>
                <a:gd name="connsiteY17" fmla="*/ 1016000 h 1794387"/>
                <a:gd name="connsiteX18" fmla="*/ 868516 w 1335548"/>
                <a:gd name="connsiteY18" fmla="*/ 925871 h 1794387"/>
                <a:gd name="connsiteX19" fmla="*/ 762000 w 1335548"/>
                <a:gd name="connsiteY19" fmla="*/ 884904 h 1794387"/>
                <a:gd name="connsiteX20" fmla="*/ 647290 w 1335548"/>
                <a:gd name="connsiteY20" fmla="*/ 884904 h 1794387"/>
                <a:gd name="connsiteX21" fmla="*/ 647290 w 1335548"/>
                <a:gd name="connsiteY21" fmla="*/ 884904 h 1794387"/>
                <a:gd name="connsiteX22" fmla="*/ 565355 w 1335548"/>
                <a:gd name="connsiteY22" fmla="*/ 925871 h 1794387"/>
                <a:gd name="connsiteX23" fmla="*/ 376903 w 1335548"/>
                <a:gd name="connsiteY23" fmla="*/ 958645 h 1794387"/>
                <a:gd name="connsiteX24" fmla="*/ 376903 w 1335548"/>
                <a:gd name="connsiteY24" fmla="*/ 958645 h 1794387"/>
                <a:gd name="connsiteX25" fmla="*/ 262193 w 1335548"/>
                <a:gd name="connsiteY25" fmla="*/ 942258 h 1794387"/>
                <a:gd name="connsiteX26" fmla="*/ 0 w 1335548"/>
                <a:gd name="connsiteY26" fmla="*/ 557162 h 1794387"/>
                <a:gd name="connsiteX27" fmla="*/ 155677 w 1335548"/>
                <a:gd name="connsiteY27" fmla="*/ 180258 h 1794387"/>
                <a:gd name="connsiteX28" fmla="*/ 893097 w 1335548"/>
                <a:gd name="connsiteY28" fmla="*/ 0 h 1794387"/>
                <a:gd name="connsiteX29" fmla="*/ 1220839 w 1335548"/>
                <a:gd name="connsiteY29" fmla="*/ 180258 h 1794387"/>
                <a:gd name="connsiteX30" fmla="*/ 1319161 w 1335548"/>
                <a:gd name="connsiteY30" fmla="*/ 1442065 h 1794387"/>
                <a:gd name="connsiteX31" fmla="*/ 1335548 w 1335548"/>
                <a:gd name="connsiteY31" fmla="*/ 1794387 h 1794387"/>
                <a:gd name="connsiteX32" fmla="*/ 1080170 w 1335548"/>
                <a:gd name="connsiteY32" fmla="*/ 1703509 h 1794387"/>
                <a:gd name="connsiteX33" fmla="*/ 975032 w 1335548"/>
                <a:gd name="connsiteY33" fmla="*/ 1638710 h 1794387"/>
                <a:gd name="connsiteX0" fmla="*/ 975032 w 1335548"/>
                <a:gd name="connsiteY0" fmla="*/ 1638710 h 1794387"/>
                <a:gd name="connsiteX1" fmla="*/ 811161 w 1335548"/>
                <a:gd name="connsiteY1" fmla="*/ 1626972 h 1794387"/>
                <a:gd name="connsiteX2" fmla="*/ 737419 w 1335548"/>
                <a:gd name="connsiteY2" fmla="*/ 1507613 h 1794387"/>
                <a:gd name="connsiteX3" fmla="*/ 786580 w 1335548"/>
                <a:gd name="connsiteY3" fmla="*/ 1450258 h 1794387"/>
                <a:gd name="connsiteX4" fmla="*/ 786580 w 1335548"/>
                <a:gd name="connsiteY4" fmla="*/ 1450258 h 1794387"/>
                <a:gd name="connsiteX5" fmla="*/ 680064 w 1335548"/>
                <a:gd name="connsiteY5" fmla="*/ 1409291 h 1794387"/>
                <a:gd name="connsiteX6" fmla="*/ 630903 w 1335548"/>
                <a:gd name="connsiteY6" fmla="*/ 1368323 h 1794387"/>
                <a:gd name="connsiteX7" fmla="*/ 637231 w 1335548"/>
                <a:gd name="connsiteY7" fmla="*/ 1290075 h 1794387"/>
                <a:gd name="connsiteX8" fmla="*/ 532580 w 1335548"/>
                <a:gd name="connsiteY8" fmla="*/ 1245420 h 1794387"/>
                <a:gd name="connsiteX9" fmla="*/ 532580 w 1335548"/>
                <a:gd name="connsiteY9" fmla="*/ 1245420 h 1794387"/>
                <a:gd name="connsiteX10" fmla="*/ 493478 w 1335548"/>
                <a:gd name="connsiteY10" fmla="*/ 1207320 h 1794387"/>
                <a:gd name="connsiteX11" fmla="*/ 606322 w 1335548"/>
                <a:gd name="connsiteY11" fmla="*/ 1147097 h 1794387"/>
                <a:gd name="connsiteX12" fmla="*/ 688258 w 1335548"/>
                <a:gd name="connsiteY12" fmla="*/ 1114323 h 1794387"/>
                <a:gd name="connsiteX13" fmla="*/ 763676 w 1335548"/>
                <a:gd name="connsiteY13" fmla="*/ 1065366 h 1794387"/>
                <a:gd name="connsiteX14" fmla="*/ 843935 w 1335548"/>
                <a:gd name="connsiteY14" fmla="*/ 1089742 h 1794387"/>
                <a:gd name="connsiteX15" fmla="*/ 966839 w 1335548"/>
                <a:gd name="connsiteY15" fmla="*/ 1089742 h 1794387"/>
                <a:gd name="connsiteX16" fmla="*/ 868516 w 1335548"/>
                <a:gd name="connsiteY16" fmla="*/ 1016000 h 1794387"/>
                <a:gd name="connsiteX17" fmla="*/ 868516 w 1335548"/>
                <a:gd name="connsiteY17" fmla="*/ 1016000 h 1794387"/>
                <a:gd name="connsiteX18" fmla="*/ 868516 w 1335548"/>
                <a:gd name="connsiteY18" fmla="*/ 925871 h 1794387"/>
                <a:gd name="connsiteX19" fmla="*/ 762000 w 1335548"/>
                <a:gd name="connsiteY19" fmla="*/ 884904 h 1794387"/>
                <a:gd name="connsiteX20" fmla="*/ 647290 w 1335548"/>
                <a:gd name="connsiteY20" fmla="*/ 884904 h 1794387"/>
                <a:gd name="connsiteX21" fmla="*/ 647290 w 1335548"/>
                <a:gd name="connsiteY21" fmla="*/ 884904 h 1794387"/>
                <a:gd name="connsiteX22" fmla="*/ 565355 w 1335548"/>
                <a:gd name="connsiteY22" fmla="*/ 925871 h 1794387"/>
                <a:gd name="connsiteX23" fmla="*/ 376903 w 1335548"/>
                <a:gd name="connsiteY23" fmla="*/ 958645 h 1794387"/>
                <a:gd name="connsiteX24" fmla="*/ 376903 w 1335548"/>
                <a:gd name="connsiteY24" fmla="*/ 958645 h 1794387"/>
                <a:gd name="connsiteX25" fmla="*/ 262193 w 1335548"/>
                <a:gd name="connsiteY25" fmla="*/ 942258 h 1794387"/>
                <a:gd name="connsiteX26" fmla="*/ 0 w 1335548"/>
                <a:gd name="connsiteY26" fmla="*/ 557162 h 1794387"/>
                <a:gd name="connsiteX27" fmla="*/ 155677 w 1335548"/>
                <a:gd name="connsiteY27" fmla="*/ 180258 h 1794387"/>
                <a:gd name="connsiteX28" fmla="*/ 893097 w 1335548"/>
                <a:gd name="connsiteY28" fmla="*/ 0 h 1794387"/>
                <a:gd name="connsiteX29" fmla="*/ 1220839 w 1335548"/>
                <a:gd name="connsiteY29" fmla="*/ 180258 h 1794387"/>
                <a:gd name="connsiteX30" fmla="*/ 1319161 w 1335548"/>
                <a:gd name="connsiteY30" fmla="*/ 1442065 h 1794387"/>
                <a:gd name="connsiteX31" fmla="*/ 1335548 w 1335548"/>
                <a:gd name="connsiteY31" fmla="*/ 1794387 h 1794387"/>
                <a:gd name="connsiteX32" fmla="*/ 1080170 w 1335548"/>
                <a:gd name="connsiteY32" fmla="*/ 1703509 h 1794387"/>
                <a:gd name="connsiteX33" fmla="*/ 975032 w 1335548"/>
                <a:gd name="connsiteY33" fmla="*/ 1638710 h 1794387"/>
                <a:gd name="connsiteX0" fmla="*/ 975032 w 1319161"/>
                <a:gd name="connsiteY0" fmla="*/ 1638710 h 1704601"/>
                <a:gd name="connsiteX1" fmla="*/ 811161 w 1319161"/>
                <a:gd name="connsiteY1" fmla="*/ 1626972 h 1704601"/>
                <a:gd name="connsiteX2" fmla="*/ 737419 w 1319161"/>
                <a:gd name="connsiteY2" fmla="*/ 1507613 h 1704601"/>
                <a:gd name="connsiteX3" fmla="*/ 786580 w 1319161"/>
                <a:gd name="connsiteY3" fmla="*/ 1450258 h 1704601"/>
                <a:gd name="connsiteX4" fmla="*/ 786580 w 1319161"/>
                <a:gd name="connsiteY4" fmla="*/ 1450258 h 1704601"/>
                <a:gd name="connsiteX5" fmla="*/ 680064 w 1319161"/>
                <a:gd name="connsiteY5" fmla="*/ 1409291 h 1704601"/>
                <a:gd name="connsiteX6" fmla="*/ 630903 w 1319161"/>
                <a:gd name="connsiteY6" fmla="*/ 1368323 h 1704601"/>
                <a:gd name="connsiteX7" fmla="*/ 637231 w 1319161"/>
                <a:gd name="connsiteY7" fmla="*/ 1290075 h 1704601"/>
                <a:gd name="connsiteX8" fmla="*/ 532580 w 1319161"/>
                <a:gd name="connsiteY8" fmla="*/ 1245420 h 1704601"/>
                <a:gd name="connsiteX9" fmla="*/ 532580 w 1319161"/>
                <a:gd name="connsiteY9" fmla="*/ 1245420 h 1704601"/>
                <a:gd name="connsiteX10" fmla="*/ 493478 w 1319161"/>
                <a:gd name="connsiteY10" fmla="*/ 1207320 h 1704601"/>
                <a:gd name="connsiteX11" fmla="*/ 606322 w 1319161"/>
                <a:gd name="connsiteY11" fmla="*/ 1147097 h 1704601"/>
                <a:gd name="connsiteX12" fmla="*/ 688258 w 1319161"/>
                <a:gd name="connsiteY12" fmla="*/ 1114323 h 1704601"/>
                <a:gd name="connsiteX13" fmla="*/ 763676 w 1319161"/>
                <a:gd name="connsiteY13" fmla="*/ 1065366 h 1704601"/>
                <a:gd name="connsiteX14" fmla="*/ 843935 w 1319161"/>
                <a:gd name="connsiteY14" fmla="*/ 1089742 h 1704601"/>
                <a:gd name="connsiteX15" fmla="*/ 966839 w 1319161"/>
                <a:gd name="connsiteY15" fmla="*/ 1089742 h 1704601"/>
                <a:gd name="connsiteX16" fmla="*/ 868516 w 1319161"/>
                <a:gd name="connsiteY16" fmla="*/ 1016000 h 1704601"/>
                <a:gd name="connsiteX17" fmla="*/ 868516 w 1319161"/>
                <a:gd name="connsiteY17" fmla="*/ 1016000 h 1704601"/>
                <a:gd name="connsiteX18" fmla="*/ 868516 w 1319161"/>
                <a:gd name="connsiteY18" fmla="*/ 925871 h 1704601"/>
                <a:gd name="connsiteX19" fmla="*/ 762000 w 1319161"/>
                <a:gd name="connsiteY19" fmla="*/ 884904 h 1704601"/>
                <a:gd name="connsiteX20" fmla="*/ 647290 w 1319161"/>
                <a:gd name="connsiteY20" fmla="*/ 884904 h 1704601"/>
                <a:gd name="connsiteX21" fmla="*/ 647290 w 1319161"/>
                <a:gd name="connsiteY21" fmla="*/ 884904 h 1704601"/>
                <a:gd name="connsiteX22" fmla="*/ 565355 w 1319161"/>
                <a:gd name="connsiteY22" fmla="*/ 925871 h 1704601"/>
                <a:gd name="connsiteX23" fmla="*/ 376903 w 1319161"/>
                <a:gd name="connsiteY23" fmla="*/ 958645 h 1704601"/>
                <a:gd name="connsiteX24" fmla="*/ 376903 w 1319161"/>
                <a:gd name="connsiteY24" fmla="*/ 958645 h 1704601"/>
                <a:gd name="connsiteX25" fmla="*/ 262193 w 1319161"/>
                <a:gd name="connsiteY25" fmla="*/ 942258 h 1704601"/>
                <a:gd name="connsiteX26" fmla="*/ 0 w 1319161"/>
                <a:gd name="connsiteY26" fmla="*/ 557162 h 1704601"/>
                <a:gd name="connsiteX27" fmla="*/ 155677 w 1319161"/>
                <a:gd name="connsiteY27" fmla="*/ 180258 h 1704601"/>
                <a:gd name="connsiteX28" fmla="*/ 893097 w 1319161"/>
                <a:gd name="connsiteY28" fmla="*/ 0 h 1704601"/>
                <a:gd name="connsiteX29" fmla="*/ 1220839 w 1319161"/>
                <a:gd name="connsiteY29" fmla="*/ 180258 h 1704601"/>
                <a:gd name="connsiteX30" fmla="*/ 1319161 w 1319161"/>
                <a:gd name="connsiteY30" fmla="*/ 1442065 h 1704601"/>
                <a:gd name="connsiteX31" fmla="*/ 1290013 w 1319161"/>
                <a:gd name="connsiteY31" fmla="*/ 1628015 h 1704601"/>
                <a:gd name="connsiteX32" fmla="*/ 1080170 w 1319161"/>
                <a:gd name="connsiteY32" fmla="*/ 1703509 h 1704601"/>
                <a:gd name="connsiteX33" fmla="*/ 975032 w 1319161"/>
                <a:gd name="connsiteY33" fmla="*/ 1638710 h 1704601"/>
                <a:gd name="connsiteX0" fmla="*/ 975032 w 1319161"/>
                <a:gd name="connsiteY0" fmla="*/ 1638710 h 1704601"/>
                <a:gd name="connsiteX1" fmla="*/ 811161 w 1319161"/>
                <a:gd name="connsiteY1" fmla="*/ 1626972 h 1704601"/>
                <a:gd name="connsiteX2" fmla="*/ 737419 w 1319161"/>
                <a:gd name="connsiteY2" fmla="*/ 1507613 h 1704601"/>
                <a:gd name="connsiteX3" fmla="*/ 786580 w 1319161"/>
                <a:gd name="connsiteY3" fmla="*/ 1450258 h 1704601"/>
                <a:gd name="connsiteX4" fmla="*/ 786580 w 1319161"/>
                <a:gd name="connsiteY4" fmla="*/ 1450258 h 1704601"/>
                <a:gd name="connsiteX5" fmla="*/ 680064 w 1319161"/>
                <a:gd name="connsiteY5" fmla="*/ 1409291 h 1704601"/>
                <a:gd name="connsiteX6" fmla="*/ 630903 w 1319161"/>
                <a:gd name="connsiteY6" fmla="*/ 1368323 h 1704601"/>
                <a:gd name="connsiteX7" fmla="*/ 637231 w 1319161"/>
                <a:gd name="connsiteY7" fmla="*/ 1290075 h 1704601"/>
                <a:gd name="connsiteX8" fmla="*/ 532580 w 1319161"/>
                <a:gd name="connsiteY8" fmla="*/ 1245420 h 1704601"/>
                <a:gd name="connsiteX9" fmla="*/ 532580 w 1319161"/>
                <a:gd name="connsiteY9" fmla="*/ 1245420 h 1704601"/>
                <a:gd name="connsiteX10" fmla="*/ 493478 w 1319161"/>
                <a:gd name="connsiteY10" fmla="*/ 1207320 h 1704601"/>
                <a:gd name="connsiteX11" fmla="*/ 606322 w 1319161"/>
                <a:gd name="connsiteY11" fmla="*/ 1147097 h 1704601"/>
                <a:gd name="connsiteX12" fmla="*/ 688258 w 1319161"/>
                <a:gd name="connsiteY12" fmla="*/ 1114323 h 1704601"/>
                <a:gd name="connsiteX13" fmla="*/ 763676 w 1319161"/>
                <a:gd name="connsiteY13" fmla="*/ 1065366 h 1704601"/>
                <a:gd name="connsiteX14" fmla="*/ 843935 w 1319161"/>
                <a:gd name="connsiteY14" fmla="*/ 1089742 h 1704601"/>
                <a:gd name="connsiteX15" fmla="*/ 966839 w 1319161"/>
                <a:gd name="connsiteY15" fmla="*/ 1089742 h 1704601"/>
                <a:gd name="connsiteX16" fmla="*/ 868516 w 1319161"/>
                <a:gd name="connsiteY16" fmla="*/ 1016000 h 1704601"/>
                <a:gd name="connsiteX17" fmla="*/ 868516 w 1319161"/>
                <a:gd name="connsiteY17" fmla="*/ 1016000 h 1704601"/>
                <a:gd name="connsiteX18" fmla="*/ 868516 w 1319161"/>
                <a:gd name="connsiteY18" fmla="*/ 925871 h 1704601"/>
                <a:gd name="connsiteX19" fmla="*/ 762000 w 1319161"/>
                <a:gd name="connsiteY19" fmla="*/ 884904 h 1704601"/>
                <a:gd name="connsiteX20" fmla="*/ 647290 w 1319161"/>
                <a:gd name="connsiteY20" fmla="*/ 884904 h 1704601"/>
                <a:gd name="connsiteX21" fmla="*/ 647290 w 1319161"/>
                <a:gd name="connsiteY21" fmla="*/ 884904 h 1704601"/>
                <a:gd name="connsiteX22" fmla="*/ 565355 w 1319161"/>
                <a:gd name="connsiteY22" fmla="*/ 925871 h 1704601"/>
                <a:gd name="connsiteX23" fmla="*/ 376903 w 1319161"/>
                <a:gd name="connsiteY23" fmla="*/ 958645 h 1704601"/>
                <a:gd name="connsiteX24" fmla="*/ 388287 w 1319161"/>
                <a:gd name="connsiteY24" fmla="*/ 1014103 h 1704601"/>
                <a:gd name="connsiteX25" fmla="*/ 262193 w 1319161"/>
                <a:gd name="connsiteY25" fmla="*/ 942258 h 1704601"/>
                <a:gd name="connsiteX26" fmla="*/ 0 w 1319161"/>
                <a:gd name="connsiteY26" fmla="*/ 557162 h 1704601"/>
                <a:gd name="connsiteX27" fmla="*/ 155677 w 1319161"/>
                <a:gd name="connsiteY27" fmla="*/ 180258 h 1704601"/>
                <a:gd name="connsiteX28" fmla="*/ 893097 w 1319161"/>
                <a:gd name="connsiteY28" fmla="*/ 0 h 1704601"/>
                <a:gd name="connsiteX29" fmla="*/ 1220839 w 1319161"/>
                <a:gd name="connsiteY29" fmla="*/ 180258 h 1704601"/>
                <a:gd name="connsiteX30" fmla="*/ 1319161 w 1319161"/>
                <a:gd name="connsiteY30" fmla="*/ 1442065 h 1704601"/>
                <a:gd name="connsiteX31" fmla="*/ 1290013 w 1319161"/>
                <a:gd name="connsiteY31" fmla="*/ 1628015 h 1704601"/>
                <a:gd name="connsiteX32" fmla="*/ 1080170 w 1319161"/>
                <a:gd name="connsiteY32" fmla="*/ 1703509 h 1704601"/>
                <a:gd name="connsiteX33" fmla="*/ 975032 w 1319161"/>
                <a:gd name="connsiteY33" fmla="*/ 1638710 h 1704601"/>
                <a:gd name="connsiteX0" fmla="*/ 975032 w 1319161"/>
                <a:gd name="connsiteY0" fmla="*/ 1638710 h 1704601"/>
                <a:gd name="connsiteX1" fmla="*/ 811161 w 1319161"/>
                <a:gd name="connsiteY1" fmla="*/ 1626972 h 1704601"/>
                <a:gd name="connsiteX2" fmla="*/ 737419 w 1319161"/>
                <a:gd name="connsiteY2" fmla="*/ 1507613 h 1704601"/>
                <a:gd name="connsiteX3" fmla="*/ 786580 w 1319161"/>
                <a:gd name="connsiteY3" fmla="*/ 1450258 h 1704601"/>
                <a:gd name="connsiteX4" fmla="*/ 786580 w 1319161"/>
                <a:gd name="connsiteY4" fmla="*/ 1450258 h 1704601"/>
                <a:gd name="connsiteX5" fmla="*/ 680064 w 1319161"/>
                <a:gd name="connsiteY5" fmla="*/ 1409291 h 1704601"/>
                <a:gd name="connsiteX6" fmla="*/ 630903 w 1319161"/>
                <a:gd name="connsiteY6" fmla="*/ 1368323 h 1704601"/>
                <a:gd name="connsiteX7" fmla="*/ 637231 w 1319161"/>
                <a:gd name="connsiteY7" fmla="*/ 1290075 h 1704601"/>
                <a:gd name="connsiteX8" fmla="*/ 532580 w 1319161"/>
                <a:gd name="connsiteY8" fmla="*/ 1245420 h 1704601"/>
                <a:gd name="connsiteX9" fmla="*/ 532580 w 1319161"/>
                <a:gd name="connsiteY9" fmla="*/ 1245420 h 1704601"/>
                <a:gd name="connsiteX10" fmla="*/ 493478 w 1319161"/>
                <a:gd name="connsiteY10" fmla="*/ 1207320 h 1704601"/>
                <a:gd name="connsiteX11" fmla="*/ 606322 w 1319161"/>
                <a:gd name="connsiteY11" fmla="*/ 1147097 h 1704601"/>
                <a:gd name="connsiteX12" fmla="*/ 688258 w 1319161"/>
                <a:gd name="connsiteY12" fmla="*/ 1114323 h 1704601"/>
                <a:gd name="connsiteX13" fmla="*/ 763676 w 1319161"/>
                <a:gd name="connsiteY13" fmla="*/ 1065366 h 1704601"/>
                <a:gd name="connsiteX14" fmla="*/ 843935 w 1319161"/>
                <a:gd name="connsiteY14" fmla="*/ 1089742 h 1704601"/>
                <a:gd name="connsiteX15" fmla="*/ 966839 w 1319161"/>
                <a:gd name="connsiteY15" fmla="*/ 1089742 h 1704601"/>
                <a:gd name="connsiteX16" fmla="*/ 868516 w 1319161"/>
                <a:gd name="connsiteY16" fmla="*/ 1016000 h 1704601"/>
                <a:gd name="connsiteX17" fmla="*/ 868516 w 1319161"/>
                <a:gd name="connsiteY17" fmla="*/ 1016000 h 1704601"/>
                <a:gd name="connsiteX18" fmla="*/ 868516 w 1319161"/>
                <a:gd name="connsiteY18" fmla="*/ 925871 h 1704601"/>
                <a:gd name="connsiteX19" fmla="*/ 762000 w 1319161"/>
                <a:gd name="connsiteY19" fmla="*/ 884904 h 1704601"/>
                <a:gd name="connsiteX20" fmla="*/ 647290 w 1319161"/>
                <a:gd name="connsiteY20" fmla="*/ 884904 h 1704601"/>
                <a:gd name="connsiteX21" fmla="*/ 647290 w 1319161"/>
                <a:gd name="connsiteY21" fmla="*/ 884904 h 1704601"/>
                <a:gd name="connsiteX22" fmla="*/ 565355 w 1319161"/>
                <a:gd name="connsiteY22" fmla="*/ 925871 h 1704601"/>
                <a:gd name="connsiteX23" fmla="*/ 376903 w 1319161"/>
                <a:gd name="connsiteY23" fmla="*/ 958645 h 1704601"/>
                <a:gd name="connsiteX24" fmla="*/ 388287 w 1319161"/>
                <a:gd name="connsiteY24" fmla="*/ 1014103 h 1704601"/>
                <a:gd name="connsiteX25" fmla="*/ 262193 w 1319161"/>
                <a:gd name="connsiteY25" fmla="*/ 942258 h 1704601"/>
                <a:gd name="connsiteX26" fmla="*/ 0 w 1319161"/>
                <a:gd name="connsiteY26" fmla="*/ 557162 h 1704601"/>
                <a:gd name="connsiteX27" fmla="*/ 155677 w 1319161"/>
                <a:gd name="connsiteY27" fmla="*/ 180258 h 1704601"/>
                <a:gd name="connsiteX28" fmla="*/ 893097 w 1319161"/>
                <a:gd name="connsiteY28" fmla="*/ 0 h 1704601"/>
                <a:gd name="connsiteX29" fmla="*/ 1095617 w 1319161"/>
                <a:gd name="connsiteY29" fmla="*/ 313356 h 1704601"/>
                <a:gd name="connsiteX30" fmla="*/ 1319161 w 1319161"/>
                <a:gd name="connsiteY30" fmla="*/ 1442065 h 1704601"/>
                <a:gd name="connsiteX31" fmla="*/ 1290013 w 1319161"/>
                <a:gd name="connsiteY31" fmla="*/ 1628015 h 1704601"/>
                <a:gd name="connsiteX32" fmla="*/ 1080170 w 1319161"/>
                <a:gd name="connsiteY32" fmla="*/ 1703509 h 1704601"/>
                <a:gd name="connsiteX33" fmla="*/ 975032 w 1319161"/>
                <a:gd name="connsiteY33" fmla="*/ 1638710 h 1704601"/>
                <a:gd name="connsiteX0" fmla="*/ 975032 w 1319161"/>
                <a:gd name="connsiteY0" fmla="*/ 1638710 h 1704601"/>
                <a:gd name="connsiteX1" fmla="*/ 811161 w 1319161"/>
                <a:gd name="connsiteY1" fmla="*/ 1626972 h 1704601"/>
                <a:gd name="connsiteX2" fmla="*/ 737419 w 1319161"/>
                <a:gd name="connsiteY2" fmla="*/ 1507613 h 1704601"/>
                <a:gd name="connsiteX3" fmla="*/ 786580 w 1319161"/>
                <a:gd name="connsiteY3" fmla="*/ 1450258 h 1704601"/>
                <a:gd name="connsiteX4" fmla="*/ 786580 w 1319161"/>
                <a:gd name="connsiteY4" fmla="*/ 1450258 h 1704601"/>
                <a:gd name="connsiteX5" fmla="*/ 680064 w 1319161"/>
                <a:gd name="connsiteY5" fmla="*/ 1409291 h 1704601"/>
                <a:gd name="connsiteX6" fmla="*/ 630903 w 1319161"/>
                <a:gd name="connsiteY6" fmla="*/ 1368323 h 1704601"/>
                <a:gd name="connsiteX7" fmla="*/ 637231 w 1319161"/>
                <a:gd name="connsiteY7" fmla="*/ 1290075 h 1704601"/>
                <a:gd name="connsiteX8" fmla="*/ 532580 w 1319161"/>
                <a:gd name="connsiteY8" fmla="*/ 1245420 h 1704601"/>
                <a:gd name="connsiteX9" fmla="*/ 532580 w 1319161"/>
                <a:gd name="connsiteY9" fmla="*/ 1245420 h 1704601"/>
                <a:gd name="connsiteX10" fmla="*/ 493478 w 1319161"/>
                <a:gd name="connsiteY10" fmla="*/ 1207320 h 1704601"/>
                <a:gd name="connsiteX11" fmla="*/ 606322 w 1319161"/>
                <a:gd name="connsiteY11" fmla="*/ 1147097 h 1704601"/>
                <a:gd name="connsiteX12" fmla="*/ 688258 w 1319161"/>
                <a:gd name="connsiteY12" fmla="*/ 1114323 h 1704601"/>
                <a:gd name="connsiteX13" fmla="*/ 763676 w 1319161"/>
                <a:gd name="connsiteY13" fmla="*/ 1065366 h 1704601"/>
                <a:gd name="connsiteX14" fmla="*/ 843935 w 1319161"/>
                <a:gd name="connsiteY14" fmla="*/ 1089742 h 1704601"/>
                <a:gd name="connsiteX15" fmla="*/ 966839 w 1319161"/>
                <a:gd name="connsiteY15" fmla="*/ 1089742 h 1704601"/>
                <a:gd name="connsiteX16" fmla="*/ 868516 w 1319161"/>
                <a:gd name="connsiteY16" fmla="*/ 1016000 h 1704601"/>
                <a:gd name="connsiteX17" fmla="*/ 868516 w 1319161"/>
                <a:gd name="connsiteY17" fmla="*/ 1016000 h 1704601"/>
                <a:gd name="connsiteX18" fmla="*/ 868516 w 1319161"/>
                <a:gd name="connsiteY18" fmla="*/ 925871 h 1704601"/>
                <a:gd name="connsiteX19" fmla="*/ 762000 w 1319161"/>
                <a:gd name="connsiteY19" fmla="*/ 884904 h 1704601"/>
                <a:gd name="connsiteX20" fmla="*/ 647290 w 1319161"/>
                <a:gd name="connsiteY20" fmla="*/ 884904 h 1704601"/>
                <a:gd name="connsiteX21" fmla="*/ 647290 w 1319161"/>
                <a:gd name="connsiteY21" fmla="*/ 884904 h 1704601"/>
                <a:gd name="connsiteX22" fmla="*/ 565355 w 1319161"/>
                <a:gd name="connsiteY22" fmla="*/ 925871 h 1704601"/>
                <a:gd name="connsiteX23" fmla="*/ 376903 w 1319161"/>
                <a:gd name="connsiteY23" fmla="*/ 958645 h 1704601"/>
                <a:gd name="connsiteX24" fmla="*/ 388287 w 1319161"/>
                <a:gd name="connsiteY24" fmla="*/ 1014103 h 1704601"/>
                <a:gd name="connsiteX25" fmla="*/ 262193 w 1319161"/>
                <a:gd name="connsiteY25" fmla="*/ 942258 h 1704601"/>
                <a:gd name="connsiteX26" fmla="*/ 0 w 1319161"/>
                <a:gd name="connsiteY26" fmla="*/ 557162 h 1704601"/>
                <a:gd name="connsiteX27" fmla="*/ 155677 w 1319161"/>
                <a:gd name="connsiteY27" fmla="*/ 180258 h 1704601"/>
                <a:gd name="connsiteX28" fmla="*/ 893097 w 1319161"/>
                <a:gd name="connsiteY28" fmla="*/ 0 h 1704601"/>
                <a:gd name="connsiteX29" fmla="*/ 1095617 w 1319161"/>
                <a:gd name="connsiteY29" fmla="*/ 313356 h 1704601"/>
                <a:gd name="connsiteX30" fmla="*/ 1319161 w 1319161"/>
                <a:gd name="connsiteY30" fmla="*/ 1442065 h 1704601"/>
                <a:gd name="connsiteX31" fmla="*/ 1290013 w 1319161"/>
                <a:gd name="connsiteY31" fmla="*/ 1628015 h 1704601"/>
                <a:gd name="connsiteX32" fmla="*/ 1080170 w 1319161"/>
                <a:gd name="connsiteY32" fmla="*/ 1703509 h 1704601"/>
                <a:gd name="connsiteX33" fmla="*/ 975032 w 1319161"/>
                <a:gd name="connsiteY33" fmla="*/ 1638710 h 1704601"/>
                <a:gd name="connsiteX0" fmla="*/ 975032 w 1290013"/>
                <a:gd name="connsiteY0" fmla="*/ 1638710 h 1704601"/>
                <a:gd name="connsiteX1" fmla="*/ 811161 w 1290013"/>
                <a:gd name="connsiteY1" fmla="*/ 1626972 h 1704601"/>
                <a:gd name="connsiteX2" fmla="*/ 737419 w 1290013"/>
                <a:gd name="connsiteY2" fmla="*/ 1507613 h 1704601"/>
                <a:gd name="connsiteX3" fmla="*/ 786580 w 1290013"/>
                <a:gd name="connsiteY3" fmla="*/ 1450258 h 1704601"/>
                <a:gd name="connsiteX4" fmla="*/ 786580 w 1290013"/>
                <a:gd name="connsiteY4" fmla="*/ 1450258 h 1704601"/>
                <a:gd name="connsiteX5" fmla="*/ 680064 w 1290013"/>
                <a:gd name="connsiteY5" fmla="*/ 1409291 h 1704601"/>
                <a:gd name="connsiteX6" fmla="*/ 630903 w 1290013"/>
                <a:gd name="connsiteY6" fmla="*/ 1368323 h 1704601"/>
                <a:gd name="connsiteX7" fmla="*/ 637231 w 1290013"/>
                <a:gd name="connsiteY7" fmla="*/ 1290075 h 1704601"/>
                <a:gd name="connsiteX8" fmla="*/ 532580 w 1290013"/>
                <a:gd name="connsiteY8" fmla="*/ 1245420 h 1704601"/>
                <a:gd name="connsiteX9" fmla="*/ 532580 w 1290013"/>
                <a:gd name="connsiteY9" fmla="*/ 1245420 h 1704601"/>
                <a:gd name="connsiteX10" fmla="*/ 493478 w 1290013"/>
                <a:gd name="connsiteY10" fmla="*/ 1207320 h 1704601"/>
                <a:gd name="connsiteX11" fmla="*/ 606322 w 1290013"/>
                <a:gd name="connsiteY11" fmla="*/ 1147097 h 1704601"/>
                <a:gd name="connsiteX12" fmla="*/ 688258 w 1290013"/>
                <a:gd name="connsiteY12" fmla="*/ 1114323 h 1704601"/>
                <a:gd name="connsiteX13" fmla="*/ 763676 w 1290013"/>
                <a:gd name="connsiteY13" fmla="*/ 1065366 h 1704601"/>
                <a:gd name="connsiteX14" fmla="*/ 843935 w 1290013"/>
                <a:gd name="connsiteY14" fmla="*/ 1089742 h 1704601"/>
                <a:gd name="connsiteX15" fmla="*/ 966839 w 1290013"/>
                <a:gd name="connsiteY15" fmla="*/ 1089742 h 1704601"/>
                <a:gd name="connsiteX16" fmla="*/ 868516 w 1290013"/>
                <a:gd name="connsiteY16" fmla="*/ 1016000 h 1704601"/>
                <a:gd name="connsiteX17" fmla="*/ 868516 w 1290013"/>
                <a:gd name="connsiteY17" fmla="*/ 1016000 h 1704601"/>
                <a:gd name="connsiteX18" fmla="*/ 868516 w 1290013"/>
                <a:gd name="connsiteY18" fmla="*/ 925871 h 1704601"/>
                <a:gd name="connsiteX19" fmla="*/ 762000 w 1290013"/>
                <a:gd name="connsiteY19" fmla="*/ 884904 h 1704601"/>
                <a:gd name="connsiteX20" fmla="*/ 647290 w 1290013"/>
                <a:gd name="connsiteY20" fmla="*/ 884904 h 1704601"/>
                <a:gd name="connsiteX21" fmla="*/ 647290 w 1290013"/>
                <a:gd name="connsiteY21" fmla="*/ 884904 h 1704601"/>
                <a:gd name="connsiteX22" fmla="*/ 565355 w 1290013"/>
                <a:gd name="connsiteY22" fmla="*/ 925871 h 1704601"/>
                <a:gd name="connsiteX23" fmla="*/ 376903 w 1290013"/>
                <a:gd name="connsiteY23" fmla="*/ 958645 h 1704601"/>
                <a:gd name="connsiteX24" fmla="*/ 388287 w 1290013"/>
                <a:gd name="connsiteY24" fmla="*/ 1014103 h 1704601"/>
                <a:gd name="connsiteX25" fmla="*/ 262193 w 1290013"/>
                <a:gd name="connsiteY25" fmla="*/ 942258 h 1704601"/>
                <a:gd name="connsiteX26" fmla="*/ 0 w 1290013"/>
                <a:gd name="connsiteY26" fmla="*/ 557162 h 1704601"/>
                <a:gd name="connsiteX27" fmla="*/ 155677 w 1290013"/>
                <a:gd name="connsiteY27" fmla="*/ 180258 h 1704601"/>
                <a:gd name="connsiteX28" fmla="*/ 893097 w 1290013"/>
                <a:gd name="connsiteY28" fmla="*/ 0 h 1704601"/>
                <a:gd name="connsiteX29" fmla="*/ 1095617 w 1290013"/>
                <a:gd name="connsiteY29" fmla="*/ 313356 h 1704601"/>
                <a:gd name="connsiteX30" fmla="*/ 1171171 w 1290013"/>
                <a:gd name="connsiteY30" fmla="*/ 1336696 h 1704601"/>
                <a:gd name="connsiteX31" fmla="*/ 1290013 w 1290013"/>
                <a:gd name="connsiteY31" fmla="*/ 1628015 h 1704601"/>
                <a:gd name="connsiteX32" fmla="*/ 1080170 w 1290013"/>
                <a:gd name="connsiteY32" fmla="*/ 1703509 h 1704601"/>
                <a:gd name="connsiteX33" fmla="*/ 975032 w 1290013"/>
                <a:gd name="connsiteY33" fmla="*/ 1638710 h 1704601"/>
                <a:gd name="connsiteX0" fmla="*/ 975032 w 1290050"/>
                <a:gd name="connsiteY0" fmla="*/ 1638710 h 1704601"/>
                <a:gd name="connsiteX1" fmla="*/ 811161 w 1290050"/>
                <a:gd name="connsiteY1" fmla="*/ 1626972 h 1704601"/>
                <a:gd name="connsiteX2" fmla="*/ 737419 w 1290050"/>
                <a:gd name="connsiteY2" fmla="*/ 1507613 h 1704601"/>
                <a:gd name="connsiteX3" fmla="*/ 786580 w 1290050"/>
                <a:gd name="connsiteY3" fmla="*/ 1450258 h 1704601"/>
                <a:gd name="connsiteX4" fmla="*/ 786580 w 1290050"/>
                <a:gd name="connsiteY4" fmla="*/ 1450258 h 1704601"/>
                <a:gd name="connsiteX5" fmla="*/ 680064 w 1290050"/>
                <a:gd name="connsiteY5" fmla="*/ 1409291 h 1704601"/>
                <a:gd name="connsiteX6" fmla="*/ 630903 w 1290050"/>
                <a:gd name="connsiteY6" fmla="*/ 1368323 h 1704601"/>
                <a:gd name="connsiteX7" fmla="*/ 637231 w 1290050"/>
                <a:gd name="connsiteY7" fmla="*/ 1290075 h 1704601"/>
                <a:gd name="connsiteX8" fmla="*/ 532580 w 1290050"/>
                <a:gd name="connsiteY8" fmla="*/ 1245420 h 1704601"/>
                <a:gd name="connsiteX9" fmla="*/ 532580 w 1290050"/>
                <a:gd name="connsiteY9" fmla="*/ 1245420 h 1704601"/>
                <a:gd name="connsiteX10" fmla="*/ 493478 w 1290050"/>
                <a:gd name="connsiteY10" fmla="*/ 1207320 h 1704601"/>
                <a:gd name="connsiteX11" fmla="*/ 606322 w 1290050"/>
                <a:gd name="connsiteY11" fmla="*/ 1147097 h 1704601"/>
                <a:gd name="connsiteX12" fmla="*/ 688258 w 1290050"/>
                <a:gd name="connsiteY12" fmla="*/ 1114323 h 1704601"/>
                <a:gd name="connsiteX13" fmla="*/ 763676 w 1290050"/>
                <a:gd name="connsiteY13" fmla="*/ 1065366 h 1704601"/>
                <a:gd name="connsiteX14" fmla="*/ 843935 w 1290050"/>
                <a:gd name="connsiteY14" fmla="*/ 1089742 h 1704601"/>
                <a:gd name="connsiteX15" fmla="*/ 966839 w 1290050"/>
                <a:gd name="connsiteY15" fmla="*/ 1089742 h 1704601"/>
                <a:gd name="connsiteX16" fmla="*/ 868516 w 1290050"/>
                <a:gd name="connsiteY16" fmla="*/ 1016000 h 1704601"/>
                <a:gd name="connsiteX17" fmla="*/ 868516 w 1290050"/>
                <a:gd name="connsiteY17" fmla="*/ 1016000 h 1704601"/>
                <a:gd name="connsiteX18" fmla="*/ 868516 w 1290050"/>
                <a:gd name="connsiteY18" fmla="*/ 925871 h 1704601"/>
                <a:gd name="connsiteX19" fmla="*/ 762000 w 1290050"/>
                <a:gd name="connsiteY19" fmla="*/ 884904 h 1704601"/>
                <a:gd name="connsiteX20" fmla="*/ 647290 w 1290050"/>
                <a:gd name="connsiteY20" fmla="*/ 884904 h 1704601"/>
                <a:gd name="connsiteX21" fmla="*/ 647290 w 1290050"/>
                <a:gd name="connsiteY21" fmla="*/ 884904 h 1704601"/>
                <a:gd name="connsiteX22" fmla="*/ 565355 w 1290050"/>
                <a:gd name="connsiteY22" fmla="*/ 925871 h 1704601"/>
                <a:gd name="connsiteX23" fmla="*/ 376903 w 1290050"/>
                <a:gd name="connsiteY23" fmla="*/ 958645 h 1704601"/>
                <a:gd name="connsiteX24" fmla="*/ 388287 w 1290050"/>
                <a:gd name="connsiteY24" fmla="*/ 1014103 h 1704601"/>
                <a:gd name="connsiteX25" fmla="*/ 262193 w 1290050"/>
                <a:gd name="connsiteY25" fmla="*/ 942258 h 1704601"/>
                <a:gd name="connsiteX26" fmla="*/ 0 w 1290050"/>
                <a:gd name="connsiteY26" fmla="*/ 557162 h 1704601"/>
                <a:gd name="connsiteX27" fmla="*/ 155677 w 1290050"/>
                <a:gd name="connsiteY27" fmla="*/ 180258 h 1704601"/>
                <a:gd name="connsiteX28" fmla="*/ 893097 w 1290050"/>
                <a:gd name="connsiteY28" fmla="*/ 0 h 1704601"/>
                <a:gd name="connsiteX29" fmla="*/ 1095617 w 1290050"/>
                <a:gd name="connsiteY29" fmla="*/ 313356 h 1704601"/>
                <a:gd name="connsiteX30" fmla="*/ 1290013 w 1290050"/>
                <a:gd name="connsiteY30" fmla="*/ 1628015 h 1704601"/>
                <a:gd name="connsiteX31" fmla="*/ 1080170 w 1290050"/>
                <a:gd name="connsiteY31" fmla="*/ 1703509 h 1704601"/>
                <a:gd name="connsiteX32" fmla="*/ 975032 w 1290050"/>
                <a:gd name="connsiteY32" fmla="*/ 1638710 h 1704601"/>
                <a:gd name="connsiteX0" fmla="*/ 975032 w 1109936"/>
                <a:gd name="connsiteY0" fmla="*/ 1638710 h 1703509"/>
                <a:gd name="connsiteX1" fmla="*/ 811161 w 1109936"/>
                <a:gd name="connsiteY1" fmla="*/ 1626972 h 1703509"/>
                <a:gd name="connsiteX2" fmla="*/ 737419 w 1109936"/>
                <a:gd name="connsiteY2" fmla="*/ 1507613 h 1703509"/>
                <a:gd name="connsiteX3" fmla="*/ 786580 w 1109936"/>
                <a:gd name="connsiteY3" fmla="*/ 1450258 h 1703509"/>
                <a:gd name="connsiteX4" fmla="*/ 786580 w 1109936"/>
                <a:gd name="connsiteY4" fmla="*/ 1450258 h 1703509"/>
                <a:gd name="connsiteX5" fmla="*/ 680064 w 1109936"/>
                <a:gd name="connsiteY5" fmla="*/ 1409291 h 1703509"/>
                <a:gd name="connsiteX6" fmla="*/ 630903 w 1109936"/>
                <a:gd name="connsiteY6" fmla="*/ 1368323 h 1703509"/>
                <a:gd name="connsiteX7" fmla="*/ 637231 w 1109936"/>
                <a:gd name="connsiteY7" fmla="*/ 1290075 h 1703509"/>
                <a:gd name="connsiteX8" fmla="*/ 532580 w 1109936"/>
                <a:gd name="connsiteY8" fmla="*/ 1245420 h 1703509"/>
                <a:gd name="connsiteX9" fmla="*/ 532580 w 1109936"/>
                <a:gd name="connsiteY9" fmla="*/ 1245420 h 1703509"/>
                <a:gd name="connsiteX10" fmla="*/ 493478 w 1109936"/>
                <a:gd name="connsiteY10" fmla="*/ 1207320 h 1703509"/>
                <a:gd name="connsiteX11" fmla="*/ 606322 w 1109936"/>
                <a:gd name="connsiteY11" fmla="*/ 1147097 h 1703509"/>
                <a:gd name="connsiteX12" fmla="*/ 688258 w 1109936"/>
                <a:gd name="connsiteY12" fmla="*/ 1114323 h 1703509"/>
                <a:gd name="connsiteX13" fmla="*/ 763676 w 1109936"/>
                <a:gd name="connsiteY13" fmla="*/ 1065366 h 1703509"/>
                <a:gd name="connsiteX14" fmla="*/ 843935 w 1109936"/>
                <a:gd name="connsiteY14" fmla="*/ 1089742 h 1703509"/>
                <a:gd name="connsiteX15" fmla="*/ 966839 w 1109936"/>
                <a:gd name="connsiteY15" fmla="*/ 1089742 h 1703509"/>
                <a:gd name="connsiteX16" fmla="*/ 868516 w 1109936"/>
                <a:gd name="connsiteY16" fmla="*/ 1016000 h 1703509"/>
                <a:gd name="connsiteX17" fmla="*/ 868516 w 1109936"/>
                <a:gd name="connsiteY17" fmla="*/ 1016000 h 1703509"/>
                <a:gd name="connsiteX18" fmla="*/ 868516 w 1109936"/>
                <a:gd name="connsiteY18" fmla="*/ 925871 h 1703509"/>
                <a:gd name="connsiteX19" fmla="*/ 762000 w 1109936"/>
                <a:gd name="connsiteY19" fmla="*/ 884904 h 1703509"/>
                <a:gd name="connsiteX20" fmla="*/ 647290 w 1109936"/>
                <a:gd name="connsiteY20" fmla="*/ 884904 h 1703509"/>
                <a:gd name="connsiteX21" fmla="*/ 647290 w 1109936"/>
                <a:gd name="connsiteY21" fmla="*/ 884904 h 1703509"/>
                <a:gd name="connsiteX22" fmla="*/ 565355 w 1109936"/>
                <a:gd name="connsiteY22" fmla="*/ 925871 h 1703509"/>
                <a:gd name="connsiteX23" fmla="*/ 376903 w 1109936"/>
                <a:gd name="connsiteY23" fmla="*/ 958645 h 1703509"/>
                <a:gd name="connsiteX24" fmla="*/ 388287 w 1109936"/>
                <a:gd name="connsiteY24" fmla="*/ 1014103 h 1703509"/>
                <a:gd name="connsiteX25" fmla="*/ 262193 w 1109936"/>
                <a:gd name="connsiteY25" fmla="*/ 942258 h 1703509"/>
                <a:gd name="connsiteX26" fmla="*/ 0 w 1109936"/>
                <a:gd name="connsiteY26" fmla="*/ 557162 h 1703509"/>
                <a:gd name="connsiteX27" fmla="*/ 155677 w 1109936"/>
                <a:gd name="connsiteY27" fmla="*/ 180258 h 1703509"/>
                <a:gd name="connsiteX28" fmla="*/ 893097 w 1109936"/>
                <a:gd name="connsiteY28" fmla="*/ 0 h 1703509"/>
                <a:gd name="connsiteX29" fmla="*/ 1095617 w 1109936"/>
                <a:gd name="connsiteY29" fmla="*/ 313356 h 1703509"/>
                <a:gd name="connsiteX30" fmla="*/ 1080170 w 1109936"/>
                <a:gd name="connsiteY30" fmla="*/ 1703509 h 1703509"/>
                <a:gd name="connsiteX31" fmla="*/ 975032 w 1109936"/>
                <a:gd name="connsiteY31" fmla="*/ 1638710 h 1703509"/>
                <a:gd name="connsiteX0" fmla="*/ 975032 w 1109936"/>
                <a:gd name="connsiteY0" fmla="*/ 1638710 h 1703509"/>
                <a:gd name="connsiteX1" fmla="*/ 811161 w 1109936"/>
                <a:gd name="connsiteY1" fmla="*/ 1626972 h 1703509"/>
                <a:gd name="connsiteX2" fmla="*/ 737419 w 1109936"/>
                <a:gd name="connsiteY2" fmla="*/ 1507613 h 1703509"/>
                <a:gd name="connsiteX3" fmla="*/ 786580 w 1109936"/>
                <a:gd name="connsiteY3" fmla="*/ 1450258 h 1703509"/>
                <a:gd name="connsiteX4" fmla="*/ 786580 w 1109936"/>
                <a:gd name="connsiteY4" fmla="*/ 1450258 h 1703509"/>
                <a:gd name="connsiteX5" fmla="*/ 680064 w 1109936"/>
                <a:gd name="connsiteY5" fmla="*/ 1409291 h 1703509"/>
                <a:gd name="connsiteX6" fmla="*/ 630903 w 1109936"/>
                <a:gd name="connsiteY6" fmla="*/ 1368323 h 1703509"/>
                <a:gd name="connsiteX7" fmla="*/ 637231 w 1109936"/>
                <a:gd name="connsiteY7" fmla="*/ 1290075 h 1703509"/>
                <a:gd name="connsiteX8" fmla="*/ 532580 w 1109936"/>
                <a:gd name="connsiteY8" fmla="*/ 1245420 h 1703509"/>
                <a:gd name="connsiteX9" fmla="*/ 532580 w 1109936"/>
                <a:gd name="connsiteY9" fmla="*/ 1245420 h 1703509"/>
                <a:gd name="connsiteX10" fmla="*/ 493478 w 1109936"/>
                <a:gd name="connsiteY10" fmla="*/ 1207320 h 1703509"/>
                <a:gd name="connsiteX11" fmla="*/ 606322 w 1109936"/>
                <a:gd name="connsiteY11" fmla="*/ 1147097 h 1703509"/>
                <a:gd name="connsiteX12" fmla="*/ 688258 w 1109936"/>
                <a:gd name="connsiteY12" fmla="*/ 1114323 h 1703509"/>
                <a:gd name="connsiteX13" fmla="*/ 763676 w 1109936"/>
                <a:gd name="connsiteY13" fmla="*/ 1065366 h 1703509"/>
                <a:gd name="connsiteX14" fmla="*/ 843935 w 1109936"/>
                <a:gd name="connsiteY14" fmla="*/ 1089742 h 1703509"/>
                <a:gd name="connsiteX15" fmla="*/ 966839 w 1109936"/>
                <a:gd name="connsiteY15" fmla="*/ 1089742 h 1703509"/>
                <a:gd name="connsiteX16" fmla="*/ 868516 w 1109936"/>
                <a:gd name="connsiteY16" fmla="*/ 1016000 h 1703509"/>
                <a:gd name="connsiteX17" fmla="*/ 868516 w 1109936"/>
                <a:gd name="connsiteY17" fmla="*/ 1016000 h 1703509"/>
                <a:gd name="connsiteX18" fmla="*/ 857132 w 1109936"/>
                <a:gd name="connsiteY18" fmla="*/ 948054 h 1703509"/>
                <a:gd name="connsiteX19" fmla="*/ 762000 w 1109936"/>
                <a:gd name="connsiteY19" fmla="*/ 884904 h 1703509"/>
                <a:gd name="connsiteX20" fmla="*/ 647290 w 1109936"/>
                <a:gd name="connsiteY20" fmla="*/ 884904 h 1703509"/>
                <a:gd name="connsiteX21" fmla="*/ 647290 w 1109936"/>
                <a:gd name="connsiteY21" fmla="*/ 884904 h 1703509"/>
                <a:gd name="connsiteX22" fmla="*/ 565355 w 1109936"/>
                <a:gd name="connsiteY22" fmla="*/ 925871 h 1703509"/>
                <a:gd name="connsiteX23" fmla="*/ 376903 w 1109936"/>
                <a:gd name="connsiteY23" fmla="*/ 958645 h 1703509"/>
                <a:gd name="connsiteX24" fmla="*/ 388287 w 1109936"/>
                <a:gd name="connsiteY24" fmla="*/ 1014103 h 1703509"/>
                <a:gd name="connsiteX25" fmla="*/ 262193 w 1109936"/>
                <a:gd name="connsiteY25" fmla="*/ 942258 h 1703509"/>
                <a:gd name="connsiteX26" fmla="*/ 0 w 1109936"/>
                <a:gd name="connsiteY26" fmla="*/ 557162 h 1703509"/>
                <a:gd name="connsiteX27" fmla="*/ 155677 w 1109936"/>
                <a:gd name="connsiteY27" fmla="*/ 180258 h 1703509"/>
                <a:gd name="connsiteX28" fmla="*/ 893097 w 1109936"/>
                <a:gd name="connsiteY28" fmla="*/ 0 h 1703509"/>
                <a:gd name="connsiteX29" fmla="*/ 1095617 w 1109936"/>
                <a:gd name="connsiteY29" fmla="*/ 313356 h 1703509"/>
                <a:gd name="connsiteX30" fmla="*/ 1080170 w 1109936"/>
                <a:gd name="connsiteY30" fmla="*/ 1703509 h 1703509"/>
                <a:gd name="connsiteX31" fmla="*/ 975032 w 1109936"/>
                <a:gd name="connsiteY31" fmla="*/ 1638710 h 1703509"/>
                <a:gd name="connsiteX0" fmla="*/ 975032 w 1109936"/>
                <a:gd name="connsiteY0" fmla="*/ 1638710 h 1703509"/>
                <a:gd name="connsiteX1" fmla="*/ 811161 w 1109936"/>
                <a:gd name="connsiteY1" fmla="*/ 1626972 h 1703509"/>
                <a:gd name="connsiteX2" fmla="*/ 737419 w 1109936"/>
                <a:gd name="connsiteY2" fmla="*/ 1507613 h 1703509"/>
                <a:gd name="connsiteX3" fmla="*/ 786580 w 1109936"/>
                <a:gd name="connsiteY3" fmla="*/ 1450258 h 1703509"/>
                <a:gd name="connsiteX4" fmla="*/ 786580 w 1109936"/>
                <a:gd name="connsiteY4" fmla="*/ 1450258 h 1703509"/>
                <a:gd name="connsiteX5" fmla="*/ 680064 w 1109936"/>
                <a:gd name="connsiteY5" fmla="*/ 1409291 h 1703509"/>
                <a:gd name="connsiteX6" fmla="*/ 630903 w 1109936"/>
                <a:gd name="connsiteY6" fmla="*/ 1368323 h 1703509"/>
                <a:gd name="connsiteX7" fmla="*/ 637231 w 1109936"/>
                <a:gd name="connsiteY7" fmla="*/ 1290075 h 1703509"/>
                <a:gd name="connsiteX8" fmla="*/ 532580 w 1109936"/>
                <a:gd name="connsiteY8" fmla="*/ 1245420 h 1703509"/>
                <a:gd name="connsiteX9" fmla="*/ 532580 w 1109936"/>
                <a:gd name="connsiteY9" fmla="*/ 1245420 h 1703509"/>
                <a:gd name="connsiteX10" fmla="*/ 493478 w 1109936"/>
                <a:gd name="connsiteY10" fmla="*/ 1207320 h 1703509"/>
                <a:gd name="connsiteX11" fmla="*/ 606322 w 1109936"/>
                <a:gd name="connsiteY11" fmla="*/ 1147097 h 1703509"/>
                <a:gd name="connsiteX12" fmla="*/ 688258 w 1109936"/>
                <a:gd name="connsiteY12" fmla="*/ 1114323 h 1703509"/>
                <a:gd name="connsiteX13" fmla="*/ 763676 w 1109936"/>
                <a:gd name="connsiteY13" fmla="*/ 1065366 h 1703509"/>
                <a:gd name="connsiteX14" fmla="*/ 843935 w 1109936"/>
                <a:gd name="connsiteY14" fmla="*/ 1089742 h 1703509"/>
                <a:gd name="connsiteX15" fmla="*/ 966839 w 1109936"/>
                <a:gd name="connsiteY15" fmla="*/ 1089742 h 1703509"/>
                <a:gd name="connsiteX16" fmla="*/ 868516 w 1109936"/>
                <a:gd name="connsiteY16" fmla="*/ 1016000 h 1703509"/>
                <a:gd name="connsiteX17" fmla="*/ 868516 w 1109936"/>
                <a:gd name="connsiteY17" fmla="*/ 1016000 h 1703509"/>
                <a:gd name="connsiteX18" fmla="*/ 857132 w 1109936"/>
                <a:gd name="connsiteY18" fmla="*/ 948054 h 1703509"/>
                <a:gd name="connsiteX19" fmla="*/ 762000 w 1109936"/>
                <a:gd name="connsiteY19" fmla="*/ 884904 h 1703509"/>
                <a:gd name="connsiteX20" fmla="*/ 647290 w 1109936"/>
                <a:gd name="connsiteY20" fmla="*/ 884904 h 1703509"/>
                <a:gd name="connsiteX21" fmla="*/ 647290 w 1109936"/>
                <a:gd name="connsiteY21" fmla="*/ 884904 h 1703509"/>
                <a:gd name="connsiteX22" fmla="*/ 565355 w 1109936"/>
                <a:gd name="connsiteY22" fmla="*/ 925871 h 1703509"/>
                <a:gd name="connsiteX23" fmla="*/ 399670 w 1109936"/>
                <a:gd name="connsiteY23" fmla="*/ 991920 h 1703509"/>
                <a:gd name="connsiteX24" fmla="*/ 388287 w 1109936"/>
                <a:gd name="connsiteY24" fmla="*/ 1014103 h 1703509"/>
                <a:gd name="connsiteX25" fmla="*/ 262193 w 1109936"/>
                <a:gd name="connsiteY25" fmla="*/ 942258 h 1703509"/>
                <a:gd name="connsiteX26" fmla="*/ 0 w 1109936"/>
                <a:gd name="connsiteY26" fmla="*/ 557162 h 1703509"/>
                <a:gd name="connsiteX27" fmla="*/ 155677 w 1109936"/>
                <a:gd name="connsiteY27" fmla="*/ 180258 h 1703509"/>
                <a:gd name="connsiteX28" fmla="*/ 893097 w 1109936"/>
                <a:gd name="connsiteY28" fmla="*/ 0 h 1703509"/>
                <a:gd name="connsiteX29" fmla="*/ 1095617 w 1109936"/>
                <a:gd name="connsiteY29" fmla="*/ 313356 h 1703509"/>
                <a:gd name="connsiteX30" fmla="*/ 1080170 w 1109936"/>
                <a:gd name="connsiteY30" fmla="*/ 1703509 h 1703509"/>
                <a:gd name="connsiteX31" fmla="*/ 975032 w 1109936"/>
                <a:gd name="connsiteY31" fmla="*/ 1638710 h 1703509"/>
                <a:gd name="connsiteX0" fmla="*/ 975032 w 1109936"/>
                <a:gd name="connsiteY0" fmla="*/ 1638710 h 1703509"/>
                <a:gd name="connsiteX1" fmla="*/ 811161 w 1109936"/>
                <a:gd name="connsiteY1" fmla="*/ 1626972 h 1703509"/>
                <a:gd name="connsiteX2" fmla="*/ 737419 w 1109936"/>
                <a:gd name="connsiteY2" fmla="*/ 1507613 h 1703509"/>
                <a:gd name="connsiteX3" fmla="*/ 786580 w 1109936"/>
                <a:gd name="connsiteY3" fmla="*/ 1450258 h 1703509"/>
                <a:gd name="connsiteX4" fmla="*/ 786580 w 1109936"/>
                <a:gd name="connsiteY4" fmla="*/ 1450258 h 1703509"/>
                <a:gd name="connsiteX5" fmla="*/ 680064 w 1109936"/>
                <a:gd name="connsiteY5" fmla="*/ 1409291 h 1703509"/>
                <a:gd name="connsiteX6" fmla="*/ 630903 w 1109936"/>
                <a:gd name="connsiteY6" fmla="*/ 1368323 h 1703509"/>
                <a:gd name="connsiteX7" fmla="*/ 637231 w 1109936"/>
                <a:gd name="connsiteY7" fmla="*/ 1290075 h 1703509"/>
                <a:gd name="connsiteX8" fmla="*/ 532580 w 1109936"/>
                <a:gd name="connsiteY8" fmla="*/ 1245420 h 1703509"/>
                <a:gd name="connsiteX9" fmla="*/ 532580 w 1109936"/>
                <a:gd name="connsiteY9" fmla="*/ 1245420 h 1703509"/>
                <a:gd name="connsiteX10" fmla="*/ 493478 w 1109936"/>
                <a:gd name="connsiteY10" fmla="*/ 1207320 h 1703509"/>
                <a:gd name="connsiteX11" fmla="*/ 606322 w 1109936"/>
                <a:gd name="connsiteY11" fmla="*/ 1147097 h 1703509"/>
                <a:gd name="connsiteX12" fmla="*/ 688258 w 1109936"/>
                <a:gd name="connsiteY12" fmla="*/ 1114323 h 1703509"/>
                <a:gd name="connsiteX13" fmla="*/ 763676 w 1109936"/>
                <a:gd name="connsiteY13" fmla="*/ 1065366 h 1703509"/>
                <a:gd name="connsiteX14" fmla="*/ 843935 w 1109936"/>
                <a:gd name="connsiteY14" fmla="*/ 1089742 h 1703509"/>
                <a:gd name="connsiteX15" fmla="*/ 966839 w 1109936"/>
                <a:gd name="connsiteY15" fmla="*/ 1089742 h 1703509"/>
                <a:gd name="connsiteX16" fmla="*/ 868516 w 1109936"/>
                <a:gd name="connsiteY16" fmla="*/ 1016000 h 1703509"/>
                <a:gd name="connsiteX17" fmla="*/ 868516 w 1109936"/>
                <a:gd name="connsiteY17" fmla="*/ 1016000 h 1703509"/>
                <a:gd name="connsiteX18" fmla="*/ 857132 w 1109936"/>
                <a:gd name="connsiteY18" fmla="*/ 948054 h 1703509"/>
                <a:gd name="connsiteX19" fmla="*/ 762000 w 1109936"/>
                <a:gd name="connsiteY19" fmla="*/ 884904 h 1703509"/>
                <a:gd name="connsiteX20" fmla="*/ 647290 w 1109936"/>
                <a:gd name="connsiteY20" fmla="*/ 884904 h 1703509"/>
                <a:gd name="connsiteX21" fmla="*/ 647290 w 1109936"/>
                <a:gd name="connsiteY21" fmla="*/ 884904 h 1703509"/>
                <a:gd name="connsiteX22" fmla="*/ 565355 w 1109936"/>
                <a:gd name="connsiteY22" fmla="*/ 925871 h 1703509"/>
                <a:gd name="connsiteX23" fmla="*/ 399670 w 1109936"/>
                <a:gd name="connsiteY23" fmla="*/ 991920 h 1703509"/>
                <a:gd name="connsiteX24" fmla="*/ 331368 w 1109936"/>
                <a:gd name="connsiteY24" fmla="*/ 975283 h 1703509"/>
                <a:gd name="connsiteX25" fmla="*/ 262193 w 1109936"/>
                <a:gd name="connsiteY25" fmla="*/ 942258 h 1703509"/>
                <a:gd name="connsiteX26" fmla="*/ 0 w 1109936"/>
                <a:gd name="connsiteY26" fmla="*/ 557162 h 1703509"/>
                <a:gd name="connsiteX27" fmla="*/ 155677 w 1109936"/>
                <a:gd name="connsiteY27" fmla="*/ 180258 h 1703509"/>
                <a:gd name="connsiteX28" fmla="*/ 893097 w 1109936"/>
                <a:gd name="connsiteY28" fmla="*/ 0 h 1703509"/>
                <a:gd name="connsiteX29" fmla="*/ 1095617 w 1109936"/>
                <a:gd name="connsiteY29" fmla="*/ 313356 h 1703509"/>
                <a:gd name="connsiteX30" fmla="*/ 1080170 w 1109936"/>
                <a:gd name="connsiteY30" fmla="*/ 1703509 h 1703509"/>
                <a:gd name="connsiteX31" fmla="*/ 975032 w 1109936"/>
                <a:gd name="connsiteY31" fmla="*/ 1638710 h 1703509"/>
                <a:gd name="connsiteX0" fmla="*/ 1095617 w 1189463"/>
                <a:gd name="connsiteY0" fmla="*/ 313356 h 1703509"/>
                <a:gd name="connsiteX1" fmla="*/ 1080170 w 1189463"/>
                <a:gd name="connsiteY1" fmla="*/ 1703509 h 1703509"/>
                <a:gd name="connsiteX2" fmla="*/ 975032 w 1189463"/>
                <a:gd name="connsiteY2" fmla="*/ 1638710 h 1703509"/>
                <a:gd name="connsiteX3" fmla="*/ 811161 w 1189463"/>
                <a:gd name="connsiteY3" fmla="*/ 1626972 h 1703509"/>
                <a:gd name="connsiteX4" fmla="*/ 737419 w 1189463"/>
                <a:gd name="connsiteY4" fmla="*/ 1507613 h 1703509"/>
                <a:gd name="connsiteX5" fmla="*/ 786580 w 1189463"/>
                <a:gd name="connsiteY5" fmla="*/ 1450258 h 1703509"/>
                <a:gd name="connsiteX6" fmla="*/ 786580 w 1189463"/>
                <a:gd name="connsiteY6" fmla="*/ 1450258 h 1703509"/>
                <a:gd name="connsiteX7" fmla="*/ 680064 w 1189463"/>
                <a:gd name="connsiteY7" fmla="*/ 1409291 h 1703509"/>
                <a:gd name="connsiteX8" fmla="*/ 630903 w 1189463"/>
                <a:gd name="connsiteY8" fmla="*/ 1368323 h 1703509"/>
                <a:gd name="connsiteX9" fmla="*/ 637231 w 1189463"/>
                <a:gd name="connsiteY9" fmla="*/ 1290075 h 1703509"/>
                <a:gd name="connsiteX10" fmla="*/ 532580 w 1189463"/>
                <a:gd name="connsiteY10" fmla="*/ 1245420 h 1703509"/>
                <a:gd name="connsiteX11" fmla="*/ 532580 w 1189463"/>
                <a:gd name="connsiteY11" fmla="*/ 1245420 h 1703509"/>
                <a:gd name="connsiteX12" fmla="*/ 493478 w 1189463"/>
                <a:gd name="connsiteY12" fmla="*/ 1207320 h 1703509"/>
                <a:gd name="connsiteX13" fmla="*/ 606322 w 1189463"/>
                <a:gd name="connsiteY13" fmla="*/ 1147097 h 1703509"/>
                <a:gd name="connsiteX14" fmla="*/ 688258 w 1189463"/>
                <a:gd name="connsiteY14" fmla="*/ 1114323 h 1703509"/>
                <a:gd name="connsiteX15" fmla="*/ 763676 w 1189463"/>
                <a:gd name="connsiteY15" fmla="*/ 1065366 h 1703509"/>
                <a:gd name="connsiteX16" fmla="*/ 843935 w 1189463"/>
                <a:gd name="connsiteY16" fmla="*/ 1089742 h 1703509"/>
                <a:gd name="connsiteX17" fmla="*/ 966839 w 1189463"/>
                <a:gd name="connsiteY17" fmla="*/ 1089742 h 1703509"/>
                <a:gd name="connsiteX18" fmla="*/ 868516 w 1189463"/>
                <a:gd name="connsiteY18" fmla="*/ 1016000 h 1703509"/>
                <a:gd name="connsiteX19" fmla="*/ 868516 w 1189463"/>
                <a:gd name="connsiteY19" fmla="*/ 1016000 h 1703509"/>
                <a:gd name="connsiteX20" fmla="*/ 857132 w 1189463"/>
                <a:gd name="connsiteY20" fmla="*/ 948054 h 1703509"/>
                <a:gd name="connsiteX21" fmla="*/ 762000 w 1189463"/>
                <a:gd name="connsiteY21" fmla="*/ 884904 h 1703509"/>
                <a:gd name="connsiteX22" fmla="*/ 647290 w 1189463"/>
                <a:gd name="connsiteY22" fmla="*/ 884904 h 1703509"/>
                <a:gd name="connsiteX23" fmla="*/ 647290 w 1189463"/>
                <a:gd name="connsiteY23" fmla="*/ 884904 h 1703509"/>
                <a:gd name="connsiteX24" fmla="*/ 565355 w 1189463"/>
                <a:gd name="connsiteY24" fmla="*/ 925871 h 1703509"/>
                <a:gd name="connsiteX25" fmla="*/ 399670 w 1189463"/>
                <a:gd name="connsiteY25" fmla="*/ 991920 h 1703509"/>
                <a:gd name="connsiteX26" fmla="*/ 331368 w 1189463"/>
                <a:gd name="connsiteY26" fmla="*/ 975283 h 1703509"/>
                <a:gd name="connsiteX27" fmla="*/ 262193 w 1189463"/>
                <a:gd name="connsiteY27" fmla="*/ 942258 h 1703509"/>
                <a:gd name="connsiteX28" fmla="*/ 0 w 1189463"/>
                <a:gd name="connsiteY28" fmla="*/ 557162 h 1703509"/>
                <a:gd name="connsiteX29" fmla="*/ 155677 w 1189463"/>
                <a:gd name="connsiteY29" fmla="*/ 180258 h 1703509"/>
                <a:gd name="connsiteX30" fmla="*/ 893097 w 1189463"/>
                <a:gd name="connsiteY30" fmla="*/ 0 h 1703509"/>
                <a:gd name="connsiteX31" fmla="*/ 1189463 w 1189463"/>
                <a:gd name="connsiteY31" fmla="*/ 404796 h 1703509"/>
                <a:gd name="connsiteX0" fmla="*/ 1095617 w 1189463"/>
                <a:gd name="connsiteY0" fmla="*/ 313356 h 1703509"/>
                <a:gd name="connsiteX1" fmla="*/ 1080170 w 1189463"/>
                <a:gd name="connsiteY1" fmla="*/ 1703509 h 1703509"/>
                <a:gd name="connsiteX2" fmla="*/ 975032 w 1189463"/>
                <a:gd name="connsiteY2" fmla="*/ 1638710 h 1703509"/>
                <a:gd name="connsiteX3" fmla="*/ 811161 w 1189463"/>
                <a:gd name="connsiteY3" fmla="*/ 1626972 h 1703509"/>
                <a:gd name="connsiteX4" fmla="*/ 737419 w 1189463"/>
                <a:gd name="connsiteY4" fmla="*/ 1507613 h 1703509"/>
                <a:gd name="connsiteX5" fmla="*/ 786580 w 1189463"/>
                <a:gd name="connsiteY5" fmla="*/ 1450258 h 1703509"/>
                <a:gd name="connsiteX6" fmla="*/ 786580 w 1189463"/>
                <a:gd name="connsiteY6" fmla="*/ 1450258 h 1703509"/>
                <a:gd name="connsiteX7" fmla="*/ 680064 w 1189463"/>
                <a:gd name="connsiteY7" fmla="*/ 1409291 h 1703509"/>
                <a:gd name="connsiteX8" fmla="*/ 630903 w 1189463"/>
                <a:gd name="connsiteY8" fmla="*/ 1368323 h 1703509"/>
                <a:gd name="connsiteX9" fmla="*/ 637231 w 1189463"/>
                <a:gd name="connsiteY9" fmla="*/ 1290075 h 1703509"/>
                <a:gd name="connsiteX10" fmla="*/ 532580 w 1189463"/>
                <a:gd name="connsiteY10" fmla="*/ 1245420 h 1703509"/>
                <a:gd name="connsiteX11" fmla="*/ 532580 w 1189463"/>
                <a:gd name="connsiteY11" fmla="*/ 1245420 h 1703509"/>
                <a:gd name="connsiteX12" fmla="*/ 493478 w 1189463"/>
                <a:gd name="connsiteY12" fmla="*/ 1207320 h 1703509"/>
                <a:gd name="connsiteX13" fmla="*/ 606322 w 1189463"/>
                <a:gd name="connsiteY13" fmla="*/ 1147097 h 1703509"/>
                <a:gd name="connsiteX14" fmla="*/ 688258 w 1189463"/>
                <a:gd name="connsiteY14" fmla="*/ 1114323 h 1703509"/>
                <a:gd name="connsiteX15" fmla="*/ 763676 w 1189463"/>
                <a:gd name="connsiteY15" fmla="*/ 1065366 h 1703509"/>
                <a:gd name="connsiteX16" fmla="*/ 843935 w 1189463"/>
                <a:gd name="connsiteY16" fmla="*/ 1089742 h 1703509"/>
                <a:gd name="connsiteX17" fmla="*/ 966839 w 1189463"/>
                <a:gd name="connsiteY17" fmla="*/ 1089742 h 1703509"/>
                <a:gd name="connsiteX18" fmla="*/ 868516 w 1189463"/>
                <a:gd name="connsiteY18" fmla="*/ 1016000 h 1703509"/>
                <a:gd name="connsiteX19" fmla="*/ 868516 w 1189463"/>
                <a:gd name="connsiteY19" fmla="*/ 1016000 h 1703509"/>
                <a:gd name="connsiteX20" fmla="*/ 857132 w 1189463"/>
                <a:gd name="connsiteY20" fmla="*/ 948054 h 1703509"/>
                <a:gd name="connsiteX21" fmla="*/ 762000 w 1189463"/>
                <a:gd name="connsiteY21" fmla="*/ 884904 h 1703509"/>
                <a:gd name="connsiteX22" fmla="*/ 647290 w 1189463"/>
                <a:gd name="connsiteY22" fmla="*/ 884904 h 1703509"/>
                <a:gd name="connsiteX23" fmla="*/ 647290 w 1189463"/>
                <a:gd name="connsiteY23" fmla="*/ 884904 h 1703509"/>
                <a:gd name="connsiteX24" fmla="*/ 565355 w 1189463"/>
                <a:gd name="connsiteY24" fmla="*/ 925871 h 1703509"/>
                <a:gd name="connsiteX25" fmla="*/ 399670 w 1189463"/>
                <a:gd name="connsiteY25" fmla="*/ 991920 h 1703509"/>
                <a:gd name="connsiteX26" fmla="*/ 331368 w 1189463"/>
                <a:gd name="connsiteY26" fmla="*/ 975283 h 1703509"/>
                <a:gd name="connsiteX27" fmla="*/ 262193 w 1189463"/>
                <a:gd name="connsiteY27" fmla="*/ 942258 h 1703509"/>
                <a:gd name="connsiteX28" fmla="*/ 0 w 1189463"/>
                <a:gd name="connsiteY28" fmla="*/ 557162 h 1703509"/>
                <a:gd name="connsiteX29" fmla="*/ 155677 w 1189463"/>
                <a:gd name="connsiteY29" fmla="*/ 180258 h 1703509"/>
                <a:gd name="connsiteX30" fmla="*/ 893097 w 1189463"/>
                <a:gd name="connsiteY30" fmla="*/ 0 h 1703509"/>
                <a:gd name="connsiteX31" fmla="*/ 1189463 w 1189463"/>
                <a:gd name="connsiteY31" fmla="*/ 404796 h 1703509"/>
                <a:gd name="connsiteX0" fmla="*/ 1095617 w 1189463"/>
                <a:gd name="connsiteY0" fmla="*/ 313356 h 1703509"/>
                <a:gd name="connsiteX1" fmla="*/ 1080170 w 1189463"/>
                <a:gd name="connsiteY1" fmla="*/ 1703509 h 1703509"/>
                <a:gd name="connsiteX2" fmla="*/ 975032 w 1189463"/>
                <a:gd name="connsiteY2" fmla="*/ 1638710 h 1703509"/>
                <a:gd name="connsiteX3" fmla="*/ 811161 w 1189463"/>
                <a:gd name="connsiteY3" fmla="*/ 1626972 h 1703509"/>
                <a:gd name="connsiteX4" fmla="*/ 737419 w 1189463"/>
                <a:gd name="connsiteY4" fmla="*/ 1507613 h 1703509"/>
                <a:gd name="connsiteX5" fmla="*/ 786580 w 1189463"/>
                <a:gd name="connsiteY5" fmla="*/ 1450258 h 1703509"/>
                <a:gd name="connsiteX6" fmla="*/ 786580 w 1189463"/>
                <a:gd name="connsiteY6" fmla="*/ 1450258 h 1703509"/>
                <a:gd name="connsiteX7" fmla="*/ 680064 w 1189463"/>
                <a:gd name="connsiteY7" fmla="*/ 1409291 h 1703509"/>
                <a:gd name="connsiteX8" fmla="*/ 630903 w 1189463"/>
                <a:gd name="connsiteY8" fmla="*/ 1368323 h 1703509"/>
                <a:gd name="connsiteX9" fmla="*/ 637231 w 1189463"/>
                <a:gd name="connsiteY9" fmla="*/ 1290075 h 1703509"/>
                <a:gd name="connsiteX10" fmla="*/ 532580 w 1189463"/>
                <a:gd name="connsiteY10" fmla="*/ 1245420 h 1703509"/>
                <a:gd name="connsiteX11" fmla="*/ 532580 w 1189463"/>
                <a:gd name="connsiteY11" fmla="*/ 1245420 h 1703509"/>
                <a:gd name="connsiteX12" fmla="*/ 493478 w 1189463"/>
                <a:gd name="connsiteY12" fmla="*/ 1207320 h 1703509"/>
                <a:gd name="connsiteX13" fmla="*/ 606322 w 1189463"/>
                <a:gd name="connsiteY13" fmla="*/ 1147097 h 1703509"/>
                <a:gd name="connsiteX14" fmla="*/ 688258 w 1189463"/>
                <a:gd name="connsiteY14" fmla="*/ 1114323 h 1703509"/>
                <a:gd name="connsiteX15" fmla="*/ 763676 w 1189463"/>
                <a:gd name="connsiteY15" fmla="*/ 1065366 h 1703509"/>
                <a:gd name="connsiteX16" fmla="*/ 843935 w 1189463"/>
                <a:gd name="connsiteY16" fmla="*/ 1089742 h 1703509"/>
                <a:gd name="connsiteX17" fmla="*/ 966839 w 1189463"/>
                <a:gd name="connsiteY17" fmla="*/ 1089742 h 1703509"/>
                <a:gd name="connsiteX18" fmla="*/ 868516 w 1189463"/>
                <a:gd name="connsiteY18" fmla="*/ 1016000 h 1703509"/>
                <a:gd name="connsiteX19" fmla="*/ 868516 w 1189463"/>
                <a:gd name="connsiteY19" fmla="*/ 1016000 h 1703509"/>
                <a:gd name="connsiteX20" fmla="*/ 857132 w 1189463"/>
                <a:gd name="connsiteY20" fmla="*/ 948054 h 1703509"/>
                <a:gd name="connsiteX21" fmla="*/ 762000 w 1189463"/>
                <a:gd name="connsiteY21" fmla="*/ 884904 h 1703509"/>
                <a:gd name="connsiteX22" fmla="*/ 647290 w 1189463"/>
                <a:gd name="connsiteY22" fmla="*/ 884904 h 1703509"/>
                <a:gd name="connsiteX23" fmla="*/ 647290 w 1189463"/>
                <a:gd name="connsiteY23" fmla="*/ 884904 h 1703509"/>
                <a:gd name="connsiteX24" fmla="*/ 565355 w 1189463"/>
                <a:gd name="connsiteY24" fmla="*/ 925871 h 1703509"/>
                <a:gd name="connsiteX25" fmla="*/ 399670 w 1189463"/>
                <a:gd name="connsiteY25" fmla="*/ 991920 h 1703509"/>
                <a:gd name="connsiteX26" fmla="*/ 331368 w 1189463"/>
                <a:gd name="connsiteY26" fmla="*/ 975283 h 1703509"/>
                <a:gd name="connsiteX27" fmla="*/ 262193 w 1189463"/>
                <a:gd name="connsiteY27" fmla="*/ 942258 h 1703509"/>
                <a:gd name="connsiteX28" fmla="*/ 0 w 1189463"/>
                <a:gd name="connsiteY28" fmla="*/ 557162 h 1703509"/>
                <a:gd name="connsiteX29" fmla="*/ 155677 w 1189463"/>
                <a:gd name="connsiteY29" fmla="*/ 180258 h 1703509"/>
                <a:gd name="connsiteX30" fmla="*/ 893097 w 1189463"/>
                <a:gd name="connsiteY30" fmla="*/ 0 h 1703509"/>
                <a:gd name="connsiteX31" fmla="*/ 1189463 w 1189463"/>
                <a:gd name="connsiteY31" fmla="*/ 404796 h 1703509"/>
                <a:gd name="connsiteX0" fmla="*/ 1095617 w 1189463"/>
                <a:gd name="connsiteY0" fmla="*/ 313356 h 1703509"/>
                <a:gd name="connsiteX1" fmla="*/ 1080170 w 1189463"/>
                <a:gd name="connsiteY1" fmla="*/ 1703509 h 1703509"/>
                <a:gd name="connsiteX2" fmla="*/ 975032 w 1189463"/>
                <a:gd name="connsiteY2" fmla="*/ 1638710 h 1703509"/>
                <a:gd name="connsiteX3" fmla="*/ 811161 w 1189463"/>
                <a:gd name="connsiteY3" fmla="*/ 1626972 h 1703509"/>
                <a:gd name="connsiteX4" fmla="*/ 737419 w 1189463"/>
                <a:gd name="connsiteY4" fmla="*/ 1507613 h 1703509"/>
                <a:gd name="connsiteX5" fmla="*/ 786580 w 1189463"/>
                <a:gd name="connsiteY5" fmla="*/ 1450258 h 1703509"/>
                <a:gd name="connsiteX6" fmla="*/ 786580 w 1189463"/>
                <a:gd name="connsiteY6" fmla="*/ 1450258 h 1703509"/>
                <a:gd name="connsiteX7" fmla="*/ 680064 w 1189463"/>
                <a:gd name="connsiteY7" fmla="*/ 1409291 h 1703509"/>
                <a:gd name="connsiteX8" fmla="*/ 630903 w 1189463"/>
                <a:gd name="connsiteY8" fmla="*/ 1368323 h 1703509"/>
                <a:gd name="connsiteX9" fmla="*/ 637231 w 1189463"/>
                <a:gd name="connsiteY9" fmla="*/ 1290075 h 1703509"/>
                <a:gd name="connsiteX10" fmla="*/ 532580 w 1189463"/>
                <a:gd name="connsiteY10" fmla="*/ 1245420 h 1703509"/>
                <a:gd name="connsiteX11" fmla="*/ 532580 w 1189463"/>
                <a:gd name="connsiteY11" fmla="*/ 1245420 h 1703509"/>
                <a:gd name="connsiteX12" fmla="*/ 493478 w 1189463"/>
                <a:gd name="connsiteY12" fmla="*/ 1207320 h 1703509"/>
                <a:gd name="connsiteX13" fmla="*/ 606322 w 1189463"/>
                <a:gd name="connsiteY13" fmla="*/ 1147097 h 1703509"/>
                <a:gd name="connsiteX14" fmla="*/ 688258 w 1189463"/>
                <a:gd name="connsiteY14" fmla="*/ 1114323 h 1703509"/>
                <a:gd name="connsiteX15" fmla="*/ 763676 w 1189463"/>
                <a:gd name="connsiteY15" fmla="*/ 1065366 h 1703509"/>
                <a:gd name="connsiteX16" fmla="*/ 843935 w 1189463"/>
                <a:gd name="connsiteY16" fmla="*/ 1089742 h 1703509"/>
                <a:gd name="connsiteX17" fmla="*/ 966839 w 1189463"/>
                <a:gd name="connsiteY17" fmla="*/ 1089742 h 1703509"/>
                <a:gd name="connsiteX18" fmla="*/ 868516 w 1189463"/>
                <a:gd name="connsiteY18" fmla="*/ 1016000 h 1703509"/>
                <a:gd name="connsiteX19" fmla="*/ 868516 w 1189463"/>
                <a:gd name="connsiteY19" fmla="*/ 1016000 h 1703509"/>
                <a:gd name="connsiteX20" fmla="*/ 857132 w 1189463"/>
                <a:gd name="connsiteY20" fmla="*/ 948054 h 1703509"/>
                <a:gd name="connsiteX21" fmla="*/ 762000 w 1189463"/>
                <a:gd name="connsiteY21" fmla="*/ 884904 h 1703509"/>
                <a:gd name="connsiteX22" fmla="*/ 647290 w 1189463"/>
                <a:gd name="connsiteY22" fmla="*/ 884904 h 1703509"/>
                <a:gd name="connsiteX23" fmla="*/ 647290 w 1189463"/>
                <a:gd name="connsiteY23" fmla="*/ 884904 h 1703509"/>
                <a:gd name="connsiteX24" fmla="*/ 565355 w 1189463"/>
                <a:gd name="connsiteY24" fmla="*/ 925871 h 1703509"/>
                <a:gd name="connsiteX25" fmla="*/ 399670 w 1189463"/>
                <a:gd name="connsiteY25" fmla="*/ 991920 h 1703509"/>
                <a:gd name="connsiteX26" fmla="*/ 331368 w 1189463"/>
                <a:gd name="connsiteY26" fmla="*/ 975283 h 1703509"/>
                <a:gd name="connsiteX27" fmla="*/ 262193 w 1189463"/>
                <a:gd name="connsiteY27" fmla="*/ 942258 h 1703509"/>
                <a:gd name="connsiteX28" fmla="*/ 0 w 1189463"/>
                <a:gd name="connsiteY28" fmla="*/ 557162 h 1703509"/>
                <a:gd name="connsiteX29" fmla="*/ 155677 w 1189463"/>
                <a:gd name="connsiteY29" fmla="*/ 180258 h 1703509"/>
                <a:gd name="connsiteX30" fmla="*/ 893097 w 1189463"/>
                <a:gd name="connsiteY30" fmla="*/ 0 h 1703509"/>
                <a:gd name="connsiteX31" fmla="*/ 1189463 w 1189463"/>
                <a:gd name="connsiteY31" fmla="*/ 404796 h 1703509"/>
                <a:gd name="connsiteX0" fmla="*/ 1095617 w 1099818"/>
                <a:gd name="connsiteY0" fmla="*/ 313356 h 1703509"/>
                <a:gd name="connsiteX1" fmla="*/ 1080170 w 1099818"/>
                <a:gd name="connsiteY1" fmla="*/ 1703509 h 1703509"/>
                <a:gd name="connsiteX2" fmla="*/ 975032 w 1099818"/>
                <a:gd name="connsiteY2" fmla="*/ 1638710 h 1703509"/>
                <a:gd name="connsiteX3" fmla="*/ 811161 w 1099818"/>
                <a:gd name="connsiteY3" fmla="*/ 1626972 h 1703509"/>
                <a:gd name="connsiteX4" fmla="*/ 737419 w 1099818"/>
                <a:gd name="connsiteY4" fmla="*/ 1507613 h 1703509"/>
                <a:gd name="connsiteX5" fmla="*/ 786580 w 1099818"/>
                <a:gd name="connsiteY5" fmla="*/ 1450258 h 1703509"/>
                <a:gd name="connsiteX6" fmla="*/ 786580 w 1099818"/>
                <a:gd name="connsiteY6" fmla="*/ 1450258 h 1703509"/>
                <a:gd name="connsiteX7" fmla="*/ 680064 w 1099818"/>
                <a:gd name="connsiteY7" fmla="*/ 1409291 h 1703509"/>
                <a:gd name="connsiteX8" fmla="*/ 630903 w 1099818"/>
                <a:gd name="connsiteY8" fmla="*/ 1368323 h 1703509"/>
                <a:gd name="connsiteX9" fmla="*/ 637231 w 1099818"/>
                <a:gd name="connsiteY9" fmla="*/ 1290075 h 1703509"/>
                <a:gd name="connsiteX10" fmla="*/ 532580 w 1099818"/>
                <a:gd name="connsiteY10" fmla="*/ 1245420 h 1703509"/>
                <a:gd name="connsiteX11" fmla="*/ 532580 w 1099818"/>
                <a:gd name="connsiteY11" fmla="*/ 1245420 h 1703509"/>
                <a:gd name="connsiteX12" fmla="*/ 493478 w 1099818"/>
                <a:gd name="connsiteY12" fmla="*/ 1207320 h 1703509"/>
                <a:gd name="connsiteX13" fmla="*/ 606322 w 1099818"/>
                <a:gd name="connsiteY13" fmla="*/ 1147097 h 1703509"/>
                <a:gd name="connsiteX14" fmla="*/ 688258 w 1099818"/>
                <a:gd name="connsiteY14" fmla="*/ 1114323 h 1703509"/>
                <a:gd name="connsiteX15" fmla="*/ 763676 w 1099818"/>
                <a:gd name="connsiteY15" fmla="*/ 1065366 h 1703509"/>
                <a:gd name="connsiteX16" fmla="*/ 843935 w 1099818"/>
                <a:gd name="connsiteY16" fmla="*/ 1089742 h 1703509"/>
                <a:gd name="connsiteX17" fmla="*/ 966839 w 1099818"/>
                <a:gd name="connsiteY17" fmla="*/ 1089742 h 1703509"/>
                <a:gd name="connsiteX18" fmla="*/ 868516 w 1099818"/>
                <a:gd name="connsiteY18" fmla="*/ 1016000 h 1703509"/>
                <a:gd name="connsiteX19" fmla="*/ 868516 w 1099818"/>
                <a:gd name="connsiteY19" fmla="*/ 1016000 h 1703509"/>
                <a:gd name="connsiteX20" fmla="*/ 857132 w 1099818"/>
                <a:gd name="connsiteY20" fmla="*/ 948054 h 1703509"/>
                <a:gd name="connsiteX21" fmla="*/ 762000 w 1099818"/>
                <a:gd name="connsiteY21" fmla="*/ 884904 h 1703509"/>
                <a:gd name="connsiteX22" fmla="*/ 647290 w 1099818"/>
                <a:gd name="connsiteY22" fmla="*/ 884904 h 1703509"/>
                <a:gd name="connsiteX23" fmla="*/ 647290 w 1099818"/>
                <a:gd name="connsiteY23" fmla="*/ 884904 h 1703509"/>
                <a:gd name="connsiteX24" fmla="*/ 565355 w 1099818"/>
                <a:gd name="connsiteY24" fmla="*/ 925871 h 1703509"/>
                <a:gd name="connsiteX25" fmla="*/ 399670 w 1099818"/>
                <a:gd name="connsiteY25" fmla="*/ 991920 h 1703509"/>
                <a:gd name="connsiteX26" fmla="*/ 331368 w 1099818"/>
                <a:gd name="connsiteY26" fmla="*/ 975283 h 1703509"/>
                <a:gd name="connsiteX27" fmla="*/ 262193 w 1099818"/>
                <a:gd name="connsiteY27" fmla="*/ 942258 h 1703509"/>
                <a:gd name="connsiteX28" fmla="*/ 0 w 1099818"/>
                <a:gd name="connsiteY28" fmla="*/ 557162 h 1703509"/>
                <a:gd name="connsiteX29" fmla="*/ 155677 w 1099818"/>
                <a:gd name="connsiteY29" fmla="*/ 180258 h 1703509"/>
                <a:gd name="connsiteX30" fmla="*/ 893097 w 1099818"/>
                <a:gd name="connsiteY30" fmla="*/ 0 h 1703509"/>
                <a:gd name="connsiteX0" fmla="*/ 1050081 w 1085578"/>
                <a:gd name="connsiteY0" fmla="*/ 390997 h 1703509"/>
                <a:gd name="connsiteX1" fmla="*/ 1080170 w 1085578"/>
                <a:gd name="connsiteY1" fmla="*/ 1703509 h 1703509"/>
                <a:gd name="connsiteX2" fmla="*/ 975032 w 1085578"/>
                <a:gd name="connsiteY2" fmla="*/ 1638710 h 1703509"/>
                <a:gd name="connsiteX3" fmla="*/ 811161 w 1085578"/>
                <a:gd name="connsiteY3" fmla="*/ 1626972 h 1703509"/>
                <a:gd name="connsiteX4" fmla="*/ 737419 w 1085578"/>
                <a:gd name="connsiteY4" fmla="*/ 1507613 h 1703509"/>
                <a:gd name="connsiteX5" fmla="*/ 786580 w 1085578"/>
                <a:gd name="connsiteY5" fmla="*/ 1450258 h 1703509"/>
                <a:gd name="connsiteX6" fmla="*/ 786580 w 1085578"/>
                <a:gd name="connsiteY6" fmla="*/ 1450258 h 1703509"/>
                <a:gd name="connsiteX7" fmla="*/ 680064 w 1085578"/>
                <a:gd name="connsiteY7" fmla="*/ 1409291 h 1703509"/>
                <a:gd name="connsiteX8" fmla="*/ 630903 w 1085578"/>
                <a:gd name="connsiteY8" fmla="*/ 1368323 h 1703509"/>
                <a:gd name="connsiteX9" fmla="*/ 637231 w 1085578"/>
                <a:gd name="connsiteY9" fmla="*/ 1290075 h 1703509"/>
                <a:gd name="connsiteX10" fmla="*/ 532580 w 1085578"/>
                <a:gd name="connsiteY10" fmla="*/ 1245420 h 1703509"/>
                <a:gd name="connsiteX11" fmla="*/ 532580 w 1085578"/>
                <a:gd name="connsiteY11" fmla="*/ 1245420 h 1703509"/>
                <a:gd name="connsiteX12" fmla="*/ 493478 w 1085578"/>
                <a:gd name="connsiteY12" fmla="*/ 1207320 h 1703509"/>
                <a:gd name="connsiteX13" fmla="*/ 606322 w 1085578"/>
                <a:gd name="connsiteY13" fmla="*/ 1147097 h 1703509"/>
                <a:gd name="connsiteX14" fmla="*/ 688258 w 1085578"/>
                <a:gd name="connsiteY14" fmla="*/ 1114323 h 1703509"/>
                <a:gd name="connsiteX15" fmla="*/ 763676 w 1085578"/>
                <a:gd name="connsiteY15" fmla="*/ 1065366 h 1703509"/>
                <a:gd name="connsiteX16" fmla="*/ 843935 w 1085578"/>
                <a:gd name="connsiteY16" fmla="*/ 1089742 h 1703509"/>
                <a:gd name="connsiteX17" fmla="*/ 966839 w 1085578"/>
                <a:gd name="connsiteY17" fmla="*/ 1089742 h 1703509"/>
                <a:gd name="connsiteX18" fmla="*/ 868516 w 1085578"/>
                <a:gd name="connsiteY18" fmla="*/ 1016000 h 1703509"/>
                <a:gd name="connsiteX19" fmla="*/ 868516 w 1085578"/>
                <a:gd name="connsiteY19" fmla="*/ 1016000 h 1703509"/>
                <a:gd name="connsiteX20" fmla="*/ 857132 w 1085578"/>
                <a:gd name="connsiteY20" fmla="*/ 948054 h 1703509"/>
                <a:gd name="connsiteX21" fmla="*/ 762000 w 1085578"/>
                <a:gd name="connsiteY21" fmla="*/ 884904 h 1703509"/>
                <a:gd name="connsiteX22" fmla="*/ 647290 w 1085578"/>
                <a:gd name="connsiteY22" fmla="*/ 884904 h 1703509"/>
                <a:gd name="connsiteX23" fmla="*/ 647290 w 1085578"/>
                <a:gd name="connsiteY23" fmla="*/ 884904 h 1703509"/>
                <a:gd name="connsiteX24" fmla="*/ 565355 w 1085578"/>
                <a:gd name="connsiteY24" fmla="*/ 925871 h 1703509"/>
                <a:gd name="connsiteX25" fmla="*/ 399670 w 1085578"/>
                <a:gd name="connsiteY25" fmla="*/ 991920 h 1703509"/>
                <a:gd name="connsiteX26" fmla="*/ 331368 w 1085578"/>
                <a:gd name="connsiteY26" fmla="*/ 975283 h 1703509"/>
                <a:gd name="connsiteX27" fmla="*/ 262193 w 1085578"/>
                <a:gd name="connsiteY27" fmla="*/ 942258 h 1703509"/>
                <a:gd name="connsiteX28" fmla="*/ 0 w 1085578"/>
                <a:gd name="connsiteY28" fmla="*/ 557162 h 1703509"/>
                <a:gd name="connsiteX29" fmla="*/ 155677 w 1085578"/>
                <a:gd name="connsiteY29" fmla="*/ 180258 h 1703509"/>
                <a:gd name="connsiteX30" fmla="*/ 893097 w 1085578"/>
                <a:gd name="connsiteY30" fmla="*/ 0 h 1703509"/>
                <a:gd name="connsiteX0" fmla="*/ 1080170 w 1080170"/>
                <a:gd name="connsiteY0" fmla="*/ 1703509 h 1703509"/>
                <a:gd name="connsiteX1" fmla="*/ 975032 w 1080170"/>
                <a:gd name="connsiteY1" fmla="*/ 1638710 h 1703509"/>
                <a:gd name="connsiteX2" fmla="*/ 811161 w 1080170"/>
                <a:gd name="connsiteY2" fmla="*/ 1626972 h 1703509"/>
                <a:gd name="connsiteX3" fmla="*/ 737419 w 1080170"/>
                <a:gd name="connsiteY3" fmla="*/ 1507613 h 1703509"/>
                <a:gd name="connsiteX4" fmla="*/ 786580 w 1080170"/>
                <a:gd name="connsiteY4" fmla="*/ 1450258 h 1703509"/>
                <a:gd name="connsiteX5" fmla="*/ 786580 w 1080170"/>
                <a:gd name="connsiteY5" fmla="*/ 1450258 h 1703509"/>
                <a:gd name="connsiteX6" fmla="*/ 680064 w 1080170"/>
                <a:gd name="connsiteY6" fmla="*/ 1409291 h 1703509"/>
                <a:gd name="connsiteX7" fmla="*/ 630903 w 1080170"/>
                <a:gd name="connsiteY7" fmla="*/ 1368323 h 1703509"/>
                <a:gd name="connsiteX8" fmla="*/ 637231 w 1080170"/>
                <a:gd name="connsiteY8" fmla="*/ 1290075 h 1703509"/>
                <a:gd name="connsiteX9" fmla="*/ 532580 w 1080170"/>
                <a:gd name="connsiteY9" fmla="*/ 1245420 h 1703509"/>
                <a:gd name="connsiteX10" fmla="*/ 532580 w 1080170"/>
                <a:gd name="connsiteY10" fmla="*/ 1245420 h 1703509"/>
                <a:gd name="connsiteX11" fmla="*/ 493478 w 1080170"/>
                <a:gd name="connsiteY11" fmla="*/ 1207320 h 1703509"/>
                <a:gd name="connsiteX12" fmla="*/ 606322 w 1080170"/>
                <a:gd name="connsiteY12" fmla="*/ 1147097 h 1703509"/>
                <a:gd name="connsiteX13" fmla="*/ 688258 w 1080170"/>
                <a:gd name="connsiteY13" fmla="*/ 1114323 h 1703509"/>
                <a:gd name="connsiteX14" fmla="*/ 763676 w 1080170"/>
                <a:gd name="connsiteY14" fmla="*/ 1065366 h 1703509"/>
                <a:gd name="connsiteX15" fmla="*/ 843935 w 1080170"/>
                <a:gd name="connsiteY15" fmla="*/ 1089742 h 1703509"/>
                <a:gd name="connsiteX16" fmla="*/ 966839 w 1080170"/>
                <a:gd name="connsiteY16" fmla="*/ 1089742 h 1703509"/>
                <a:gd name="connsiteX17" fmla="*/ 868516 w 1080170"/>
                <a:gd name="connsiteY17" fmla="*/ 1016000 h 1703509"/>
                <a:gd name="connsiteX18" fmla="*/ 868516 w 1080170"/>
                <a:gd name="connsiteY18" fmla="*/ 1016000 h 1703509"/>
                <a:gd name="connsiteX19" fmla="*/ 857132 w 1080170"/>
                <a:gd name="connsiteY19" fmla="*/ 948054 h 1703509"/>
                <a:gd name="connsiteX20" fmla="*/ 762000 w 1080170"/>
                <a:gd name="connsiteY20" fmla="*/ 884904 h 1703509"/>
                <a:gd name="connsiteX21" fmla="*/ 647290 w 1080170"/>
                <a:gd name="connsiteY21" fmla="*/ 884904 h 1703509"/>
                <a:gd name="connsiteX22" fmla="*/ 647290 w 1080170"/>
                <a:gd name="connsiteY22" fmla="*/ 884904 h 1703509"/>
                <a:gd name="connsiteX23" fmla="*/ 565355 w 1080170"/>
                <a:gd name="connsiteY23" fmla="*/ 925871 h 1703509"/>
                <a:gd name="connsiteX24" fmla="*/ 399670 w 1080170"/>
                <a:gd name="connsiteY24" fmla="*/ 991920 h 1703509"/>
                <a:gd name="connsiteX25" fmla="*/ 331368 w 1080170"/>
                <a:gd name="connsiteY25" fmla="*/ 975283 h 1703509"/>
                <a:gd name="connsiteX26" fmla="*/ 262193 w 1080170"/>
                <a:gd name="connsiteY26" fmla="*/ 942258 h 1703509"/>
                <a:gd name="connsiteX27" fmla="*/ 0 w 1080170"/>
                <a:gd name="connsiteY27" fmla="*/ 557162 h 1703509"/>
                <a:gd name="connsiteX28" fmla="*/ 155677 w 1080170"/>
                <a:gd name="connsiteY28" fmla="*/ 180258 h 1703509"/>
                <a:gd name="connsiteX29" fmla="*/ 893097 w 1080170"/>
                <a:gd name="connsiteY29" fmla="*/ 0 h 1703509"/>
                <a:gd name="connsiteX0" fmla="*/ 1080170 w 1080170"/>
                <a:gd name="connsiteY0" fmla="*/ 1697963 h 1697963"/>
                <a:gd name="connsiteX1" fmla="*/ 975032 w 1080170"/>
                <a:gd name="connsiteY1" fmla="*/ 1633164 h 1697963"/>
                <a:gd name="connsiteX2" fmla="*/ 811161 w 1080170"/>
                <a:gd name="connsiteY2" fmla="*/ 1621426 h 1697963"/>
                <a:gd name="connsiteX3" fmla="*/ 737419 w 1080170"/>
                <a:gd name="connsiteY3" fmla="*/ 1502067 h 1697963"/>
                <a:gd name="connsiteX4" fmla="*/ 786580 w 1080170"/>
                <a:gd name="connsiteY4" fmla="*/ 1444712 h 1697963"/>
                <a:gd name="connsiteX5" fmla="*/ 786580 w 1080170"/>
                <a:gd name="connsiteY5" fmla="*/ 1444712 h 1697963"/>
                <a:gd name="connsiteX6" fmla="*/ 680064 w 1080170"/>
                <a:gd name="connsiteY6" fmla="*/ 1403745 h 1697963"/>
                <a:gd name="connsiteX7" fmla="*/ 630903 w 1080170"/>
                <a:gd name="connsiteY7" fmla="*/ 1362777 h 1697963"/>
                <a:gd name="connsiteX8" fmla="*/ 637231 w 1080170"/>
                <a:gd name="connsiteY8" fmla="*/ 1284529 h 1697963"/>
                <a:gd name="connsiteX9" fmla="*/ 532580 w 1080170"/>
                <a:gd name="connsiteY9" fmla="*/ 1239874 h 1697963"/>
                <a:gd name="connsiteX10" fmla="*/ 532580 w 1080170"/>
                <a:gd name="connsiteY10" fmla="*/ 1239874 h 1697963"/>
                <a:gd name="connsiteX11" fmla="*/ 493478 w 1080170"/>
                <a:gd name="connsiteY11" fmla="*/ 1201774 h 1697963"/>
                <a:gd name="connsiteX12" fmla="*/ 606322 w 1080170"/>
                <a:gd name="connsiteY12" fmla="*/ 1141551 h 1697963"/>
                <a:gd name="connsiteX13" fmla="*/ 688258 w 1080170"/>
                <a:gd name="connsiteY13" fmla="*/ 1108777 h 1697963"/>
                <a:gd name="connsiteX14" fmla="*/ 763676 w 1080170"/>
                <a:gd name="connsiteY14" fmla="*/ 1059820 h 1697963"/>
                <a:gd name="connsiteX15" fmla="*/ 843935 w 1080170"/>
                <a:gd name="connsiteY15" fmla="*/ 1084196 h 1697963"/>
                <a:gd name="connsiteX16" fmla="*/ 966839 w 1080170"/>
                <a:gd name="connsiteY16" fmla="*/ 1084196 h 1697963"/>
                <a:gd name="connsiteX17" fmla="*/ 868516 w 1080170"/>
                <a:gd name="connsiteY17" fmla="*/ 1010454 h 1697963"/>
                <a:gd name="connsiteX18" fmla="*/ 868516 w 1080170"/>
                <a:gd name="connsiteY18" fmla="*/ 1010454 h 1697963"/>
                <a:gd name="connsiteX19" fmla="*/ 857132 w 1080170"/>
                <a:gd name="connsiteY19" fmla="*/ 942508 h 1697963"/>
                <a:gd name="connsiteX20" fmla="*/ 762000 w 1080170"/>
                <a:gd name="connsiteY20" fmla="*/ 879358 h 1697963"/>
                <a:gd name="connsiteX21" fmla="*/ 647290 w 1080170"/>
                <a:gd name="connsiteY21" fmla="*/ 879358 h 1697963"/>
                <a:gd name="connsiteX22" fmla="*/ 647290 w 1080170"/>
                <a:gd name="connsiteY22" fmla="*/ 879358 h 1697963"/>
                <a:gd name="connsiteX23" fmla="*/ 565355 w 1080170"/>
                <a:gd name="connsiteY23" fmla="*/ 920325 h 1697963"/>
                <a:gd name="connsiteX24" fmla="*/ 399670 w 1080170"/>
                <a:gd name="connsiteY24" fmla="*/ 986374 h 1697963"/>
                <a:gd name="connsiteX25" fmla="*/ 331368 w 1080170"/>
                <a:gd name="connsiteY25" fmla="*/ 969737 h 1697963"/>
                <a:gd name="connsiteX26" fmla="*/ 262193 w 1080170"/>
                <a:gd name="connsiteY26" fmla="*/ 936712 h 1697963"/>
                <a:gd name="connsiteX27" fmla="*/ 0 w 1080170"/>
                <a:gd name="connsiteY27" fmla="*/ 551616 h 1697963"/>
                <a:gd name="connsiteX28" fmla="*/ 155677 w 1080170"/>
                <a:gd name="connsiteY28" fmla="*/ 174712 h 1697963"/>
                <a:gd name="connsiteX29" fmla="*/ 1075240 w 1080170"/>
                <a:gd name="connsiteY29" fmla="*/ 0 h 1697963"/>
                <a:gd name="connsiteX0" fmla="*/ 1080170 w 1080933"/>
                <a:gd name="connsiteY0" fmla="*/ 1697963 h 1697963"/>
                <a:gd name="connsiteX1" fmla="*/ 975032 w 1080933"/>
                <a:gd name="connsiteY1" fmla="*/ 1633164 h 1697963"/>
                <a:gd name="connsiteX2" fmla="*/ 811161 w 1080933"/>
                <a:gd name="connsiteY2" fmla="*/ 1621426 h 1697963"/>
                <a:gd name="connsiteX3" fmla="*/ 737419 w 1080933"/>
                <a:gd name="connsiteY3" fmla="*/ 1502067 h 1697963"/>
                <a:gd name="connsiteX4" fmla="*/ 786580 w 1080933"/>
                <a:gd name="connsiteY4" fmla="*/ 1444712 h 1697963"/>
                <a:gd name="connsiteX5" fmla="*/ 786580 w 1080933"/>
                <a:gd name="connsiteY5" fmla="*/ 1444712 h 1697963"/>
                <a:gd name="connsiteX6" fmla="*/ 680064 w 1080933"/>
                <a:gd name="connsiteY6" fmla="*/ 1403745 h 1697963"/>
                <a:gd name="connsiteX7" fmla="*/ 630903 w 1080933"/>
                <a:gd name="connsiteY7" fmla="*/ 1362777 h 1697963"/>
                <a:gd name="connsiteX8" fmla="*/ 637231 w 1080933"/>
                <a:gd name="connsiteY8" fmla="*/ 1284529 h 1697963"/>
                <a:gd name="connsiteX9" fmla="*/ 532580 w 1080933"/>
                <a:gd name="connsiteY9" fmla="*/ 1239874 h 1697963"/>
                <a:gd name="connsiteX10" fmla="*/ 532580 w 1080933"/>
                <a:gd name="connsiteY10" fmla="*/ 1239874 h 1697963"/>
                <a:gd name="connsiteX11" fmla="*/ 493478 w 1080933"/>
                <a:gd name="connsiteY11" fmla="*/ 1201774 h 1697963"/>
                <a:gd name="connsiteX12" fmla="*/ 606322 w 1080933"/>
                <a:gd name="connsiteY12" fmla="*/ 1141551 h 1697963"/>
                <a:gd name="connsiteX13" fmla="*/ 688258 w 1080933"/>
                <a:gd name="connsiteY13" fmla="*/ 1108777 h 1697963"/>
                <a:gd name="connsiteX14" fmla="*/ 763676 w 1080933"/>
                <a:gd name="connsiteY14" fmla="*/ 1059820 h 1697963"/>
                <a:gd name="connsiteX15" fmla="*/ 843935 w 1080933"/>
                <a:gd name="connsiteY15" fmla="*/ 1084196 h 1697963"/>
                <a:gd name="connsiteX16" fmla="*/ 966839 w 1080933"/>
                <a:gd name="connsiteY16" fmla="*/ 1084196 h 1697963"/>
                <a:gd name="connsiteX17" fmla="*/ 868516 w 1080933"/>
                <a:gd name="connsiteY17" fmla="*/ 1010454 h 1697963"/>
                <a:gd name="connsiteX18" fmla="*/ 868516 w 1080933"/>
                <a:gd name="connsiteY18" fmla="*/ 1010454 h 1697963"/>
                <a:gd name="connsiteX19" fmla="*/ 857132 w 1080933"/>
                <a:gd name="connsiteY19" fmla="*/ 942508 h 1697963"/>
                <a:gd name="connsiteX20" fmla="*/ 762000 w 1080933"/>
                <a:gd name="connsiteY20" fmla="*/ 879358 h 1697963"/>
                <a:gd name="connsiteX21" fmla="*/ 647290 w 1080933"/>
                <a:gd name="connsiteY21" fmla="*/ 879358 h 1697963"/>
                <a:gd name="connsiteX22" fmla="*/ 647290 w 1080933"/>
                <a:gd name="connsiteY22" fmla="*/ 879358 h 1697963"/>
                <a:gd name="connsiteX23" fmla="*/ 565355 w 1080933"/>
                <a:gd name="connsiteY23" fmla="*/ 920325 h 1697963"/>
                <a:gd name="connsiteX24" fmla="*/ 399670 w 1080933"/>
                <a:gd name="connsiteY24" fmla="*/ 986374 h 1697963"/>
                <a:gd name="connsiteX25" fmla="*/ 331368 w 1080933"/>
                <a:gd name="connsiteY25" fmla="*/ 969737 h 1697963"/>
                <a:gd name="connsiteX26" fmla="*/ 262193 w 1080933"/>
                <a:gd name="connsiteY26" fmla="*/ 936712 h 1697963"/>
                <a:gd name="connsiteX27" fmla="*/ 0 w 1080933"/>
                <a:gd name="connsiteY27" fmla="*/ 551616 h 1697963"/>
                <a:gd name="connsiteX28" fmla="*/ 155677 w 1080933"/>
                <a:gd name="connsiteY28" fmla="*/ 174712 h 1697963"/>
                <a:gd name="connsiteX29" fmla="*/ 1080933 w 1080933"/>
                <a:gd name="connsiteY29" fmla="*/ 0 h 1697963"/>
                <a:gd name="connsiteX0" fmla="*/ 1080170 w 1151884"/>
                <a:gd name="connsiteY0" fmla="*/ 1712133 h 1712133"/>
                <a:gd name="connsiteX1" fmla="*/ 975032 w 1151884"/>
                <a:gd name="connsiteY1" fmla="*/ 1647334 h 1712133"/>
                <a:gd name="connsiteX2" fmla="*/ 811161 w 1151884"/>
                <a:gd name="connsiteY2" fmla="*/ 1635596 h 1712133"/>
                <a:gd name="connsiteX3" fmla="*/ 737419 w 1151884"/>
                <a:gd name="connsiteY3" fmla="*/ 1516237 h 1712133"/>
                <a:gd name="connsiteX4" fmla="*/ 786580 w 1151884"/>
                <a:gd name="connsiteY4" fmla="*/ 1458882 h 1712133"/>
                <a:gd name="connsiteX5" fmla="*/ 786580 w 1151884"/>
                <a:gd name="connsiteY5" fmla="*/ 1458882 h 1712133"/>
                <a:gd name="connsiteX6" fmla="*/ 680064 w 1151884"/>
                <a:gd name="connsiteY6" fmla="*/ 1417915 h 1712133"/>
                <a:gd name="connsiteX7" fmla="*/ 630903 w 1151884"/>
                <a:gd name="connsiteY7" fmla="*/ 1376947 h 1712133"/>
                <a:gd name="connsiteX8" fmla="*/ 637231 w 1151884"/>
                <a:gd name="connsiteY8" fmla="*/ 1298699 h 1712133"/>
                <a:gd name="connsiteX9" fmla="*/ 532580 w 1151884"/>
                <a:gd name="connsiteY9" fmla="*/ 1254044 h 1712133"/>
                <a:gd name="connsiteX10" fmla="*/ 532580 w 1151884"/>
                <a:gd name="connsiteY10" fmla="*/ 1254044 h 1712133"/>
                <a:gd name="connsiteX11" fmla="*/ 493478 w 1151884"/>
                <a:gd name="connsiteY11" fmla="*/ 1215944 h 1712133"/>
                <a:gd name="connsiteX12" fmla="*/ 606322 w 1151884"/>
                <a:gd name="connsiteY12" fmla="*/ 1155721 h 1712133"/>
                <a:gd name="connsiteX13" fmla="*/ 688258 w 1151884"/>
                <a:gd name="connsiteY13" fmla="*/ 1122947 h 1712133"/>
                <a:gd name="connsiteX14" fmla="*/ 763676 w 1151884"/>
                <a:gd name="connsiteY14" fmla="*/ 1073990 h 1712133"/>
                <a:gd name="connsiteX15" fmla="*/ 843935 w 1151884"/>
                <a:gd name="connsiteY15" fmla="*/ 1098366 h 1712133"/>
                <a:gd name="connsiteX16" fmla="*/ 966839 w 1151884"/>
                <a:gd name="connsiteY16" fmla="*/ 1098366 h 1712133"/>
                <a:gd name="connsiteX17" fmla="*/ 868516 w 1151884"/>
                <a:gd name="connsiteY17" fmla="*/ 1024624 h 1712133"/>
                <a:gd name="connsiteX18" fmla="*/ 868516 w 1151884"/>
                <a:gd name="connsiteY18" fmla="*/ 1024624 h 1712133"/>
                <a:gd name="connsiteX19" fmla="*/ 857132 w 1151884"/>
                <a:gd name="connsiteY19" fmla="*/ 956678 h 1712133"/>
                <a:gd name="connsiteX20" fmla="*/ 762000 w 1151884"/>
                <a:gd name="connsiteY20" fmla="*/ 893528 h 1712133"/>
                <a:gd name="connsiteX21" fmla="*/ 647290 w 1151884"/>
                <a:gd name="connsiteY21" fmla="*/ 893528 h 1712133"/>
                <a:gd name="connsiteX22" fmla="*/ 647290 w 1151884"/>
                <a:gd name="connsiteY22" fmla="*/ 893528 h 1712133"/>
                <a:gd name="connsiteX23" fmla="*/ 565355 w 1151884"/>
                <a:gd name="connsiteY23" fmla="*/ 934495 h 1712133"/>
                <a:gd name="connsiteX24" fmla="*/ 399670 w 1151884"/>
                <a:gd name="connsiteY24" fmla="*/ 1000544 h 1712133"/>
                <a:gd name="connsiteX25" fmla="*/ 331368 w 1151884"/>
                <a:gd name="connsiteY25" fmla="*/ 983907 h 1712133"/>
                <a:gd name="connsiteX26" fmla="*/ 262193 w 1151884"/>
                <a:gd name="connsiteY26" fmla="*/ 950882 h 1712133"/>
                <a:gd name="connsiteX27" fmla="*/ 0 w 1151884"/>
                <a:gd name="connsiteY27" fmla="*/ 565786 h 1712133"/>
                <a:gd name="connsiteX28" fmla="*/ 155677 w 1151884"/>
                <a:gd name="connsiteY28" fmla="*/ 188882 h 1712133"/>
                <a:gd name="connsiteX29" fmla="*/ 1080933 w 1151884"/>
                <a:gd name="connsiteY29" fmla="*/ 14170 h 1712133"/>
                <a:gd name="connsiteX30" fmla="*/ 1089179 w 1151884"/>
                <a:gd name="connsiteY30" fmla="*/ 10108 h 1712133"/>
                <a:gd name="connsiteX0" fmla="*/ 1080170 w 1176918"/>
                <a:gd name="connsiteY0" fmla="*/ 1990403 h 1990403"/>
                <a:gd name="connsiteX1" fmla="*/ 975032 w 1176918"/>
                <a:gd name="connsiteY1" fmla="*/ 1925604 h 1990403"/>
                <a:gd name="connsiteX2" fmla="*/ 811161 w 1176918"/>
                <a:gd name="connsiteY2" fmla="*/ 1913866 h 1990403"/>
                <a:gd name="connsiteX3" fmla="*/ 737419 w 1176918"/>
                <a:gd name="connsiteY3" fmla="*/ 1794507 h 1990403"/>
                <a:gd name="connsiteX4" fmla="*/ 786580 w 1176918"/>
                <a:gd name="connsiteY4" fmla="*/ 1737152 h 1990403"/>
                <a:gd name="connsiteX5" fmla="*/ 786580 w 1176918"/>
                <a:gd name="connsiteY5" fmla="*/ 1737152 h 1990403"/>
                <a:gd name="connsiteX6" fmla="*/ 680064 w 1176918"/>
                <a:gd name="connsiteY6" fmla="*/ 1696185 h 1990403"/>
                <a:gd name="connsiteX7" fmla="*/ 630903 w 1176918"/>
                <a:gd name="connsiteY7" fmla="*/ 1655217 h 1990403"/>
                <a:gd name="connsiteX8" fmla="*/ 637231 w 1176918"/>
                <a:gd name="connsiteY8" fmla="*/ 1576969 h 1990403"/>
                <a:gd name="connsiteX9" fmla="*/ 532580 w 1176918"/>
                <a:gd name="connsiteY9" fmla="*/ 1532314 h 1990403"/>
                <a:gd name="connsiteX10" fmla="*/ 532580 w 1176918"/>
                <a:gd name="connsiteY10" fmla="*/ 1532314 h 1990403"/>
                <a:gd name="connsiteX11" fmla="*/ 493478 w 1176918"/>
                <a:gd name="connsiteY11" fmla="*/ 1494214 h 1990403"/>
                <a:gd name="connsiteX12" fmla="*/ 606322 w 1176918"/>
                <a:gd name="connsiteY12" fmla="*/ 1433991 h 1990403"/>
                <a:gd name="connsiteX13" fmla="*/ 688258 w 1176918"/>
                <a:gd name="connsiteY13" fmla="*/ 1401217 h 1990403"/>
                <a:gd name="connsiteX14" fmla="*/ 763676 w 1176918"/>
                <a:gd name="connsiteY14" fmla="*/ 1352260 h 1990403"/>
                <a:gd name="connsiteX15" fmla="*/ 843935 w 1176918"/>
                <a:gd name="connsiteY15" fmla="*/ 1376636 h 1990403"/>
                <a:gd name="connsiteX16" fmla="*/ 966839 w 1176918"/>
                <a:gd name="connsiteY16" fmla="*/ 1376636 h 1990403"/>
                <a:gd name="connsiteX17" fmla="*/ 868516 w 1176918"/>
                <a:gd name="connsiteY17" fmla="*/ 1302894 h 1990403"/>
                <a:gd name="connsiteX18" fmla="*/ 868516 w 1176918"/>
                <a:gd name="connsiteY18" fmla="*/ 1302894 h 1990403"/>
                <a:gd name="connsiteX19" fmla="*/ 857132 w 1176918"/>
                <a:gd name="connsiteY19" fmla="*/ 1234948 h 1990403"/>
                <a:gd name="connsiteX20" fmla="*/ 762000 w 1176918"/>
                <a:gd name="connsiteY20" fmla="*/ 1171798 h 1990403"/>
                <a:gd name="connsiteX21" fmla="*/ 647290 w 1176918"/>
                <a:gd name="connsiteY21" fmla="*/ 1171798 h 1990403"/>
                <a:gd name="connsiteX22" fmla="*/ 647290 w 1176918"/>
                <a:gd name="connsiteY22" fmla="*/ 1171798 h 1990403"/>
                <a:gd name="connsiteX23" fmla="*/ 565355 w 1176918"/>
                <a:gd name="connsiteY23" fmla="*/ 1212765 h 1990403"/>
                <a:gd name="connsiteX24" fmla="*/ 399670 w 1176918"/>
                <a:gd name="connsiteY24" fmla="*/ 1278814 h 1990403"/>
                <a:gd name="connsiteX25" fmla="*/ 331368 w 1176918"/>
                <a:gd name="connsiteY25" fmla="*/ 1262177 h 1990403"/>
                <a:gd name="connsiteX26" fmla="*/ 262193 w 1176918"/>
                <a:gd name="connsiteY26" fmla="*/ 1229152 h 1990403"/>
                <a:gd name="connsiteX27" fmla="*/ 0 w 1176918"/>
                <a:gd name="connsiteY27" fmla="*/ 844056 h 1990403"/>
                <a:gd name="connsiteX28" fmla="*/ 155677 w 1176918"/>
                <a:gd name="connsiteY28" fmla="*/ 467152 h 1990403"/>
                <a:gd name="connsiteX29" fmla="*/ 1080933 w 1176918"/>
                <a:gd name="connsiteY29" fmla="*/ 292440 h 1990403"/>
                <a:gd name="connsiteX30" fmla="*/ 1157483 w 1176918"/>
                <a:gd name="connsiteY30" fmla="*/ 0 h 1990403"/>
                <a:gd name="connsiteX0" fmla="*/ 1080170 w 1176918"/>
                <a:gd name="connsiteY0" fmla="*/ 2023678 h 2023678"/>
                <a:gd name="connsiteX1" fmla="*/ 975032 w 1176918"/>
                <a:gd name="connsiteY1" fmla="*/ 1958879 h 2023678"/>
                <a:gd name="connsiteX2" fmla="*/ 811161 w 1176918"/>
                <a:gd name="connsiteY2" fmla="*/ 1947141 h 2023678"/>
                <a:gd name="connsiteX3" fmla="*/ 737419 w 1176918"/>
                <a:gd name="connsiteY3" fmla="*/ 1827782 h 2023678"/>
                <a:gd name="connsiteX4" fmla="*/ 786580 w 1176918"/>
                <a:gd name="connsiteY4" fmla="*/ 1770427 h 2023678"/>
                <a:gd name="connsiteX5" fmla="*/ 786580 w 1176918"/>
                <a:gd name="connsiteY5" fmla="*/ 1770427 h 2023678"/>
                <a:gd name="connsiteX6" fmla="*/ 680064 w 1176918"/>
                <a:gd name="connsiteY6" fmla="*/ 1729460 h 2023678"/>
                <a:gd name="connsiteX7" fmla="*/ 630903 w 1176918"/>
                <a:gd name="connsiteY7" fmla="*/ 1688492 h 2023678"/>
                <a:gd name="connsiteX8" fmla="*/ 637231 w 1176918"/>
                <a:gd name="connsiteY8" fmla="*/ 1610244 h 2023678"/>
                <a:gd name="connsiteX9" fmla="*/ 532580 w 1176918"/>
                <a:gd name="connsiteY9" fmla="*/ 1565589 h 2023678"/>
                <a:gd name="connsiteX10" fmla="*/ 532580 w 1176918"/>
                <a:gd name="connsiteY10" fmla="*/ 1565589 h 2023678"/>
                <a:gd name="connsiteX11" fmla="*/ 493478 w 1176918"/>
                <a:gd name="connsiteY11" fmla="*/ 1527489 h 2023678"/>
                <a:gd name="connsiteX12" fmla="*/ 606322 w 1176918"/>
                <a:gd name="connsiteY12" fmla="*/ 1467266 h 2023678"/>
                <a:gd name="connsiteX13" fmla="*/ 688258 w 1176918"/>
                <a:gd name="connsiteY13" fmla="*/ 1434492 h 2023678"/>
                <a:gd name="connsiteX14" fmla="*/ 763676 w 1176918"/>
                <a:gd name="connsiteY14" fmla="*/ 1385535 h 2023678"/>
                <a:gd name="connsiteX15" fmla="*/ 843935 w 1176918"/>
                <a:gd name="connsiteY15" fmla="*/ 1409911 h 2023678"/>
                <a:gd name="connsiteX16" fmla="*/ 966839 w 1176918"/>
                <a:gd name="connsiteY16" fmla="*/ 1409911 h 2023678"/>
                <a:gd name="connsiteX17" fmla="*/ 868516 w 1176918"/>
                <a:gd name="connsiteY17" fmla="*/ 1336169 h 2023678"/>
                <a:gd name="connsiteX18" fmla="*/ 868516 w 1176918"/>
                <a:gd name="connsiteY18" fmla="*/ 1336169 h 2023678"/>
                <a:gd name="connsiteX19" fmla="*/ 857132 w 1176918"/>
                <a:gd name="connsiteY19" fmla="*/ 1268223 h 2023678"/>
                <a:gd name="connsiteX20" fmla="*/ 762000 w 1176918"/>
                <a:gd name="connsiteY20" fmla="*/ 1205073 h 2023678"/>
                <a:gd name="connsiteX21" fmla="*/ 647290 w 1176918"/>
                <a:gd name="connsiteY21" fmla="*/ 1205073 h 2023678"/>
                <a:gd name="connsiteX22" fmla="*/ 647290 w 1176918"/>
                <a:gd name="connsiteY22" fmla="*/ 1205073 h 2023678"/>
                <a:gd name="connsiteX23" fmla="*/ 565355 w 1176918"/>
                <a:gd name="connsiteY23" fmla="*/ 1246040 h 2023678"/>
                <a:gd name="connsiteX24" fmla="*/ 399670 w 1176918"/>
                <a:gd name="connsiteY24" fmla="*/ 1312089 h 2023678"/>
                <a:gd name="connsiteX25" fmla="*/ 331368 w 1176918"/>
                <a:gd name="connsiteY25" fmla="*/ 1295452 h 2023678"/>
                <a:gd name="connsiteX26" fmla="*/ 262193 w 1176918"/>
                <a:gd name="connsiteY26" fmla="*/ 1262427 h 2023678"/>
                <a:gd name="connsiteX27" fmla="*/ 0 w 1176918"/>
                <a:gd name="connsiteY27" fmla="*/ 877331 h 2023678"/>
                <a:gd name="connsiteX28" fmla="*/ 155677 w 1176918"/>
                <a:gd name="connsiteY28" fmla="*/ 500427 h 2023678"/>
                <a:gd name="connsiteX29" fmla="*/ 1080933 w 1176918"/>
                <a:gd name="connsiteY29" fmla="*/ 325715 h 2023678"/>
                <a:gd name="connsiteX30" fmla="*/ 1157483 w 1176918"/>
                <a:gd name="connsiteY30" fmla="*/ 0 h 2023678"/>
                <a:gd name="connsiteX0" fmla="*/ 1080170 w 1176918"/>
                <a:gd name="connsiteY0" fmla="*/ 2023678 h 2023678"/>
                <a:gd name="connsiteX1" fmla="*/ 975032 w 1176918"/>
                <a:gd name="connsiteY1" fmla="*/ 1958879 h 2023678"/>
                <a:gd name="connsiteX2" fmla="*/ 811161 w 1176918"/>
                <a:gd name="connsiteY2" fmla="*/ 1947141 h 2023678"/>
                <a:gd name="connsiteX3" fmla="*/ 737419 w 1176918"/>
                <a:gd name="connsiteY3" fmla="*/ 1827782 h 2023678"/>
                <a:gd name="connsiteX4" fmla="*/ 786580 w 1176918"/>
                <a:gd name="connsiteY4" fmla="*/ 1770427 h 2023678"/>
                <a:gd name="connsiteX5" fmla="*/ 786580 w 1176918"/>
                <a:gd name="connsiteY5" fmla="*/ 1770427 h 2023678"/>
                <a:gd name="connsiteX6" fmla="*/ 680064 w 1176918"/>
                <a:gd name="connsiteY6" fmla="*/ 1729460 h 2023678"/>
                <a:gd name="connsiteX7" fmla="*/ 630903 w 1176918"/>
                <a:gd name="connsiteY7" fmla="*/ 1688492 h 2023678"/>
                <a:gd name="connsiteX8" fmla="*/ 637231 w 1176918"/>
                <a:gd name="connsiteY8" fmla="*/ 1610244 h 2023678"/>
                <a:gd name="connsiteX9" fmla="*/ 532580 w 1176918"/>
                <a:gd name="connsiteY9" fmla="*/ 1565589 h 2023678"/>
                <a:gd name="connsiteX10" fmla="*/ 532580 w 1176918"/>
                <a:gd name="connsiteY10" fmla="*/ 1565589 h 2023678"/>
                <a:gd name="connsiteX11" fmla="*/ 493478 w 1176918"/>
                <a:gd name="connsiteY11" fmla="*/ 1527489 h 2023678"/>
                <a:gd name="connsiteX12" fmla="*/ 606322 w 1176918"/>
                <a:gd name="connsiteY12" fmla="*/ 1467266 h 2023678"/>
                <a:gd name="connsiteX13" fmla="*/ 688258 w 1176918"/>
                <a:gd name="connsiteY13" fmla="*/ 1434492 h 2023678"/>
                <a:gd name="connsiteX14" fmla="*/ 763676 w 1176918"/>
                <a:gd name="connsiteY14" fmla="*/ 1385535 h 2023678"/>
                <a:gd name="connsiteX15" fmla="*/ 843935 w 1176918"/>
                <a:gd name="connsiteY15" fmla="*/ 1409911 h 2023678"/>
                <a:gd name="connsiteX16" fmla="*/ 966839 w 1176918"/>
                <a:gd name="connsiteY16" fmla="*/ 1409911 h 2023678"/>
                <a:gd name="connsiteX17" fmla="*/ 868516 w 1176918"/>
                <a:gd name="connsiteY17" fmla="*/ 1336169 h 2023678"/>
                <a:gd name="connsiteX18" fmla="*/ 868516 w 1176918"/>
                <a:gd name="connsiteY18" fmla="*/ 1336169 h 2023678"/>
                <a:gd name="connsiteX19" fmla="*/ 857132 w 1176918"/>
                <a:gd name="connsiteY19" fmla="*/ 1268223 h 2023678"/>
                <a:gd name="connsiteX20" fmla="*/ 762000 w 1176918"/>
                <a:gd name="connsiteY20" fmla="*/ 1205073 h 2023678"/>
                <a:gd name="connsiteX21" fmla="*/ 647290 w 1176918"/>
                <a:gd name="connsiteY21" fmla="*/ 1205073 h 2023678"/>
                <a:gd name="connsiteX22" fmla="*/ 647290 w 1176918"/>
                <a:gd name="connsiteY22" fmla="*/ 1205073 h 2023678"/>
                <a:gd name="connsiteX23" fmla="*/ 565355 w 1176918"/>
                <a:gd name="connsiteY23" fmla="*/ 1246040 h 2023678"/>
                <a:gd name="connsiteX24" fmla="*/ 399670 w 1176918"/>
                <a:gd name="connsiteY24" fmla="*/ 1312089 h 2023678"/>
                <a:gd name="connsiteX25" fmla="*/ 331368 w 1176918"/>
                <a:gd name="connsiteY25" fmla="*/ 1295452 h 2023678"/>
                <a:gd name="connsiteX26" fmla="*/ 262193 w 1176918"/>
                <a:gd name="connsiteY26" fmla="*/ 1262427 h 2023678"/>
                <a:gd name="connsiteX27" fmla="*/ 0 w 1176918"/>
                <a:gd name="connsiteY27" fmla="*/ 877331 h 2023678"/>
                <a:gd name="connsiteX28" fmla="*/ 155677 w 1176918"/>
                <a:gd name="connsiteY28" fmla="*/ 500427 h 2023678"/>
                <a:gd name="connsiteX29" fmla="*/ 1080933 w 1176918"/>
                <a:gd name="connsiteY29" fmla="*/ 325715 h 2023678"/>
                <a:gd name="connsiteX30" fmla="*/ 1157483 w 1176918"/>
                <a:gd name="connsiteY30" fmla="*/ 0 h 2023678"/>
                <a:gd name="connsiteX31" fmla="*/ 1080170 w 1176918"/>
                <a:gd name="connsiteY31" fmla="*/ 2023678 h 2023678"/>
                <a:gd name="connsiteX0" fmla="*/ 1080170 w 1153290"/>
                <a:gd name="connsiteY0" fmla="*/ 1697963 h 1697963"/>
                <a:gd name="connsiteX1" fmla="*/ 975032 w 1153290"/>
                <a:gd name="connsiteY1" fmla="*/ 1633164 h 1697963"/>
                <a:gd name="connsiteX2" fmla="*/ 811161 w 1153290"/>
                <a:gd name="connsiteY2" fmla="*/ 1621426 h 1697963"/>
                <a:gd name="connsiteX3" fmla="*/ 737419 w 1153290"/>
                <a:gd name="connsiteY3" fmla="*/ 1502067 h 1697963"/>
                <a:gd name="connsiteX4" fmla="*/ 786580 w 1153290"/>
                <a:gd name="connsiteY4" fmla="*/ 1444712 h 1697963"/>
                <a:gd name="connsiteX5" fmla="*/ 786580 w 1153290"/>
                <a:gd name="connsiteY5" fmla="*/ 1444712 h 1697963"/>
                <a:gd name="connsiteX6" fmla="*/ 680064 w 1153290"/>
                <a:gd name="connsiteY6" fmla="*/ 1403745 h 1697963"/>
                <a:gd name="connsiteX7" fmla="*/ 630903 w 1153290"/>
                <a:gd name="connsiteY7" fmla="*/ 1362777 h 1697963"/>
                <a:gd name="connsiteX8" fmla="*/ 637231 w 1153290"/>
                <a:gd name="connsiteY8" fmla="*/ 1284529 h 1697963"/>
                <a:gd name="connsiteX9" fmla="*/ 532580 w 1153290"/>
                <a:gd name="connsiteY9" fmla="*/ 1239874 h 1697963"/>
                <a:gd name="connsiteX10" fmla="*/ 532580 w 1153290"/>
                <a:gd name="connsiteY10" fmla="*/ 1239874 h 1697963"/>
                <a:gd name="connsiteX11" fmla="*/ 493478 w 1153290"/>
                <a:gd name="connsiteY11" fmla="*/ 1201774 h 1697963"/>
                <a:gd name="connsiteX12" fmla="*/ 606322 w 1153290"/>
                <a:gd name="connsiteY12" fmla="*/ 1141551 h 1697963"/>
                <a:gd name="connsiteX13" fmla="*/ 688258 w 1153290"/>
                <a:gd name="connsiteY13" fmla="*/ 1108777 h 1697963"/>
                <a:gd name="connsiteX14" fmla="*/ 763676 w 1153290"/>
                <a:gd name="connsiteY14" fmla="*/ 1059820 h 1697963"/>
                <a:gd name="connsiteX15" fmla="*/ 843935 w 1153290"/>
                <a:gd name="connsiteY15" fmla="*/ 1084196 h 1697963"/>
                <a:gd name="connsiteX16" fmla="*/ 966839 w 1153290"/>
                <a:gd name="connsiteY16" fmla="*/ 1084196 h 1697963"/>
                <a:gd name="connsiteX17" fmla="*/ 868516 w 1153290"/>
                <a:gd name="connsiteY17" fmla="*/ 1010454 h 1697963"/>
                <a:gd name="connsiteX18" fmla="*/ 868516 w 1153290"/>
                <a:gd name="connsiteY18" fmla="*/ 1010454 h 1697963"/>
                <a:gd name="connsiteX19" fmla="*/ 857132 w 1153290"/>
                <a:gd name="connsiteY19" fmla="*/ 942508 h 1697963"/>
                <a:gd name="connsiteX20" fmla="*/ 762000 w 1153290"/>
                <a:gd name="connsiteY20" fmla="*/ 879358 h 1697963"/>
                <a:gd name="connsiteX21" fmla="*/ 647290 w 1153290"/>
                <a:gd name="connsiteY21" fmla="*/ 879358 h 1697963"/>
                <a:gd name="connsiteX22" fmla="*/ 647290 w 1153290"/>
                <a:gd name="connsiteY22" fmla="*/ 879358 h 1697963"/>
                <a:gd name="connsiteX23" fmla="*/ 565355 w 1153290"/>
                <a:gd name="connsiteY23" fmla="*/ 920325 h 1697963"/>
                <a:gd name="connsiteX24" fmla="*/ 399670 w 1153290"/>
                <a:gd name="connsiteY24" fmla="*/ 986374 h 1697963"/>
                <a:gd name="connsiteX25" fmla="*/ 331368 w 1153290"/>
                <a:gd name="connsiteY25" fmla="*/ 969737 h 1697963"/>
                <a:gd name="connsiteX26" fmla="*/ 262193 w 1153290"/>
                <a:gd name="connsiteY26" fmla="*/ 936712 h 1697963"/>
                <a:gd name="connsiteX27" fmla="*/ 0 w 1153290"/>
                <a:gd name="connsiteY27" fmla="*/ 551616 h 1697963"/>
                <a:gd name="connsiteX28" fmla="*/ 155677 w 1153290"/>
                <a:gd name="connsiteY28" fmla="*/ 174712 h 1697963"/>
                <a:gd name="connsiteX29" fmla="*/ 1080933 w 1153290"/>
                <a:gd name="connsiteY29" fmla="*/ 0 h 1697963"/>
                <a:gd name="connsiteX30" fmla="*/ 1080170 w 1153290"/>
                <a:gd name="connsiteY30" fmla="*/ 1697963 h 1697963"/>
                <a:gd name="connsiteX0" fmla="*/ 1080170 w 1088310"/>
                <a:gd name="connsiteY0" fmla="*/ 1845384 h 1845384"/>
                <a:gd name="connsiteX1" fmla="*/ 975032 w 1088310"/>
                <a:gd name="connsiteY1" fmla="*/ 1780585 h 1845384"/>
                <a:gd name="connsiteX2" fmla="*/ 811161 w 1088310"/>
                <a:gd name="connsiteY2" fmla="*/ 1768847 h 1845384"/>
                <a:gd name="connsiteX3" fmla="*/ 737419 w 1088310"/>
                <a:gd name="connsiteY3" fmla="*/ 1649488 h 1845384"/>
                <a:gd name="connsiteX4" fmla="*/ 786580 w 1088310"/>
                <a:gd name="connsiteY4" fmla="*/ 1592133 h 1845384"/>
                <a:gd name="connsiteX5" fmla="*/ 786580 w 1088310"/>
                <a:gd name="connsiteY5" fmla="*/ 1592133 h 1845384"/>
                <a:gd name="connsiteX6" fmla="*/ 680064 w 1088310"/>
                <a:gd name="connsiteY6" fmla="*/ 1551166 h 1845384"/>
                <a:gd name="connsiteX7" fmla="*/ 630903 w 1088310"/>
                <a:gd name="connsiteY7" fmla="*/ 1510198 h 1845384"/>
                <a:gd name="connsiteX8" fmla="*/ 637231 w 1088310"/>
                <a:gd name="connsiteY8" fmla="*/ 1431950 h 1845384"/>
                <a:gd name="connsiteX9" fmla="*/ 532580 w 1088310"/>
                <a:gd name="connsiteY9" fmla="*/ 1387295 h 1845384"/>
                <a:gd name="connsiteX10" fmla="*/ 532580 w 1088310"/>
                <a:gd name="connsiteY10" fmla="*/ 1387295 h 1845384"/>
                <a:gd name="connsiteX11" fmla="*/ 493478 w 1088310"/>
                <a:gd name="connsiteY11" fmla="*/ 1349195 h 1845384"/>
                <a:gd name="connsiteX12" fmla="*/ 606322 w 1088310"/>
                <a:gd name="connsiteY12" fmla="*/ 1288972 h 1845384"/>
                <a:gd name="connsiteX13" fmla="*/ 688258 w 1088310"/>
                <a:gd name="connsiteY13" fmla="*/ 1256198 h 1845384"/>
                <a:gd name="connsiteX14" fmla="*/ 763676 w 1088310"/>
                <a:gd name="connsiteY14" fmla="*/ 1207241 h 1845384"/>
                <a:gd name="connsiteX15" fmla="*/ 843935 w 1088310"/>
                <a:gd name="connsiteY15" fmla="*/ 1231617 h 1845384"/>
                <a:gd name="connsiteX16" fmla="*/ 966839 w 1088310"/>
                <a:gd name="connsiteY16" fmla="*/ 1231617 h 1845384"/>
                <a:gd name="connsiteX17" fmla="*/ 868516 w 1088310"/>
                <a:gd name="connsiteY17" fmla="*/ 1157875 h 1845384"/>
                <a:gd name="connsiteX18" fmla="*/ 868516 w 1088310"/>
                <a:gd name="connsiteY18" fmla="*/ 1157875 h 1845384"/>
                <a:gd name="connsiteX19" fmla="*/ 857132 w 1088310"/>
                <a:gd name="connsiteY19" fmla="*/ 1089929 h 1845384"/>
                <a:gd name="connsiteX20" fmla="*/ 762000 w 1088310"/>
                <a:gd name="connsiteY20" fmla="*/ 1026779 h 1845384"/>
                <a:gd name="connsiteX21" fmla="*/ 647290 w 1088310"/>
                <a:gd name="connsiteY21" fmla="*/ 1026779 h 1845384"/>
                <a:gd name="connsiteX22" fmla="*/ 647290 w 1088310"/>
                <a:gd name="connsiteY22" fmla="*/ 1026779 h 1845384"/>
                <a:gd name="connsiteX23" fmla="*/ 565355 w 1088310"/>
                <a:gd name="connsiteY23" fmla="*/ 1067746 h 1845384"/>
                <a:gd name="connsiteX24" fmla="*/ 399670 w 1088310"/>
                <a:gd name="connsiteY24" fmla="*/ 1133795 h 1845384"/>
                <a:gd name="connsiteX25" fmla="*/ 331368 w 1088310"/>
                <a:gd name="connsiteY25" fmla="*/ 1117158 h 1845384"/>
                <a:gd name="connsiteX26" fmla="*/ 262193 w 1088310"/>
                <a:gd name="connsiteY26" fmla="*/ 1084133 h 1845384"/>
                <a:gd name="connsiteX27" fmla="*/ 0 w 1088310"/>
                <a:gd name="connsiteY27" fmla="*/ 699037 h 1845384"/>
                <a:gd name="connsiteX28" fmla="*/ 155677 w 1088310"/>
                <a:gd name="connsiteY28" fmla="*/ 322133 h 1845384"/>
                <a:gd name="connsiteX29" fmla="*/ 1080933 w 1088310"/>
                <a:gd name="connsiteY29" fmla="*/ 147421 h 1845384"/>
                <a:gd name="connsiteX30" fmla="*/ 1080170 w 1088310"/>
                <a:gd name="connsiteY30" fmla="*/ 1845384 h 184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88310" h="1845384">
                  <a:moveTo>
                    <a:pt x="1080170" y="1845384"/>
                  </a:moveTo>
                  <a:lnTo>
                    <a:pt x="975032" y="1780585"/>
                  </a:lnTo>
                  <a:cubicBezTo>
                    <a:pt x="920408" y="1776672"/>
                    <a:pt x="882861" y="1706211"/>
                    <a:pt x="811161" y="1768847"/>
                  </a:cubicBezTo>
                  <a:lnTo>
                    <a:pt x="737419" y="1649488"/>
                  </a:lnTo>
                  <a:lnTo>
                    <a:pt x="786580" y="1592133"/>
                  </a:lnTo>
                  <a:lnTo>
                    <a:pt x="786580" y="1592133"/>
                  </a:lnTo>
                  <a:lnTo>
                    <a:pt x="680064" y="1551166"/>
                  </a:lnTo>
                  <a:lnTo>
                    <a:pt x="630903" y="1510198"/>
                  </a:lnTo>
                  <a:lnTo>
                    <a:pt x="637231" y="1431950"/>
                  </a:lnTo>
                  <a:lnTo>
                    <a:pt x="532580" y="1387295"/>
                  </a:lnTo>
                  <a:lnTo>
                    <a:pt x="532580" y="1387295"/>
                  </a:lnTo>
                  <a:lnTo>
                    <a:pt x="493478" y="1349195"/>
                  </a:lnTo>
                  <a:lnTo>
                    <a:pt x="606322" y="1288972"/>
                  </a:lnTo>
                  <a:lnTo>
                    <a:pt x="688258" y="1256198"/>
                  </a:lnTo>
                  <a:lnTo>
                    <a:pt x="763676" y="1207241"/>
                  </a:lnTo>
                  <a:lnTo>
                    <a:pt x="843935" y="1231617"/>
                  </a:lnTo>
                  <a:lnTo>
                    <a:pt x="966839" y="1231617"/>
                  </a:lnTo>
                  <a:lnTo>
                    <a:pt x="868516" y="1157875"/>
                  </a:lnTo>
                  <a:lnTo>
                    <a:pt x="868516" y="1157875"/>
                  </a:lnTo>
                  <a:lnTo>
                    <a:pt x="857132" y="1089929"/>
                  </a:lnTo>
                  <a:lnTo>
                    <a:pt x="762000" y="1026779"/>
                  </a:lnTo>
                  <a:lnTo>
                    <a:pt x="647290" y="1026779"/>
                  </a:lnTo>
                  <a:lnTo>
                    <a:pt x="647290" y="1026779"/>
                  </a:lnTo>
                  <a:lnTo>
                    <a:pt x="565355" y="1067746"/>
                  </a:lnTo>
                  <a:cubicBezTo>
                    <a:pt x="502538" y="1078671"/>
                    <a:pt x="438668" y="1125560"/>
                    <a:pt x="399670" y="1133795"/>
                  </a:cubicBezTo>
                  <a:cubicBezTo>
                    <a:pt x="360672" y="1142030"/>
                    <a:pt x="354281" y="1125435"/>
                    <a:pt x="331368" y="1117158"/>
                  </a:cubicBezTo>
                  <a:cubicBezTo>
                    <a:pt x="308455" y="1108881"/>
                    <a:pt x="304224" y="1108081"/>
                    <a:pt x="262193" y="1084133"/>
                  </a:cubicBezTo>
                  <a:lnTo>
                    <a:pt x="0" y="699037"/>
                  </a:lnTo>
                  <a:lnTo>
                    <a:pt x="155677" y="322133"/>
                  </a:lnTo>
                  <a:cubicBezTo>
                    <a:pt x="464096" y="263896"/>
                    <a:pt x="1080533" y="-245097"/>
                    <a:pt x="1080933" y="147421"/>
                  </a:cubicBezTo>
                  <a:cubicBezTo>
                    <a:pt x="1081333" y="539939"/>
                    <a:pt x="1097820" y="1573190"/>
                    <a:pt x="1080170" y="18453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15" name="Dowolny kształt 14"/>
            <p:cNvSpPr/>
            <p:nvPr userDrawn="1"/>
          </p:nvSpPr>
          <p:spPr>
            <a:xfrm>
              <a:off x="5498306" y="3016399"/>
              <a:ext cx="831057" cy="771525"/>
            </a:xfrm>
            <a:custGeom>
              <a:avLst/>
              <a:gdLst>
                <a:gd name="connsiteX0" fmla="*/ 111919 w 831057"/>
                <a:gd name="connsiteY0" fmla="*/ 47625 h 771525"/>
                <a:gd name="connsiteX1" fmla="*/ 100013 w 831057"/>
                <a:gd name="connsiteY1" fmla="*/ 100012 h 771525"/>
                <a:gd name="connsiteX2" fmla="*/ 78582 w 831057"/>
                <a:gd name="connsiteY2" fmla="*/ 138112 h 771525"/>
                <a:gd name="connsiteX3" fmla="*/ 40482 w 831057"/>
                <a:gd name="connsiteY3" fmla="*/ 171450 h 771525"/>
                <a:gd name="connsiteX4" fmla="*/ 59532 w 831057"/>
                <a:gd name="connsiteY4" fmla="*/ 190500 h 771525"/>
                <a:gd name="connsiteX5" fmla="*/ 30957 w 831057"/>
                <a:gd name="connsiteY5" fmla="*/ 226219 h 771525"/>
                <a:gd name="connsiteX6" fmla="*/ 52388 w 831057"/>
                <a:gd name="connsiteY6" fmla="*/ 242887 h 771525"/>
                <a:gd name="connsiteX7" fmla="*/ 40482 w 831057"/>
                <a:gd name="connsiteY7" fmla="*/ 290512 h 771525"/>
                <a:gd name="connsiteX8" fmla="*/ 19050 w 831057"/>
                <a:gd name="connsiteY8" fmla="*/ 300037 h 771525"/>
                <a:gd name="connsiteX9" fmla="*/ 21432 w 831057"/>
                <a:gd name="connsiteY9" fmla="*/ 385762 h 771525"/>
                <a:gd name="connsiteX10" fmla="*/ 0 w 831057"/>
                <a:gd name="connsiteY10" fmla="*/ 404812 h 771525"/>
                <a:gd name="connsiteX11" fmla="*/ 23813 w 831057"/>
                <a:gd name="connsiteY11" fmla="*/ 414337 h 771525"/>
                <a:gd name="connsiteX12" fmla="*/ 92869 w 831057"/>
                <a:gd name="connsiteY12" fmla="*/ 476250 h 771525"/>
                <a:gd name="connsiteX13" fmla="*/ 85725 w 831057"/>
                <a:gd name="connsiteY13" fmla="*/ 497681 h 771525"/>
                <a:gd name="connsiteX14" fmla="*/ 107157 w 831057"/>
                <a:gd name="connsiteY14" fmla="*/ 523875 h 771525"/>
                <a:gd name="connsiteX15" fmla="*/ 150019 w 831057"/>
                <a:gd name="connsiteY15" fmla="*/ 516731 h 771525"/>
                <a:gd name="connsiteX16" fmla="*/ 211932 w 831057"/>
                <a:gd name="connsiteY16" fmla="*/ 569119 h 771525"/>
                <a:gd name="connsiteX17" fmla="*/ 252413 w 831057"/>
                <a:gd name="connsiteY17" fmla="*/ 654844 h 771525"/>
                <a:gd name="connsiteX18" fmla="*/ 292894 w 831057"/>
                <a:gd name="connsiteY18" fmla="*/ 657225 h 771525"/>
                <a:gd name="connsiteX19" fmla="*/ 347663 w 831057"/>
                <a:gd name="connsiteY19" fmla="*/ 704850 h 771525"/>
                <a:gd name="connsiteX20" fmla="*/ 378619 w 831057"/>
                <a:gd name="connsiteY20" fmla="*/ 690562 h 771525"/>
                <a:gd name="connsiteX21" fmla="*/ 397669 w 831057"/>
                <a:gd name="connsiteY21" fmla="*/ 711994 h 771525"/>
                <a:gd name="connsiteX22" fmla="*/ 476250 w 831057"/>
                <a:gd name="connsiteY22" fmla="*/ 719137 h 771525"/>
                <a:gd name="connsiteX23" fmla="*/ 507207 w 831057"/>
                <a:gd name="connsiteY23" fmla="*/ 757237 h 771525"/>
                <a:gd name="connsiteX24" fmla="*/ 535782 w 831057"/>
                <a:gd name="connsiteY24" fmla="*/ 771525 h 771525"/>
                <a:gd name="connsiteX25" fmla="*/ 592932 w 831057"/>
                <a:gd name="connsiteY25" fmla="*/ 700087 h 771525"/>
                <a:gd name="connsiteX26" fmla="*/ 645319 w 831057"/>
                <a:gd name="connsiteY26" fmla="*/ 645319 h 771525"/>
                <a:gd name="connsiteX27" fmla="*/ 692944 w 831057"/>
                <a:gd name="connsiteY27" fmla="*/ 642937 h 771525"/>
                <a:gd name="connsiteX28" fmla="*/ 726282 w 831057"/>
                <a:gd name="connsiteY28" fmla="*/ 607219 h 771525"/>
                <a:gd name="connsiteX29" fmla="*/ 726282 w 831057"/>
                <a:gd name="connsiteY29" fmla="*/ 557212 h 771525"/>
                <a:gd name="connsiteX30" fmla="*/ 709613 w 831057"/>
                <a:gd name="connsiteY30" fmla="*/ 502444 h 771525"/>
                <a:gd name="connsiteX31" fmla="*/ 738188 w 831057"/>
                <a:gd name="connsiteY31" fmla="*/ 469106 h 771525"/>
                <a:gd name="connsiteX32" fmla="*/ 745332 w 831057"/>
                <a:gd name="connsiteY32" fmla="*/ 428625 h 771525"/>
                <a:gd name="connsiteX33" fmla="*/ 721519 w 831057"/>
                <a:gd name="connsiteY33" fmla="*/ 409575 h 771525"/>
                <a:gd name="connsiteX34" fmla="*/ 716757 w 831057"/>
                <a:gd name="connsiteY34" fmla="*/ 392906 h 771525"/>
                <a:gd name="connsiteX35" fmla="*/ 809625 w 831057"/>
                <a:gd name="connsiteY35" fmla="*/ 342900 h 771525"/>
                <a:gd name="connsiteX36" fmla="*/ 812007 w 831057"/>
                <a:gd name="connsiteY36" fmla="*/ 259556 h 771525"/>
                <a:gd name="connsiteX37" fmla="*/ 831057 w 831057"/>
                <a:gd name="connsiteY37" fmla="*/ 226219 h 771525"/>
                <a:gd name="connsiteX38" fmla="*/ 828675 w 831057"/>
                <a:gd name="connsiteY38" fmla="*/ 185737 h 771525"/>
                <a:gd name="connsiteX39" fmla="*/ 802482 w 831057"/>
                <a:gd name="connsiteY39" fmla="*/ 152400 h 771525"/>
                <a:gd name="connsiteX40" fmla="*/ 776288 w 831057"/>
                <a:gd name="connsiteY40" fmla="*/ 150019 h 771525"/>
                <a:gd name="connsiteX41" fmla="*/ 723900 w 831057"/>
                <a:gd name="connsiteY41" fmla="*/ 152400 h 771525"/>
                <a:gd name="connsiteX42" fmla="*/ 661988 w 831057"/>
                <a:gd name="connsiteY42" fmla="*/ 116681 h 771525"/>
                <a:gd name="connsiteX43" fmla="*/ 616744 w 831057"/>
                <a:gd name="connsiteY43" fmla="*/ 126206 h 771525"/>
                <a:gd name="connsiteX44" fmla="*/ 547688 w 831057"/>
                <a:gd name="connsiteY44" fmla="*/ 80962 h 771525"/>
                <a:gd name="connsiteX45" fmla="*/ 533400 w 831057"/>
                <a:gd name="connsiteY45" fmla="*/ 76200 h 771525"/>
                <a:gd name="connsiteX46" fmla="*/ 502444 w 831057"/>
                <a:gd name="connsiteY46" fmla="*/ 76200 h 771525"/>
                <a:gd name="connsiteX47" fmla="*/ 531019 w 831057"/>
                <a:gd name="connsiteY47" fmla="*/ 47625 h 771525"/>
                <a:gd name="connsiteX48" fmla="*/ 452438 w 831057"/>
                <a:gd name="connsiteY48" fmla="*/ 2381 h 771525"/>
                <a:gd name="connsiteX49" fmla="*/ 364332 w 831057"/>
                <a:gd name="connsiteY49" fmla="*/ 0 h 771525"/>
                <a:gd name="connsiteX50" fmla="*/ 278607 w 831057"/>
                <a:gd name="connsiteY50" fmla="*/ 28575 h 771525"/>
                <a:gd name="connsiteX51" fmla="*/ 211932 w 831057"/>
                <a:gd name="connsiteY51" fmla="*/ 47625 h 771525"/>
                <a:gd name="connsiteX52" fmla="*/ 164307 w 831057"/>
                <a:gd name="connsiteY52" fmla="*/ 57150 h 771525"/>
                <a:gd name="connsiteX53" fmla="*/ 111919 w 831057"/>
                <a:gd name="connsiteY53" fmla="*/ 476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31057" h="771525">
                  <a:moveTo>
                    <a:pt x="111919" y="47625"/>
                  </a:moveTo>
                  <a:lnTo>
                    <a:pt x="100013" y="100012"/>
                  </a:lnTo>
                  <a:lnTo>
                    <a:pt x="78582" y="138112"/>
                  </a:lnTo>
                  <a:lnTo>
                    <a:pt x="40482" y="171450"/>
                  </a:lnTo>
                  <a:lnTo>
                    <a:pt x="59532" y="190500"/>
                  </a:lnTo>
                  <a:lnTo>
                    <a:pt x="30957" y="226219"/>
                  </a:lnTo>
                  <a:lnTo>
                    <a:pt x="52388" y="242887"/>
                  </a:lnTo>
                  <a:lnTo>
                    <a:pt x="40482" y="290512"/>
                  </a:lnTo>
                  <a:lnTo>
                    <a:pt x="19050" y="300037"/>
                  </a:lnTo>
                  <a:lnTo>
                    <a:pt x="21432" y="385762"/>
                  </a:lnTo>
                  <a:lnTo>
                    <a:pt x="0" y="404812"/>
                  </a:lnTo>
                  <a:lnTo>
                    <a:pt x="23813" y="414337"/>
                  </a:lnTo>
                  <a:lnTo>
                    <a:pt x="92869" y="476250"/>
                  </a:lnTo>
                  <a:lnTo>
                    <a:pt x="85725" y="497681"/>
                  </a:lnTo>
                  <a:cubicBezTo>
                    <a:pt x="105242" y="524517"/>
                    <a:pt x="93979" y="523875"/>
                    <a:pt x="107157" y="523875"/>
                  </a:cubicBezTo>
                  <a:lnTo>
                    <a:pt x="150019" y="516731"/>
                  </a:lnTo>
                  <a:lnTo>
                    <a:pt x="211932" y="569119"/>
                  </a:lnTo>
                  <a:lnTo>
                    <a:pt x="252413" y="654844"/>
                  </a:lnTo>
                  <a:lnTo>
                    <a:pt x="292894" y="657225"/>
                  </a:lnTo>
                  <a:lnTo>
                    <a:pt x="347663" y="704850"/>
                  </a:lnTo>
                  <a:lnTo>
                    <a:pt x="378619" y="690562"/>
                  </a:lnTo>
                  <a:lnTo>
                    <a:pt x="397669" y="711994"/>
                  </a:lnTo>
                  <a:lnTo>
                    <a:pt x="476250" y="719137"/>
                  </a:lnTo>
                  <a:lnTo>
                    <a:pt x="507207" y="757237"/>
                  </a:lnTo>
                  <a:lnTo>
                    <a:pt x="535782" y="771525"/>
                  </a:lnTo>
                  <a:lnTo>
                    <a:pt x="592932" y="700087"/>
                  </a:lnTo>
                  <a:lnTo>
                    <a:pt x="645319" y="645319"/>
                  </a:lnTo>
                  <a:lnTo>
                    <a:pt x="692944" y="642937"/>
                  </a:lnTo>
                  <a:lnTo>
                    <a:pt x="726282" y="607219"/>
                  </a:lnTo>
                  <a:lnTo>
                    <a:pt x="726282" y="557212"/>
                  </a:lnTo>
                  <a:lnTo>
                    <a:pt x="709613" y="502444"/>
                  </a:lnTo>
                  <a:lnTo>
                    <a:pt x="738188" y="469106"/>
                  </a:lnTo>
                  <a:lnTo>
                    <a:pt x="745332" y="428625"/>
                  </a:lnTo>
                  <a:lnTo>
                    <a:pt x="721519" y="409575"/>
                  </a:lnTo>
                  <a:lnTo>
                    <a:pt x="716757" y="392906"/>
                  </a:lnTo>
                  <a:lnTo>
                    <a:pt x="809625" y="342900"/>
                  </a:lnTo>
                  <a:lnTo>
                    <a:pt x="812007" y="259556"/>
                  </a:lnTo>
                  <a:lnTo>
                    <a:pt x="831057" y="226219"/>
                  </a:lnTo>
                  <a:lnTo>
                    <a:pt x="828675" y="185737"/>
                  </a:lnTo>
                  <a:lnTo>
                    <a:pt x="802482" y="152400"/>
                  </a:lnTo>
                  <a:lnTo>
                    <a:pt x="776288" y="150019"/>
                  </a:lnTo>
                  <a:lnTo>
                    <a:pt x="723900" y="152400"/>
                  </a:lnTo>
                  <a:lnTo>
                    <a:pt x="661988" y="116681"/>
                  </a:lnTo>
                  <a:lnTo>
                    <a:pt x="616744" y="126206"/>
                  </a:lnTo>
                  <a:lnTo>
                    <a:pt x="547688" y="80962"/>
                  </a:lnTo>
                  <a:lnTo>
                    <a:pt x="533400" y="76200"/>
                  </a:lnTo>
                  <a:lnTo>
                    <a:pt x="502444" y="76200"/>
                  </a:lnTo>
                  <a:lnTo>
                    <a:pt x="531019" y="47625"/>
                  </a:lnTo>
                  <a:lnTo>
                    <a:pt x="452438" y="2381"/>
                  </a:lnTo>
                  <a:lnTo>
                    <a:pt x="364332" y="0"/>
                  </a:lnTo>
                  <a:lnTo>
                    <a:pt x="278607" y="28575"/>
                  </a:lnTo>
                  <a:lnTo>
                    <a:pt x="211932" y="47625"/>
                  </a:lnTo>
                  <a:lnTo>
                    <a:pt x="164307" y="57150"/>
                  </a:lnTo>
                  <a:lnTo>
                    <a:pt x="111919" y="47625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16" name="Dowolny kształt 15"/>
            <p:cNvSpPr/>
            <p:nvPr userDrawn="1"/>
          </p:nvSpPr>
          <p:spPr>
            <a:xfrm>
              <a:off x="5231606" y="3399780"/>
              <a:ext cx="507207" cy="342900"/>
            </a:xfrm>
            <a:custGeom>
              <a:avLst/>
              <a:gdLst>
                <a:gd name="connsiteX0" fmla="*/ 507207 w 507207"/>
                <a:gd name="connsiteY0" fmla="*/ 252413 h 342900"/>
                <a:gd name="connsiteX1" fmla="*/ 478632 w 507207"/>
                <a:gd name="connsiteY1" fmla="*/ 185738 h 342900"/>
                <a:gd name="connsiteX2" fmla="*/ 416719 w 507207"/>
                <a:gd name="connsiteY2" fmla="*/ 133350 h 342900"/>
                <a:gd name="connsiteX3" fmla="*/ 366713 w 507207"/>
                <a:gd name="connsiteY3" fmla="*/ 142875 h 342900"/>
                <a:gd name="connsiteX4" fmla="*/ 352425 w 507207"/>
                <a:gd name="connsiteY4" fmla="*/ 116681 h 342900"/>
                <a:gd name="connsiteX5" fmla="*/ 361950 w 507207"/>
                <a:gd name="connsiteY5" fmla="*/ 92869 h 342900"/>
                <a:gd name="connsiteX6" fmla="*/ 290513 w 507207"/>
                <a:gd name="connsiteY6" fmla="*/ 30956 h 342900"/>
                <a:gd name="connsiteX7" fmla="*/ 269082 w 507207"/>
                <a:gd name="connsiteY7" fmla="*/ 26194 h 342900"/>
                <a:gd name="connsiteX8" fmla="*/ 245269 w 507207"/>
                <a:gd name="connsiteY8" fmla="*/ 4763 h 342900"/>
                <a:gd name="connsiteX9" fmla="*/ 223838 w 507207"/>
                <a:gd name="connsiteY9" fmla="*/ 0 h 342900"/>
                <a:gd name="connsiteX10" fmla="*/ 200025 w 507207"/>
                <a:gd name="connsiteY10" fmla="*/ 16669 h 342900"/>
                <a:gd name="connsiteX11" fmla="*/ 145257 w 507207"/>
                <a:gd name="connsiteY11" fmla="*/ 14288 h 342900"/>
                <a:gd name="connsiteX12" fmla="*/ 121444 w 507207"/>
                <a:gd name="connsiteY12" fmla="*/ 40481 h 342900"/>
                <a:gd name="connsiteX13" fmla="*/ 9525 w 507207"/>
                <a:gd name="connsiteY13" fmla="*/ 42863 h 342900"/>
                <a:gd name="connsiteX14" fmla="*/ 0 w 507207"/>
                <a:gd name="connsiteY14" fmla="*/ 69056 h 342900"/>
                <a:gd name="connsiteX15" fmla="*/ 14288 w 507207"/>
                <a:gd name="connsiteY15" fmla="*/ 100013 h 342900"/>
                <a:gd name="connsiteX16" fmla="*/ 7144 w 507207"/>
                <a:gd name="connsiteY16" fmla="*/ 161925 h 342900"/>
                <a:gd name="connsiteX17" fmla="*/ 35719 w 507207"/>
                <a:gd name="connsiteY17" fmla="*/ 171450 h 342900"/>
                <a:gd name="connsiteX18" fmla="*/ 38100 w 507207"/>
                <a:gd name="connsiteY18" fmla="*/ 216694 h 342900"/>
                <a:gd name="connsiteX19" fmla="*/ 57150 w 507207"/>
                <a:gd name="connsiteY19" fmla="*/ 245269 h 342900"/>
                <a:gd name="connsiteX20" fmla="*/ 69057 w 507207"/>
                <a:gd name="connsiteY20" fmla="*/ 269081 h 342900"/>
                <a:gd name="connsiteX21" fmla="*/ 102394 w 507207"/>
                <a:gd name="connsiteY21" fmla="*/ 290513 h 342900"/>
                <a:gd name="connsiteX22" fmla="*/ 145257 w 507207"/>
                <a:gd name="connsiteY22" fmla="*/ 285750 h 342900"/>
                <a:gd name="connsiteX23" fmla="*/ 154782 w 507207"/>
                <a:gd name="connsiteY23" fmla="*/ 259556 h 342900"/>
                <a:gd name="connsiteX24" fmla="*/ 190500 w 507207"/>
                <a:gd name="connsiteY24" fmla="*/ 257175 h 342900"/>
                <a:gd name="connsiteX25" fmla="*/ 245269 w 507207"/>
                <a:gd name="connsiteY25" fmla="*/ 280988 h 342900"/>
                <a:gd name="connsiteX26" fmla="*/ 247650 w 507207"/>
                <a:gd name="connsiteY26" fmla="*/ 304800 h 342900"/>
                <a:gd name="connsiteX27" fmla="*/ 285750 w 507207"/>
                <a:gd name="connsiteY27" fmla="*/ 302419 h 342900"/>
                <a:gd name="connsiteX28" fmla="*/ 316707 w 507207"/>
                <a:gd name="connsiteY28" fmla="*/ 330994 h 342900"/>
                <a:gd name="connsiteX29" fmla="*/ 376238 w 507207"/>
                <a:gd name="connsiteY29" fmla="*/ 342900 h 342900"/>
                <a:gd name="connsiteX30" fmla="*/ 407194 w 507207"/>
                <a:gd name="connsiteY30" fmla="*/ 328613 h 342900"/>
                <a:gd name="connsiteX31" fmla="*/ 416719 w 507207"/>
                <a:gd name="connsiteY31" fmla="*/ 300038 h 342900"/>
                <a:gd name="connsiteX32" fmla="*/ 454819 w 507207"/>
                <a:gd name="connsiteY32" fmla="*/ 278606 h 342900"/>
                <a:gd name="connsiteX33" fmla="*/ 507207 w 507207"/>
                <a:gd name="connsiteY33" fmla="*/ 25241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07207" h="342900">
                  <a:moveTo>
                    <a:pt x="507207" y="252413"/>
                  </a:moveTo>
                  <a:lnTo>
                    <a:pt x="478632" y="185738"/>
                  </a:lnTo>
                  <a:lnTo>
                    <a:pt x="416719" y="133350"/>
                  </a:lnTo>
                  <a:lnTo>
                    <a:pt x="366713" y="142875"/>
                  </a:lnTo>
                  <a:lnTo>
                    <a:pt x="352425" y="116681"/>
                  </a:lnTo>
                  <a:lnTo>
                    <a:pt x="361950" y="92869"/>
                  </a:lnTo>
                  <a:lnTo>
                    <a:pt x="290513" y="30956"/>
                  </a:lnTo>
                  <a:lnTo>
                    <a:pt x="269082" y="26194"/>
                  </a:lnTo>
                  <a:lnTo>
                    <a:pt x="245269" y="4763"/>
                  </a:lnTo>
                  <a:lnTo>
                    <a:pt x="223838" y="0"/>
                  </a:lnTo>
                  <a:lnTo>
                    <a:pt x="200025" y="16669"/>
                  </a:lnTo>
                  <a:lnTo>
                    <a:pt x="145257" y="14288"/>
                  </a:lnTo>
                  <a:lnTo>
                    <a:pt x="121444" y="40481"/>
                  </a:lnTo>
                  <a:lnTo>
                    <a:pt x="9525" y="42863"/>
                  </a:lnTo>
                  <a:lnTo>
                    <a:pt x="0" y="69056"/>
                  </a:lnTo>
                  <a:lnTo>
                    <a:pt x="14288" y="100013"/>
                  </a:lnTo>
                  <a:cubicBezTo>
                    <a:pt x="7049" y="160332"/>
                    <a:pt x="7144" y="139558"/>
                    <a:pt x="7144" y="161925"/>
                  </a:cubicBezTo>
                  <a:lnTo>
                    <a:pt x="35719" y="171450"/>
                  </a:lnTo>
                  <a:cubicBezTo>
                    <a:pt x="38144" y="215105"/>
                    <a:pt x="38100" y="200003"/>
                    <a:pt x="38100" y="216694"/>
                  </a:cubicBezTo>
                  <a:lnTo>
                    <a:pt x="57150" y="245269"/>
                  </a:lnTo>
                  <a:lnTo>
                    <a:pt x="69057" y="269081"/>
                  </a:lnTo>
                  <a:lnTo>
                    <a:pt x="102394" y="290513"/>
                  </a:lnTo>
                  <a:lnTo>
                    <a:pt x="145257" y="285750"/>
                  </a:lnTo>
                  <a:lnTo>
                    <a:pt x="154782" y="259556"/>
                  </a:lnTo>
                  <a:lnTo>
                    <a:pt x="190500" y="257175"/>
                  </a:lnTo>
                  <a:lnTo>
                    <a:pt x="245269" y="280988"/>
                  </a:lnTo>
                  <a:lnTo>
                    <a:pt x="247650" y="304800"/>
                  </a:lnTo>
                  <a:lnTo>
                    <a:pt x="285750" y="302419"/>
                  </a:lnTo>
                  <a:lnTo>
                    <a:pt x="316707" y="330994"/>
                  </a:lnTo>
                  <a:lnTo>
                    <a:pt x="376238" y="342900"/>
                  </a:lnTo>
                  <a:lnTo>
                    <a:pt x="407194" y="328613"/>
                  </a:lnTo>
                  <a:lnTo>
                    <a:pt x="416719" y="300038"/>
                  </a:lnTo>
                  <a:lnTo>
                    <a:pt x="454819" y="278606"/>
                  </a:lnTo>
                  <a:lnTo>
                    <a:pt x="507207" y="252413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17" name="Dowolny kształt 16"/>
            <p:cNvSpPr/>
            <p:nvPr userDrawn="1"/>
          </p:nvSpPr>
          <p:spPr>
            <a:xfrm>
              <a:off x="5536406" y="3652193"/>
              <a:ext cx="495300" cy="216693"/>
            </a:xfrm>
            <a:custGeom>
              <a:avLst/>
              <a:gdLst>
                <a:gd name="connsiteX0" fmla="*/ 16669 w 495300"/>
                <a:gd name="connsiteY0" fmla="*/ 80962 h 216693"/>
                <a:gd name="connsiteX1" fmla="*/ 73819 w 495300"/>
                <a:gd name="connsiteY1" fmla="*/ 92868 h 216693"/>
                <a:gd name="connsiteX2" fmla="*/ 104775 w 495300"/>
                <a:gd name="connsiteY2" fmla="*/ 80962 h 216693"/>
                <a:gd name="connsiteX3" fmla="*/ 114300 w 495300"/>
                <a:gd name="connsiteY3" fmla="*/ 47625 h 216693"/>
                <a:gd name="connsiteX4" fmla="*/ 204788 w 495300"/>
                <a:gd name="connsiteY4" fmla="*/ 0 h 216693"/>
                <a:gd name="connsiteX5" fmla="*/ 216694 w 495300"/>
                <a:gd name="connsiteY5" fmla="*/ 21431 h 216693"/>
                <a:gd name="connsiteX6" fmla="*/ 252413 w 495300"/>
                <a:gd name="connsiteY6" fmla="*/ 23812 h 216693"/>
                <a:gd name="connsiteX7" fmla="*/ 257175 w 495300"/>
                <a:gd name="connsiteY7" fmla="*/ 23812 h 216693"/>
                <a:gd name="connsiteX8" fmla="*/ 309563 w 495300"/>
                <a:gd name="connsiteY8" fmla="*/ 71437 h 216693"/>
                <a:gd name="connsiteX9" fmla="*/ 342900 w 495300"/>
                <a:gd name="connsiteY9" fmla="*/ 57150 h 216693"/>
                <a:gd name="connsiteX10" fmla="*/ 359569 w 495300"/>
                <a:gd name="connsiteY10" fmla="*/ 76200 h 216693"/>
                <a:gd name="connsiteX11" fmla="*/ 435769 w 495300"/>
                <a:gd name="connsiteY11" fmla="*/ 83343 h 216693"/>
                <a:gd name="connsiteX12" fmla="*/ 466725 w 495300"/>
                <a:gd name="connsiteY12" fmla="*/ 116681 h 216693"/>
                <a:gd name="connsiteX13" fmla="*/ 495300 w 495300"/>
                <a:gd name="connsiteY13" fmla="*/ 140493 h 216693"/>
                <a:gd name="connsiteX14" fmla="*/ 492919 w 495300"/>
                <a:gd name="connsiteY14" fmla="*/ 159543 h 216693"/>
                <a:gd name="connsiteX15" fmla="*/ 431007 w 495300"/>
                <a:gd name="connsiteY15" fmla="*/ 214312 h 216693"/>
                <a:gd name="connsiteX16" fmla="*/ 397669 w 495300"/>
                <a:gd name="connsiteY16" fmla="*/ 216693 h 216693"/>
                <a:gd name="connsiteX17" fmla="*/ 376238 w 495300"/>
                <a:gd name="connsiteY17" fmla="*/ 190500 h 216693"/>
                <a:gd name="connsiteX18" fmla="*/ 300038 w 495300"/>
                <a:gd name="connsiteY18" fmla="*/ 171450 h 216693"/>
                <a:gd name="connsiteX19" fmla="*/ 257175 w 495300"/>
                <a:gd name="connsiteY19" fmla="*/ 202406 h 216693"/>
                <a:gd name="connsiteX20" fmla="*/ 216694 w 495300"/>
                <a:gd name="connsiteY20" fmla="*/ 183356 h 216693"/>
                <a:gd name="connsiteX21" fmla="*/ 133350 w 495300"/>
                <a:gd name="connsiteY21" fmla="*/ 195262 h 216693"/>
                <a:gd name="connsiteX22" fmla="*/ 109538 w 495300"/>
                <a:gd name="connsiteY22" fmla="*/ 216693 h 216693"/>
                <a:gd name="connsiteX23" fmla="*/ 54769 w 495300"/>
                <a:gd name="connsiteY23" fmla="*/ 211931 h 216693"/>
                <a:gd name="connsiteX24" fmla="*/ 28575 w 495300"/>
                <a:gd name="connsiteY24" fmla="*/ 197643 h 216693"/>
                <a:gd name="connsiteX25" fmla="*/ 23813 w 495300"/>
                <a:gd name="connsiteY25" fmla="*/ 166687 h 216693"/>
                <a:gd name="connsiteX26" fmla="*/ 0 w 495300"/>
                <a:gd name="connsiteY26" fmla="*/ 164306 h 216693"/>
                <a:gd name="connsiteX27" fmla="*/ 16669 w 495300"/>
                <a:gd name="connsiteY27" fmla="*/ 80962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216693">
                  <a:moveTo>
                    <a:pt x="16669" y="80962"/>
                  </a:moveTo>
                  <a:lnTo>
                    <a:pt x="73819" y="92868"/>
                  </a:lnTo>
                  <a:lnTo>
                    <a:pt x="104775" y="80962"/>
                  </a:lnTo>
                  <a:lnTo>
                    <a:pt x="114300" y="47625"/>
                  </a:lnTo>
                  <a:lnTo>
                    <a:pt x="204788" y="0"/>
                  </a:lnTo>
                  <a:lnTo>
                    <a:pt x="216694" y="21431"/>
                  </a:lnTo>
                  <a:lnTo>
                    <a:pt x="252413" y="23812"/>
                  </a:lnTo>
                  <a:lnTo>
                    <a:pt x="257175" y="23812"/>
                  </a:lnTo>
                  <a:lnTo>
                    <a:pt x="309563" y="71437"/>
                  </a:lnTo>
                  <a:lnTo>
                    <a:pt x="342900" y="57150"/>
                  </a:lnTo>
                  <a:lnTo>
                    <a:pt x="359569" y="76200"/>
                  </a:lnTo>
                  <a:lnTo>
                    <a:pt x="435769" y="83343"/>
                  </a:lnTo>
                  <a:lnTo>
                    <a:pt x="466725" y="116681"/>
                  </a:lnTo>
                  <a:lnTo>
                    <a:pt x="495300" y="140493"/>
                  </a:lnTo>
                  <a:lnTo>
                    <a:pt x="492919" y="159543"/>
                  </a:lnTo>
                  <a:lnTo>
                    <a:pt x="431007" y="214312"/>
                  </a:lnTo>
                  <a:lnTo>
                    <a:pt x="397669" y="216693"/>
                  </a:lnTo>
                  <a:lnTo>
                    <a:pt x="376238" y="190500"/>
                  </a:lnTo>
                  <a:lnTo>
                    <a:pt x="300038" y="171450"/>
                  </a:lnTo>
                  <a:lnTo>
                    <a:pt x="257175" y="202406"/>
                  </a:lnTo>
                  <a:lnTo>
                    <a:pt x="216694" y="183356"/>
                  </a:lnTo>
                  <a:lnTo>
                    <a:pt x="133350" y="195262"/>
                  </a:lnTo>
                  <a:lnTo>
                    <a:pt x="109538" y="216693"/>
                  </a:lnTo>
                  <a:lnTo>
                    <a:pt x="54769" y="211931"/>
                  </a:lnTo>
                  <a:lnTo>
                    <a:pt x="28575" y="197643"/>
                  </a:lnTo>
                  <a:lnTo>
                    <a:pt x="23813" y="166687"/>
                  </a:lnTo>
                  <a:lnTo>
                    <a:pt x="0" y="164306"/>
                  </a:lnTo>
                  <a:lnTo>
                    <a:pt x="16669" y="80962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9" name="Dowolny kształt 18"/>
            <p:cNvSpPr/>
            <p:nvPr userDrawn="1"/>
          </p:nvSpPr>
          <p:spPr>
            <a:xfrm>
              <a:off x="4731544" y="2830661"/>
              <a:ext cx="902494" cy="947738"/>
            </a:xfrm>
            <a:custGeom>
              <a:avLst/>
              <a:gdLst>
                <a:gd name="connsiteX0" fmla="*/ 876300 w 902494"/>
                <a:gd name="connsiteY0" fmla="*/ 238125 h 947738"/>
                <a:gd name="connsiteX1" fmla="*/ 866775 w 902494"/>
                <a:gd name="connsiteY1" fmla="*/ 288132 h 947738"/>
                <a:gd name="connsiteX2" fmla="*/ 840581 w 902494"/>
                <a:gd name="connsiteY2" fmla="*/ 328613 h 947738"/>
                <a:gd name="connsiteX3" fmla="*/ 807244 w 902494"/>
                <a:gd name="connsiteY3" fmla="*/ 354807 h 947738"/>
                <a:gd name="connsiteX4" fmla="*/ 826294 w 902494"/>
                <a:gd name="connsiteY4" fmla="*/ 378619 h 947738"/>
                <a:gd name="connsiteX5" fmla="*/ 795337 w 902494"/>
                <a:gd name="connsiteY5" fmla="*/ 419100 h 947738"/>
                <a:gd name="connsiteX6" fmla="*/ 819150 w 902494"/>
                <a:gd name="connsiteY6" fmla="*/ 428625 h 947738"/>
                <a:gd name="connsiteX7" fmla="*/ 809625 w 902494"/>
                <a:gd name="connsiteY7" fmla="*/ 471488 h 947738"/>
                <a:gd name="connsiteX8" fmla="*/ 785812 w 902494"/>
                <a:gd name="connsiteY8" fmla="*/ 490538 h 947738"/>
                <a:gd name="connsiteX9" fmla="*/ 785812 w 902494"/>
                <a:gd name="connsiteY9" fmla="*/ 569119 h 947738"/>
                <a:gd name="connsiteX10" fmla="*/ 771525 w 902494"/>
                <a:gd name="connsiteY10" fmla="*/ 592932 h 947738"/>
                <a:gd name="connsiteX11" fmla="*/ 742950 w 902494"/>
                <a:gd name="connsiteY11" fmla="*/ 573882 h 947738"/>
                <a:gd name="connsiteX12" fmla="*/ 723900 w 902494"/>
                <a:gd name="connsiteY12" fmla="*/ 573882 h 947738"/>
                <a:gd name="connsiteX13" fmla="*/ 702469 w 902494"/>
                <a:gd name="connsiteY13" fmla="*/ 588169 h 947738"/>
                <a:gd name="connsiteX14" fmla="*/ 650081 w 902494"/>
                <a:gd name="connsiteY14" fmla="*/ 585788 h 947738"/>
                <a:gd name="connsiteX15" fmla="*/ 628650 w 902494"/>
                <a:gd name="connsiteY15" fmla="*/ 607219 h 947738"/>
                <a:gd name="connsiteX16" fmla="*/ 507206 w 902494"/>
                <a:gd name="connsiteY16" fmla="*/ 614363 h 947738"/>
                <a:gd name="connsiteX17" fmla="*/ 497681 w 902494"/>
                <a:gd name="connsiteY17" fmla="*/ 638175 h 947738"/>
                <a:gd name="connsiteX18" fmla="*/ 514350 w 902494"/>
                <a:gd name="connsiteY18" fmla="*/ 669132 h 947738"/>
                <a:gd name="connsiteX19" fmla="*/ 507206 w 902494"/>
                <a:gd name="connsiteY19" fmla="*/ 735807 h 947738"/>
                <a:gd name="connsiteX20" fmla="*/ 533400 w 902494"/>
                <a:gd name="connsiteY20" fmla="*/ 742950 h 947738"/>
                <a:gd name="connsiteX21" fmla="*/ 538162 w 902494"/>
                <a:gd name="connsiteY21" fmla="*/ 745332 h 947738"/>
                <a:gd name="connsiteX22" fmla="*/ 540544 w 902494"/>
                <a:gd name="connsiteY22" fmla="*/ 788194 h 947738"/>
                <a:gd name="connsiteX23" fmla="*/ 566737 w 902494"/>
                <a:gd name="connsiteY23" fmla="*/ 838200 h 947738"/>
                <a:gd name="connsiteX24" fmla="*/ 531019 w 902494"/>
                <a:gd name="connsiteY24" fmla="*/ 847725 h 947738"/>
                <a:gd name="connsiteX25" fmla="*/ 497681 w 902494"/>
                <a:gd name="connsiteY25" fmla="*/ 871538 h 947738"/>
                <a:gd name="connsiteX26" fmla="*/ 447675 w 902494"/>
                <a:gd name="connsiteY26" fmla="*/ 895350 h 947738"/>
                <a:gd name="connsiteX27" fmla="*/ 438150 w 902494"/>
                <a:gd name="connsiteY27" fmla="*/ 926307 h 947738"/>
                <a:gd name="connsiteX28" fmla="*/ 426244 w 902494"/>
                <a:gd name="connsiteY28" fmla="*/ 947738 h 947738"/>
                <a:gd name="connsiteX29" fmla="*/ 378619 w 902494"/>
                <a:gd name="connsiteY29" fmla="*/ 926307 h 947738"/>
                <a:gd name="connsiteX30" fmla="*/ 319087 w 902494"/>
                <a:gd name="connsiteY30" fmla="*/ 926307 h 947738"/>
                <a:gd name="connsiteX31" fmla="*/ 266700 w 902494"/>
                <a:gd name="connsiteY31" fmla="*/ 914400 h 947738"/>
                <a:gd name="connsiteX32" fmla="*/ 261937 w 902494"/>
                <a:gd name="connsiteY32" fmla="*/ 895350 h 947738"/>
                <a:gd name="connsiteX33" fmla="*/ 204787 w 902494"/>
                <a:gd name="connsiteY33" fmla="*/ 902494 h 947738"/>
                <a:gd name="connsiteX34" fmla="*/ 145256 w 902494"/>
                <a:gd name="connsiteY34" fmla="*/ 869157 h 947738"/>
                <a:gd name="connsiteX35" fmla="*/ 140494 w 902494"/>
                <a:gd name="connsiteY35" fmla="*/ 852488 h 947738"/>
                <a:gd name="connsiteX36" fmla="*/ 111919 w 902494"/>
                <a:gd name="connsiteY36" fmla="*/ 831057 h 947738"/>
                <a:gd name="connsiteX37" fmla="*/ 23812 w 902494"/>
                <a:gd name="connsiteY37" fmla="*/ 833438 h 947738"/>
                <a:gd name="connsiteX38" fmla="*/ 0 w 902494"/>
                <a:gd name="connsiteY38" fmla="*/ 814388 h 947738"/>
                <a:gd name="connsiteX39" fmla="*/ 11906 w 902494"/>
                <a:gd name="connsiteY39" fmla="*/ 776288 h 947738"/>
                <a:gd name="connsiteX40" fmla="*/ 71437 w 902494"/>
                <a:gd name="connsiteY40" fmla="*/ 709613 h 947738"/>
                <a:gd name="connsiteX41" fmla="*/ 119062 w 902494"/>
                <a:gd name="connsiteY41" fmla="*/ 685800 h 947738"/>
                <a:gd name="connsiteX42" fmla="*/ 140494 w 902494"/>
                <a:gd name="connsiteY42" fmla="*/ 654844 h 947738"/>
                <a:gd name="connsiteX43" fmla="*/ 92869 w 902494"/>
                <a:gd name="connsiteY43" fmla="*/ 631032 h 947738"/>
                <a:gd name="connsiteX44" fmla="*/ 30956 w 902494"/>
                <a:gd name="connsiteY44" fmla="*/ 569119 h 947738"/>
                <a:gd name="connsiteX45" fmla="*/ 59531 w 902494"/>
                <a:gd name="connsiteY45" fmla="*/ 531019 h 947738"/>
                <a:gd name="connsiteX46" fmla="*/ 59531 w 902494"/>
                <a:gd name="connsiteY46" fmla="*/ 488157 h 947738"/>
                <a:gd name="connsiteX47" fmla="*/ 119062 w 902494"/>
                <a:gd name="connsiteY47" fmla="*/ 433388 h 947738"/>
                <a:gd name="connsiteX48" fmla="*/ 126206 w 902494"/>
                <a:gd name="connsiteY48" fmla="*/ 407194 h 947738"/>
                <a:gd name="connsiteX49" fmla="*/ 123825 w 902494"/>
                <a:gd name="connsiteY49" fmla="*/ 376238 h 947738"/>
                <a:gd name="connsiteX50" fmla="*/ 166687 w 902494"/>
                <a:gd name="connsiteY50" fmla="*/ 354807 h 947738"/>
                <a:gd name="connsiteX51" fmla="*/ 180975 w 902494"/>
                <a:gd name="connsiteY51" fmla="*/ 290513 h 947738"/>
                <a:gd name="connsiteX52" fmla="*/ 190500 w 902494"/>
                <a:gd name="connsiteY52" fmla="*/ 288132 h 947738"/>
                <a:gd name="connsiteX53" fmla="*/ 219075 w 902494"/>
                <a:gd name="connsiteY53" fmla="*/ 304800 h 947738"/>
                <a:gd name="connsiteX54" fmla="*/ 269081 w 902494"/>
                <a:gd name="connsiteY54" fmla="*/ 276225 h 947738"/>
                <a:gd name="connsiteX55" fmla="*/ 295275 w 902494"/>
                <a:gd name="connsiteY55" fmla="*/ 266700 h 947738"/>
                <a:gd name="connsiteX56" fmla="*/ 295275 w 902494"/>
                <a:gd name="connsiteY56" fmla="*/ 214313 h 947738"/>
                <a:gd name="connsiteX57" fmla="*/ 347662 w 902494"/>
                <a:gd name="connsiteY57" fmla="*/ 166688 h 947738"/>
                <a:gd name="connsiteX58" fmla="*/ 364331 w 902494"/>
                <a:gd name="connsiteY58" fmla="*/ 111919 h 947738"/>
                <a:gd name="connsiteX59" fmla="*/ 433387 w 902494"/>
                <a:gd name="connsiteY59" fmla="*/ 102394 h 947738"/>
                <a:gd name="connsiteX60" fmla="*/ 481012 w 902494"/>
                <a:gd name="connsiteY60" fmla="*/ 123825 h 947738"/>
                <a:gd name="connsiteX61" fmla="*/ 531019 w 902494"/>
                <a:gd name="connsiteY61" fmla="*/ 104775 h 947738"/>
                <a:gd name="connsiteX62" fmla="*/ 552450 w 902494"/>
                <a:gd name="connsiteY62" fmla="*/ 54769 h 947738"/>
                <a:gd name="connsiteX63" fmla="*/ 573881 w 902494"/>
                <a:gd name="connsiteY63" fmla="*/ 0 h 947738"/>
                <a:gd name="connsiteX64" fmla="*/ 609600 w 902494"/>
                <a:gd name="connsiteY64" fmla="*/ 23813 h 947738"/>
                <a:gd name="connsiteX65" fmla="*/ 666750 w 902494"/>
                <a:gd name="connsiteY65" fmla="*/ 23813 h 947738"/>
                <a:gd name="connsiteX66" fmla="*/ 669131 w 902494"/>
                <a:gd name="connsiteY66" fmla="*/ 40482 h 947738"/>
                <a:gd name="connsiteX67" fmla="*/ 678656 w 902494"/>
                <a:gd name="connsiteY67" fmla="*/ 114300 h 947738"/>
                <a:gd name="connsiteX68" fmla="*/ 711994 w 902494"/>
                <a:gd name="connsiteY68" fmla="*/ 116682 h 947738"/>
                <a:gd name="connsiteX69" fmla="*/ 707231 w 902494"/>
                <a:gd name="connsiteY69" fmla="*/ 147638 h 947738"/>
                <a:gd name="connsiteX70" fmla="*/ 764381 w 902494"/>
                <a:gd name="connsiteY70" fmla="*/ 150019 h 947738"/>
                <a:gd name="connsiteX71" fmla="*/ 840581 w 902494"/>
                <a:gd name="connsiteY71" fmla="*/ 142875 h 947738"/>
                <a:gd name="connsiteX72" fmla="*/ 902494 w 902494"/>
                <a:gd name="connsiteY72" fmla="*/ 145257 h 947738"/>
                <a:gd name="connsiteX73" fmla="*/ 902494 w 902494"/>
                <a:gd name="connsiteY73" fmla="*/ 164307 h 947738"/>
                <a:gd name="connsiteX74" fmla="*/ 873919 w 902494"/>
                <a:gd name="connsiteY74" fmla="*/ 185738 h 947738"/>
                <a:gd name="connsiteX75" fmla="*/ 876300 w 902494"/>
                <a:gd name="connsiteY75" fmla="*/ 238125 h 94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902494" h="947738">
                  <a:moveTo>
                    <a:pt x="876300" y="238125"/>
                  </a:moveTo>
                  <a:lnTo>
                    <a:pt x="866775" y="288132"/>
                  </a:lnTo>
                  <a:lnTo>
                    <a:pt x="840581" y="328613"/>
                  </a:lnTo>
                  <a:lnTo>
                    <a:pt x="807244" y="354807"/>
                  </a:lnTo>
                  <a:lnTo>
                    <a:pt x="826294" y="378619"/>
                  </a:lnTo>
                  <a:lnTo>
                    <a:pt x="795337" y="419100"/>
                  </a:lnTo>
                  <a:lnTo>
                    <a:pt x="819150" y="428625"/>
                  </a:lnTo>
                  <a:lnTo>
                    <a:pt x="809625" y="471488"/>
                  </a:lnTo>
                  <a:lnTo>
                    <a:pt x="785812" y="490538"/>
                  </a:lnTo>
                  <a:lnTo>
                    <a:pt x="785812" y="569119"/>
                  </a:lnTo>
                  <a:lnTo>
                    <a:pt x="771525" y="592932"/>
                  </a:lnTo>
                  <a:lnTo>
                    <a:pt x="742950" y="573882"/>
                  </a:lnTo>
                  <a:lnTo>
                    <a:pt x="723900" y="573882"/>
                  </a:lnTo>
                  <a:lnTo>
                    <a:pt x="702469" y="588169"/>
                  </a:lnTo>
                  <a:lnTo>
                    <a:pt x="650081" y="585788"/>
                  </a:lnTo>
                  <a:lnTo>
                    <a:pt x="628650" y="607219"/>
                  </a:lnTo>
                  <a:lnTo>
                    <a:pt x="507206" y="614363"/>
                  </a:lnTo>
                  <a:lnTo>
                    <a:pt x="497681" y="638175"/>
                  </a:lnTo>
                  <a:lnTo>
                    <a:pt x="514350" y="669132"/>
                  </a:lnTo>
                  <a:lnTo>
                    <a:pt x="507206" y="735807"/>
                  </a:lnTo>
                  <a:lnTo>
                    <a:pt x="533400" y="742950"/>
                  </a:lnTo>
                  <a:lnTo>
                    <a:pt x="538162" y="745332"/>
                  </a:lnTo>
                  <a:lnTo>
                    <a:pt x="540544" y="788194"/>
                  </a:lnTo>
                  <a:lnTo>
                    <a:pt x="566737" y="838200"/>
                  </a:lnTo>
                  <a:lnTo>
                    <a:pt x="531019" y="847725"/>
                  </a:lnTo>
                  <a:cubicBezTo>
                    <a:pt x="499433" y="872022"/>
                    <a:pt x="513081" y="871538"/>
                    <a:pt x="497681" y="871538"/>
                  </a:cubicBezTo>
                  <a:lnTo>
                    <a:pt x="447675" y="895350"/>
                  </a:lnTo>
                  <a:lnTo>
                    <a:pt x="438150" y="926307"/>
                  </a:lnTo>
                  <a:lnTo>
                    <a:pt x="426244" y="947738"/>
                  </a:lnTo>
                  <a:lnTo>
                    <a:pt x="378619" y="926307"/>
                  </a:lnTo>
                  <a:lnTo>
                    <a:pt x="319087" y="926307"/>
                  </a:lnTo>
                  <a:lnTo>
                    <a:pt x="266700" y="914400"/>
                  </a:lnTo>
                  <a:lnTo>
                    <a:pt x="261937" y="895350"/>
                  </a:lnTo>
                  <a:lnTo>
                    <a:pt x="204787" y="902494"/>
                  </a:lnTo>
                  <a:cubicBezTo>
                    <a:pt x="144552" y="871172"/>
                    <a:pt x="145256" y="893904"/>
                    <a:pt x="145256" y="869157"/>
                  </a:cubicBezTo>
                  <a:lnTo>
                    <a:pt x="140494" y="852488"/>
                  </a:lnTo>
                  <a:lnTo>
                    <a:pt x="111919" y="831057"/>
                  </a:lnTo>
                  <a:cubicBezTo>
                    <a:pt x="82551" y="831873"/>
                    <a:pt x="53192" y="833438"/>
                    <a:pt x="23812" y="833438"/>
                  </a:cubicBezTo>
                  <a:lnTo>
                    <a:pt x="0" y="814388"/>
                  </a:lnTo>
                  <a:lnTo>
                    <a:pt x="11906" y="776288"/>
                  </a:lnTo>
                  <a:lnTo>
                    <a:pt x="71437" y="709613"/>
                  </a:lnTo>
                  <a:lnTo>
                    <a:pt x="119062" y="685800"/>
                  </a:lnTo>
                  <a:lnTo>
                    <a:pt x="140494" y="654844"/>
                  </a:lnTo>
                  <a:lnTo>
                    <a:pt x="92869" y="631032"/>
                  </a:lnTo>
                  <a:lnTo>
                    <a:pt x="30956" y="569119"/>
                  </a:lnTo>
                  <a:lnTo>
                    <a:pt x="59531" y="531019"/>
                  </a:lnTo>
                  <a:lnTo>
                    <a:pt x="59531" y="488157"/>
                  </a:lnTo>
                  <a:lnTo>
                    <a:pt x="119062" y="433388"/>
                  </a:lnTo>
                  <a:lnTo>
                    <a:pt x="126206" y="407194"/>
                  </a:lnTo>
                  <a:lnTo>
                    <a:pt x="123825" y="376238"/>
                  </a:lnTo>
                  <a:lnTo>
                    <a:pt x="166687" y="354807"/>
                  </a:lnTo>
                  <a:lnTo>
                    <a:pt x="180975" y="290513"/>
                  </a:lnTo>
                  <a:lnTo>
                    <a:pt x="190500" y="288132"/>
                  </a:lnTo>
                  <a:lnTo>
                    <a:pt x="219075" y="304800"/>
                  </a:lnTo>
                  <a:lnTo>
                    <a:pt x="269081" y="276225"/>
                  </a:lnTo>
                  <a:lnTo>
                    <a:pt x="295275" y="266700"/>
                  </a:lnTo>
                  <a:lnTo>
                    <a:pt x="295275" y="214313"/>
                  </a:lnTo>
                  <a:lnTo>
                    <a:pt x="347662" y="166688"/>
                  </a:lnTo>
                  <a:lnTo>
                    <a:pt x="364331" y="111919"/>
                  </a:lnTo>
                  <a:lnTo>
                    <a:pt x="433387" y="102394"/>
                  </a:lnTo>
                  <a:lnTo>
                    <a:pt x="481012" y="123825"/>
                  </a:lnTo>
                  <a:lnTo>
                    <a:pt x="531019" y="104775"/>
                  </a:lnTo>
                  <a:lnTo>
                    <a:pt x="552450" y="54769"/>
                  </a:lnTo>
                  <a:lnTo>
                    <a:pt x="573881" y="0"/>
                  </a:lnTo>
                  <a:lnTo>
                    <a:pt x="609600" y="23813"/>
                  </a:lnTo>
                  <a:lnTo>
                    <a:pt x="666750" y="23813"/>
                  </a:lnTo>
                  <a:lnTo>
                    <a:pt x="669131" y="40482"/>
                  </a:lnTo>
                  <a:lnTo>
                    <a:pt x="678656" y="114300"/>
                  </a:lnTo>
                  <a:lnTo>
                    <a:pt x="711994" y="116682"/>
                  </a:lnTo>
                  <a:lnTo>
                    <a:pt x="707231" y="147638"/>
                  </a:lnTo>
                  <a:cubicBezTo>
                    <a:pt x="726280" y="148466"/>
                    <a:pt x="745314" y="150019"/>
                    <a:pt x="764381" y="150019"/>
                  </a:cubicBezTo>
                  <a:lnTo>
                    <a:pt x="840581" y="142875"/>
                  </a:lnTo>
                  <a:lnTo>
                    <a:pt x="902494" y="145257"/>
                  </a:lnTo>
                  <a:lnTo>
                    <a:pt x="902494" y="164307"/>
                  </a:lnTo>
                  <a:lnTo>
                    <a:pt x="873919" y="185738"/>
                  </a:lnTo>
                  <a:lnTo>
                    <a:pt x="876300" y="238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0" name="Dowolny kształt 19"/>
            <p:cNvSpPr/>
            <p:nvPr userDrawn="1"/>
          </p:nvSpPr>
          <p:spPr>
            <a:xfrm>
              <a:off x="4688681" y="2942587"/>
              <a:ext cx="407194" cy="309562"/>
            </a:xfrm>
            <a:custGeom>
              <a:avLst/>
              <a:gdLst>
                <a:gd name="connsiteX0" fmla="*/ 250032 w 407194"/>
                <a:gd name="connsiteY0" fmla="*/ 69056 h 309562"/>
                <a:gd name="connsiteX1" fmla="*/ 250032 w 407194"/>
                <a:gd name="connsiteY1" fmla="*/ 19050 h 309562"/>
                <a:gd name="connsiteX2" fmla="*/ 333375 w 407194"/>
                <a:gd name="connsiteY2" fmla="*/ 0 h 309562"/>
                <a:gd name="connsiteX3" fmla="*/ 407194 w 407194"/>
                <a:gd name="connsiteY3" fmla="*/ 4762 h 309562"/>
                <a:gd name="connsiteX4" fmla="*/ 395288 w 407194"/>
                <a:gd name="connsiteY4" fmla="*/ 50006 h 309562"/>
                <a:gd name="connsiteX5" fmla="*/ 338138 w 407194"/>
                <a:gd name="connsiteY5" fmla="*/ 102394 h 309562"/>
                <a:gd name="connsiteX6" fmla="*/ 340519 w 407194"/>
                <a:gd name="connsiteY6" fmla="*/ 150019 h 309562"/>
                <a:gd name="connsiteX7" fmla="*/ 269082 w 407194"/>
                <a:gd name="connsiteY7" fmla="*/ 192881 h 309562"/>
                <a:gd name="connsiteX8" fmla="*/ 233363 w 407194"/>
                <a:gd name="connsiteY8" fmla="*/ 178594 h 309562"/>
                <a:gd name="connsiteX9" fmla="*/ 219075 w 407194"/>
                <a:gd name="connsiteY9" fmla="*/ 185737 h 309562"/>
                <a:gd name="connsiteX10" fmla="*/ 209550 w 407194"/>
                <a:gd name="connsiteY10" fmla="*/ 245269 h 309562"/>
                <a:gd name="connsiteX11" fmla="*/ 173832 w 407194"/>
                <a:gd name="connsiteY11" fmla="*/ 271462 h 309562"/>
                <a:gd name="connsiteX12" fmla="*/ 169069 w 407194"/>
                <a:gd name="connsiteY12" fmla="*/ 307181 h 309562"/>
                <a:gd name="connsiteX13" fmla="*/ 145257 w 407194"/>
                <a:gd name="connsiteY13" fmla="*/ 309562 h 309562"/>
                <a:gd name="connsiteX14" fmla="*/ 130969 w 407194"/>
                <a:gd name="connsiteY14" fmla="*/ 276225 h 309562"/>
                <a:gd name="connsiteX15" fmla="*/ 147638 w 407194"/>
                <a:gd name="connsiteY15" fmla="*/ 250031 h 309562"/>
                <a:gd name="connsiteX16" fmla="*/ 123825 w 407194"/>
                <a:gd name="connsiteY16" fmla="*/ 221456 h 309562"/>
                <a:gd name="connsiteX17" fmla="*/ 119063 w 407194"/>
                <a:gd name="connsiteY17" fmla="*/ 190500 h 309562"/>
                <a:gd name="connsiteX18" fmla="*/ 38100 w 407194"/>
                <a:gd name="connsiteY18" fmla="*/ 188119 h 309562"/>
                <a:gd name="connsiteX19" fmla="*/ 0 w 407194"/>
                <a:gd name="connsiteY19" fmla="*/ 157162 h 309562"/>
                <a:gd name="connsiteX20" fmla="*/ 61913 w 407194"/>
                <a:gd name="connsiteY20" fmla="*/ 152400 h 309562"/>
                <a:gd name="connsiteX21" fmla="*/ 104775 w 407194"/>
                <a:gd name="connsiteY21" fmla="*/ 157162 h 309562"/>
                <a:gd name="connsiteX22" fmla="*/ 145257 w 407194"/>
                <a:gd name="connsiteY22" fmla="*/ 116681 h 309562"/>
                <a:gd name="connsiteX23" fmla="*/ 250032 w 407194"/>
                <a:gd name="connsiteY23" fmla="*/ 69056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7194" h="309562">
                  <a:moveTo>
                    <a:pt x="250032" y="69056"/>
                  </a:moveTo>
                  <a:lnTo>
                    <a:pt x="250032" y="19050"/>
                  </a:lnTo>
                  <a:lnTo>
                    <a:pt x="333375" y="0"/>
                  </a:lnTo>
                  <a:lnTo>
                    <a:pt x="407194" y="4762"/>
                  </a:lnTo>
                  <a:lnTo>
                    <a:pt x="395288" y="50006"/>
                  </a:lnTo>
                  <a:lnTo>
                    <a:pt x="338138" y="102394"/>
                  </a:lnTo>
                  <a:lnTo>
                    <a:pt x="340519" y="150019"/>
                  </a:lnTo>
                  <a:lnTo>
                    <a:pt x="269082" y="192881"/>
                  </a:lnTo>
                  <a:lnTo>
                    <a:pt x="233363" y="178594"/>
                  </a:lnTo>
                  <a:cubicBezTo>
                    <a:pt x="218322" y="183607"/>
                    <a:pt x="219075" y="178336"/>
                    <a:pt x="219075" y="185737"/>
                  </a:cubicBezTo>
                  <a:lnTo>
                    <a:pt x="209550" y="245269"/>
                  </a:lnTo>
                  <a:lnTo>
                    <a:pt x="173832" y="271462"/>
                  </a:lnTo>
                  <a:lnTo>
                    <a:pt x="169069" y="307181"/>
                  </a:lnTo>
                  <a:lnTo>
                    <a:pt x="145257" y="309562"/>
                  </a:lnTo>
                  <a:lnTo>
                    <a:pt x="130969" y="276225"/>
                  </a:lnTo>
                  <a:lnTo>
                    <a:pt x="147638" y="250031"/>
                  </a:lnTo>
                  <a:lnTo>
                    <a:pt x="123825" y="221456"/>
                  </a:lnTo>
                  <a:lnTo>
                    <a:pt x="119063" y="190500"/>
                  </a:lnTo>
                  <a:lnTo>
                    <a:pt x="38100" y="188119"/>
                  </a:lnTo>
                  <a:lnTo>
                    <a:pt x="0" y="157162"/>
                  </a:lnTo>
                  <a:lnTo>
                    <a:pt x="61913" y="152400"/>
                  </a:lnTo>
                  <a:lnTo>
                    <a:pt x="104775" y="157162"/>
                  </a:lnTo>
                  <a:lnTo>
                    <a:pt x="145257" y="116681"/>
                  </a:lnTo>
                  <a:lnTo>
                    <a:pt x="250032" y="690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1" name="Dowolny kształt 20"/>
            <p:cNvSpPr/>
            <p:nvPr userDrawn="1"/>
          </p:nvSpPr>
          <p:spPr>
            <a:xfrm>
              <a:off x="4735126" y="3290243"/>
              <a:ext cx="70237" cy="107156"/>
            </a:xfrm>
            <a:custGeom>
              <a:avLst/>
              <a:gdLst>
                <a:gd name="connsiteX0" fmla="*/ 24993 w 70237"/>
                <a:gd name="connsiteY0" fmla="*/ 107156 h 107156"/>
                <a:gd name="connsiteX1" fmla="*/ 1180 w 70237"/>
                <a:gd name="connsiteY1" fmla="*/ 80962 h 107156"/>
                <a:gd name="connsiteX2" fmla="*/ 1180 w 70237"/>
                <a:gd name="connsiteY2" fmla="*/ 54768 h 107156"/>
                <a:gd name="connsiteX3" fmla="*/ 24993 w 70237"/>
                <a:gd name="connsiteY3" fmla="*/ 28575 h 107156"/>
                <a:gd name="connsiteX4" fmla="*/ 22612 w 70237"/>
                <a:gd name="connsiteY4" fmla="*/ 4762 h 107156"/>
                <a:gd name="connsiteX5" fmla="*/ 46424 w 70237"/>
                <a:gd name="connsiteY5" fmla="*/ 0 h 107156"/>
                <a:gd name="connsiteX6" fmla="*/ 70237 w 70237"/>
                <a:gd name="connsiteY6" fmla="*/ 14287 h 107156"/>
                <a:gd name="connsiteX7" fmla="*/ 58330 w 70237"/>
                <a:gd name="connsiteY7" fmla="*/ 30956 h 107156"/>
                <a:gd name="connsiteX8" fmla="*/ 55949 w 70237"/>
                <a:gd name="connsiteY8" fmla="*/ 66675 h 107156"/>
                <a:gd name="connsiteX9" fmla="*/ 24993 w 70237"/>
                <a:gd name="connsiteY9" fmla="*/ 107156 h 10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37" h="107156">
                  <a:moveTo>
                    <a:pt x="24993" y="107156"/>
                  </a:moveTo>
                  <a:cubicBezTo>
                    <a:pt x="0" y="84663"/>
                    <a:pt x="1180" y="96404"/>
                    <a:pt x="1180" y="80962"/>
                  </a:cubicBezTo>
                  <a:lnTo>
                    <a:pt x="1180" y="54768"/>
                  </a:lnTo>
                  <a:lnTo>
                    <a:pt x="24993" y="28575"/>
                  </a:lnTo>
                  <a:lnTo>
                    <a:pt x="22612" y="4762"/>
                  </a:lnTo>
                  <a:lnTo>
                    <a:pt x="46424" y="0"/>
                  </a:lnTo>
                  <a:lnTo>
                    <a:pt x="70237" y="14287"/>
                  </a:lnTo>
                  <a:lnTo>
                    <a:pt x="58330" y="30956"/>
                  </a:lnTo>
                  <a:lnTo>
                    <a:pt x="55949" y="66675"/>
                  </a:lnTo>
                  <a:lnTo>
                    <a:pt x="24993" y="107156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2" name="Dowolny kształt 21"/>
            <p:cNvSpPr/>
            <p:nvPr userDrawn="1"/>
          </p:nvSpPr>
          <p:spPr>
            <a:xfrm>
              <a:off x="4622006" y="3092599"/>
              <a:ext cx="230982" cy="266700"/>
            </a:xfrm>
            <a:custGeom>
              <a:avLst/>
              <a:gdLst>
                <a:gd name="connsiteX0" fmla="*/ 111919 w 230982"/>
                <a:gd name="connsiteY0" fmla="*/ 266700 h 266700"/>
                <a:gd name="connsiteX1" fmla="*/ 138113 w 230982"/>
                <a:gd name="connsiteY1" fmla="*/ 223837 h 266700"/>
                <a:gd name="connsiteX2" fmla="*/ 140494 w 230982"/>
                <a:gd name="connsiteY2" fmla="*/ 204787 h 266700"/>
                <a:gd name="connsiteX3" fmla="*/ 161925 w 230982"/>
                <a:gd name="connsiteY3" fmla="*/ 192881 h 266700"/>
                <a:gd name="connsiteX4" fmla="*/ 183357 w 230982"/>
                <a:gd name="connsiteY4" fmla="*/ 211931 h 266700"/>
                <a:gd name="connsiteX5" fmla="*/ 230982 w 230982"/>
                <a:gd name="connsiteY5" fmla="*/ 166687 h 266700"/>
                <a:gd name="connsiteX6" fmla="*/ 211932 w 230982"/>
                <a:gd name="connsiteY6" fmla="*/ 161925 h 266700"/>
                <a:gd name="connsiteX7" fmla="*/ 200025 w 230982"/>
                <a:gd name="connsiteY7" fmla="*/ 128587 h 266700"/>
                <a:gd name="connsiteX8" fmla="*/ 211932 w 230982"/>
                <a:gd name="connsiteY8" fmla="*/ 104775 h 266700"/>
                <a:gd name="connsiteX9" fmla="*/ 192882 w 230982"/>
                <a:gd name="connsiteY9" fmla="*/ 76200 h 266700"/>
                <a:gd name="connsiteX10" fmla="*/ 185738 w 230982"/>
                <a:gd name="connsiteY10" fmla="*/ 42862 h 266700"/>
                <a:gd name="connsiteX11" fmla="*/ 111919 w 230982"/>
                <a:gd name="connsiteY11" fmla="*/ 38100 h 266700"/>
                <a:gd name="connsiteX12" fmla="*/ 64294 w 230982"/>
                <a:gd name="connsiteY12" fmla="*/ 9525 h 266700"/>
                <a:gd name="connsiteX13" fmla="*/ 45244 w 230982"/>
                <a:gd name="connsiteY13" fmla="*/ 0 h 266700"/>
                <a:gd name="connsiteX14" fmla="*/ 0 w 230982"/>
                <a:gd name="connsiteY14" fmla="*/ 9525 h 266700"/>
                <a:gd name="connsiteX15" fmla="*/ 7144 w 230982"/>
                <a:gd name="connsiteY15" fmla="*/ 50006 h 266700"/>
                <a:gd name="connsiteX16" fmla="*/ 38100 w 230982"/>
                <a:gd name="connsiteY16" fmla="*/ 85725 h 266700"/>
                <a:gd name="connsiteX17" fmla="*/ 14288 w 230982"/>
                <a:gd name="connsiteY17" fmla="*/ 107156 h 266700"/>
                <a:gd name="connsiteX18" fmla="*/ 52388 w 230982"/>
                <a:gd name="connsiteY18" fmla="*/ 140494 h 266700"/>
                <a:gd name="connsiteX19" fmla="*/ 57150 w 230982"/>
                <a:gd name="connsiteY19" fmla="*/ 178594 h 266700"/>
                <a:gd name="connsiteX20" fmla="*/ 76200 w 230982"/>
                <a:gd name="connsiteY20" fmla="*/ 190500 h 266700"/>
                <a:gd name="connsiteX21" fmla="*/ 107157 w 230982"/>
                <a:gd name="connsiteY21" fmla="*/ 185737 h 266700"/>
                <a:gd name="connsiteX22" fmla="*/ 102394 w 230982"/>
                <a:gd name="connsiteY22" fmla="*/ 216694 h 266700"/>
                <a:gd name="connsiteX23" fmla="*/ 66675 w 230982"/>
                <a:gd name="connsiteY23" fmla="*/ 240506 h 266700"/>
                <a:gd name="connsiteX24" fmla="*/ 111919 w 230982"/>
                <a:gd name="connsiteY2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0982" h="266700">
                  <a:moveTo>
                    <a:pt x="111919" y="266700"/>
                  </a:moveTo>
                  <a:lnTo>
                    <a:pt x="138113" y="223837"/>
                  </a:lnTo>
                  <a:lnTo>
                    <a:pt x="140494" y="204787"/>
                  </a:lnTo>
                  <a:lnTo>
                    <a:pt x="161925" y="192881"/>
                  </a:lnTo>
                  <a:lnTo>
                    <a:pt x="183357" y="211931"/>
                  </a:lnTo>
                  <a:lnTo>
                    <a:pt x="230982" y="166687"/>
                  </a:lnTo>
                  <a:lnTo>
                    <a:pt x="211932" y="161925"/>
                  </a:lnTo>
                  <a:lnTo>
                    <a:pt x="200025" y="128587"/>
                  </a:lnTo>
                  <a:lnTo>
                    <a:pt x="211932" y="104775"/>
                  </a:lnTo>
                  <a:lnTo>
                    <a:pt x="192882" y="76200"/>
                  </a:lnTo>
                  <a:lnTo>
                    <a:pt x="185738" y="42862"/>
                  </a:lnTo>
                  <a:lnTo>
                    <a:pt x="111919" y="38100"/>
                  </a:lnTo>
                  <a:lnTo>
                    <a:pt x="64294" y="9525"/>
                  </a:lnTo>
                  <a:lnTo>
                    <a:pt x="45244" y="0"/>
                  </a:lnTo>
                  <a:lnTo>
                    <a:pt x="0" y="9525"/>
                  </a:lnTo>
                  <a:lnTo>
                    <a:pt x="7144" y="50006"/>
                  </a:lnTo>
                  <a:lnTo>
                    <a:pt x="38100" y="85725"/>
                  </a:lnTo>
                  <a:cubicBezTo>
                    <a:pt x="13668" y="105271"/>
                    <a:pt x="14288" y="94610"/>
                    <a:pt x="14288" y="107156"/>
                  </a:cubicBezTo>
                  <a:lnTo>
                    <a:pt x="52388" y="140494"/>
                  </a:lnTo>
                  <a:lnTo>
                    <a:pt x="57150" y="178594"/>
                  </a:lnTo>
                  <a:lnTo>
                    <a:pt x="76200" y="190500"/>
                  </a:lnTo>
                  <a:lnTo>
                    <a:pt x="107157" y="185737"/>
                  </a:lnTo>
                  <a:lnTo>
                    <a:pt x="102394" y="216694"/>
                  </a:lnTo>
                  <a:cubicBezTo>
                    <a:pt x="65994" y="238533"/>
                    <a:pt x="66675" y="224240"/>
                    <a:pt x="66675" y="240506"/>
                  </a:cubicBezTo>
                  <a:lnTo>
                    <a:pt x="111919" y="266700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3" name="Dowolny kształt 22"/>
            <p:cNvSpPr/>
            <p:nvPr userDrawn="1"/>
          </p:nvSpPr>
          <p:spPr>
            <a:xfrm>
              <a:off x="3774281" y="3097361"/>
              <a:ext cx="1092994" cy="1038225"/>
            </a:xfrm>
            <a:custGeom>
              <a:avLst/>
              <a:gdLst>
                <a:gd name="connsiteX0" fmla="*/ 0 w 1092994"/>
                <a:gd name="connsiteY0" fmla="*/ 771525 h 1038225"/>
                <a:gd name="connsiteX1" fmla="*/ 16669 w 1092994"/>
                <a:gd name="connsiteY1" fmla="*/ 740569 h 1038225"/>
                <a:gd name="connsiteX2" fmla="*/ 26194 w 1092994"/>
                <a:gd name="connsiteY2" fmla="*/ 738188 h 1038225"/>
                <a:gd name="connsiteX3" fmla="*/ 30957 w 1092994"/>
                <a:gd name="connsiteY3" fmla="*/ 731044 h 1038225"/>
                <a:gd name="connsiteX4" fmla="*/ 40482 w 1092994"/>
                <a:gd name="connsiteY4" fmla="*/ 721519 h 1038225"/>
                <a:gd name="connsiteX5" fmla="*/ 145257 w 1092994"/>
                <a:gd name="connsiteY5" fmla="*/ 614363 h 1038225"/>
                <a:gd name="connsiteX6" fmla="*/ 173832 w 1092994"/>
                <a:gd name="connsiteY6" fmla="*/ 557213 h 1038225"/>
                <a:gd name="connsiteX7" fmla="*/ 221457 w 1092994"/>
                <a:gd name="connsiteY7" fmla="*/ 559594 h 1038225"/>
                <a:gd name="connsiteX8" fmla="*/ 219075 w 1092994"/>
                <a:gd name="connsiteY8" fmla="*/ 469107 h 1038225"/>
                <a:gd name="connsiteX9" fmla="*/ 257175 w 1092994"/>
                <a:gd name="connsiteY9" fmla="*/ 447675 h 1038225"/>
                <a:gd name="connsiteX10" fmla="*/ 230982 w 1092994"/>
                <a:gd name="connsiteY10" fmla="*/ 364332 h 1038225"/>
                <a:gd name="connsiteX11" fmla="*/ 247650 w 1092994"/>
                <a:gd name="connsiteY11" fmla="*/ 254794 h 1038225"/>
                <a:gd name="connsiteX12" fmla="*/ 200025 w 1092994"/>
                <a:gd name="connsiteY12" fmla="*/ 178594 h 1038225"/>
                <a:gd name="connsiteX13" fmla="*/ 154782 w 1092994"/>
                <a:gd name="connsiteY13" fmla="*/ 140494 h 1038225"/>
                <a:gd name="connsiteX14" fmla="*/ 176213 w 1092994"/>
                <a:gd name="connsiteY14" fmla="*/ 104775 h 1038225"/>
                <a:gd name="connsiteX15" fmla="*/ 188119 w 1092994"/>
                <a:gd name="connsiteY15" fmla="*/ 66675 h 1038225"/>
                <a:gd name="connsiteX16" fmla="*/ 321469 w 1092994"/>
                <a:gd name="connsiteY16" fmla="*/ 73819 h 1038225"/>
                <a:gd name="connsiteX17" fmla="*/ 342900 w 1092994"/>
                <a:gd name="connsiteY17" fmla="*/ 107157 h 1038225"/>
                <a:gd name="connsiteX18" fmla="*/ 383382 w 1092994"/>
                <a:gd name="connsiteY18" fmla="*/ 135732 h 1038225"/>
                <a:gd name="connsiteX19" fmla="*/ 426244 w 1092994"/>
                <a:gd name="connsiteY19" fmla="*/ 142875 h 1038225"/>
                <a:gd name="connsiteX20" fmla="*/ 440532 w 1092994"/>
                <a:gd name="connsiteY20" fmla="*/ 69057 h 1038225"/>
                <a:gd name="connsiteX21" fmla="*/ 485775 w 1092994"/>
                <a:gd name="connsiteY21" fmla="*/ 33338 h 1038225"/>
                <a:gd name="connsiteX22" fmla="*/ 545307 w 1092994"/>
                <a:gd name="connsiteY22" fmla="*/ 111919 h 1038225"/>
                <a:gd name="connsiteX23" fmla="*/ 611982 w 1092994"/>
                <a:gd name="connsiteY23" fmla="*/ 123825 h 1038225"/>
                <a:gd name="connsiteX24" fmla="*/ 609600 w 1092994"/>
                <a:gd name="connsiteY24" fmla="*/ 85725 h 1038225"/>
                <a:gd name="connsiteX25" fmla="*/ 747713 w 1092994"/>
                <a:gd name="connsiteY25" fmla="*/ 61913 h 1038225"/>
                <a:gd name="connsiteX26" fmla="*/ 795338 w 1092994"/>
                <a:gd name="connsiteY26" fmla="*/ 0 h 1038225"/>
                <a:gd name="connsiteX27" fmla="*/ 847725 w 1092994"/>
                <a:gd name="connsiteY27" fmla="*/ 2382 h 1038225"/>
                <a:gd name="connsiteX28" fmla="*/ 854869 w 1092994"/>
                <a:gd name="connsiteY28" fmla="*/ 45244 h 1038225"/>
                <a:gd name="connsiteX29" fmla="*/ 883444 w 1092994"/>
                <a:gd name="connsiteY29" fmla="*/ 78582 h 1038225"/>
                <a:gd name="connsiteX30" fmla="*/ 864394 w 1092994"/>
                <a:gd name="connsiteY30" fmla="*/ 102394 h 1038225"/>
                <a:gd name="connsiteX31" fmla="*/ 900113 w 1092994"/>
                <a:gd name="connsiteY31" fmla="*/ 135732 h 1038225"/>
                <a:gd name="connsiteX32" fmla="*/ 904875 w 1092994"/>
                <a:gd name="connsiteY32" fmla="*/ 180975 h 1038225"/>
                <a:gd name="connsiteX33" fmla="*/ 919163 w 1092994"/>
                <a:gd name="connsiteY33" fmla="*/ 185738 h 1038225"/>
                <a:gd name="connsiteX34" fmla="*/ 952500 w 1092994"/>
                <a:gd name="connsiteY34" fmla="*/ 183357 h 1038225"/>
                <a:gd name="connsiteX35" fmla="*/ 950119 w 1092994"/>
                <a:gd name="connsiteY35" fmla="*/ 211932 h 1038225"/>
                <a:gd name="connsiteX36" fmla="*/ 909638 w 1092994"/>
                <a:gd name="connsiteY36" fmla="*/ 233363 h 1038225"/>
                <a:gd name="connsiteX37" fmla="*/ 962025 w 1092994"/>
                <a:gd name="connsiteY37" fmla="*/ 264319 h 1038225"/>
                <a:gd name="connsiteX38" fmla="*/ 964407 w 1092994"/>
                <a:gd name="connsiteY38" fmla="*/ 283369 h 1038225"/>
                <a:gd name="connsiteX39" fmla="*/ 1047750 w 1092994"/>
                <a:gd name="connsiteY39" fmla="*/ 364332 h 1038225"/>
                <a:gd name="connsiteX40" fmla="*/ 1092994 w 1092994"/>
                <a:gd name="connsiteY40" fmla="*/ 388144 h 1038225"/>
                <a:gd name="connsiteX41" fmla="*/ 1081088 w 1092994"/>
                <a:gd name="connsiteY41" fmla="*/ 421482 h 1038225"/>
                <a:gd name="connsiteX42" fmla="*/ 1040607 w 1092994"/>
                <a:gd name="connsiteY42" fmla="*/ 438150 h 1038225"/>
                <a:gd name="connsiteX43" fmla="*/ 971550 w 1092994"/>
                <a:gd name="connsiteY43" fmla="*/ 507207 h 1038225"/>
                <a:gd name="connsiteX44" fmla="*/ 959644 w 1092994"/>
                <a:gd name="connsiteY44" fmla="*/ 550069 h 1038225"/>
                <a:gd name="connsiteX45" fmla="*/ 921544 w 1092994"/>
                <a:gd name="connsiteY45" fmla="*/ 535782 h 1038225"/>
                <a:gd name="connsiteX46" fmla="*/ 892969 w 1092994"/>
                <a:gd name="connsiteY46" fmla="*/ 559594 h 1038225"/>
                <a:gd name="connsiteX47" fmla="*/ 850107 w 1092994"/>
                <a:gd name="connsiteY47" fmla="*/ 576263 h 1038225"/>
                <a:gd name="connsiteX48" fmla="*/ 833438 w 1092994"/>
                <a:gd name="connsiteY48" fmla="*/ 604838 h 1038225"/>
                <a:gd name="connsiteX49" fmla="*/ 802482 w 1092994"/>
                <a:gd name="connsiteY49" fmla="*/ 604838 h 1038225"/>
                <a:gd name="connsiteX50" fmla="*/ 769144 w 1092994"/>
                <a:gd name="connsiteY50" fmla="*/ 638175 h 1038225"/>
                <a:gd name="connsiteX51" fmla="*/ 745332 w 1092994"/>
                <a:gd name="connsiteY51" fmla="*/ 661988 h 1038225"/>
                <a:gd name="connsiteX52" fmla="*/ 750094 w 1092994"/>
                <a:gd name="connsiteY52" fmla="*/ 683419 h 1038225"/>
                <a:gd name="connsiteX53" fmla="*/ 776288 w 1092994"/>
                <a:gd name="connsiteY53" fmla="*/ 683419 h 1038225"/>
                <a:gd name="connsiteX54" fmla="*/ 800100 w 1092994"/>
                <a:gd name="connsiteY54" fmla="*/ 652463 h 1038225"/>
                <a:gd name="connsiteX55" fmla="*/ 835819 w 1092994"/>
                <a:gd name="connsiteY55" fmla="*/ 654844 h 1038225"/>
                <a:gd name="connsiteX56" fmla="*/ 812007 w 1092994"/>
                <a:gd name="connsiteY56" fmla="*/ 685800 h 1038225"/>
                <a:gd name="connsiteX57" fmla="*/ 821532 w 1092994"/>
                <a:gd name="connsiteY57" fmla="*/ 740569 h 1038225"/>
                <a:gd name="connsiteX58" fmla="*/ 790575 w 1092994"/>
                <a:gd name="connsiteY58" fmla="*/ 764382 h 1038225"/>
                <a:gd name="connsiteX59" fmla="*/ 773907 w 1092994"/>
                <a:gd name="connsiteY59" fmla="*/ 797719 h 1038225"/>
                <a:gd name="connsiteX60" fmla="*/ 731044 w 1092994"/>
                <a:gd name="connsiteY60" fmla="*/ 819150 h 1038225"/>
                <a:gd name="connsiteX61" fmla="*/ 738188 w 1092994"/>
                <a:gd name="connsiteY61" fmla="*/ 878682 h 1038225"/>
                <a:gd name="connsiteX62" fmla="*/ 721519 w 1092994"/>
                <a:gd name="connsiteY62" fmla="*/ 916782 h 1038225"/>
                <a:gd name="connsiteX63" fmla="*/ 757238 w 1092994"/>
                <a:gd name="connsiteY63" fmla="*/ 990600 h 1038225"/>
                <a:gd name="connsiteX64" fmla="*/ 688182 w 1092994"/>
                <a:gd name="connsiteY64" fmla="*/ 997744 h 1038225"/>
                <a:gd name="connsiteX65" fmla="*/ 602457 w 1092994"/>
                <a:gd name="connsiteY65" fmla="*/ 1038225 h 1038225"/>
                <a:gd name="connsiteX66" fmla="*/ 540544 w 1092994"/>
                <a:gd name="connsiteY66" fmla="*/ 1028700 h 1038225"/>
                <a:gd name="connsiteX67" fmla="*/ 514350 w 1092994"/>
                <a:gd name="connsiteY67" fmla="*/ 959644 h 1038225"/>
                <a:gd name="connsiteX68" fmla="*/ 447675 w 1092994"/>
                <a:gd name="connsiteY68" fmla="*/ 933450 h 1038225"/>
                <a:gd name="connsiteX69" fmla="*/ 361950 w 1092994"/>
                <a:gd name="connsiteY69" fmla="*/ 942975 h 1038225"/>
                <a:gd name="connsiteX70" fmla="*/ 319088 w 1092994"/>
                <a:gd name="connsiteY70" fmla="*/ 1016794 h 1038225"/>
                <a:gd name="connsiteX71" fmla="*/ 273844 w 1092994"/>
                <a:gd name="connsiteY71" fmla="*/ 1009650 h 1038225"/>
                <a:gd name="connsiteX72" fmla="*/ 238125 w 1092994"/>
                <a:gd name="connsiteY72" fmla="*/ 992982 h 1038225"/>
                <a:gd name="connsiteX73" fmla="*/ 204788 w 1092994"/>
                <a:gd name="connsiteY73" fmla="*/ 988219 h 1038225"/>
                <a:gd name="connsiteX74" fmla="*/ 171450 w 1092994"/>
                <a:gd name="connsiteY74" fmla="*/ 976313 h 1038225"/>
                <a:gd name="connsiteX75" fmla="*/ 171450 w 1092994"/>
                <a:gd name="connsiteY75" fmla="*/ 935832 h 1038225"/>
                <a:gd name="connsiteX76" fmla="*/ 140494 w 1092994"/>
                <a:gd name="connsiteY76" fmla="*/ 907257 h 1038225"/>
                <a:gd name="connsiteX77" fmla="*/ 97632 w 1092994"/>
                <a:gd name="connsiteY77" fmla="*/ 904875 h 1038225"/>
                <a:gd name="connsiteX78" fmla="*/ 0 w 1092994"/>
                <a:gd name="connsiteY78" fmla="*/ 7715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92994" h="1038225">
                  <a:moveTo>
                    <a:pt x="0" y="771525"/>
                  </a:moveTo>
                  <a:cubicBezTo>
                    <a:pt x="5556" y="761206"/>
                    <a:pt x="9428" y="749784"/>
                    <a:pt x="16669" y="740569"/>
                  </a:cubicBezTo>
                  <a:cubicBezTo>
                    <a:pt x="18691" y="737996"/>
                    <a:pt x="23471" y="740003"/>
                    <a:pt x="26194" y="738188"/>
                  </a:cubicBezTo>
                  <a:cubicBezTo>
                    <a:pt x="28575" y="736600"/>
                    <a:pt x="28933" y="733068"/>
                    <a:pt x="30957" y="731044"/>
                  </a:cubicBezTo>
                  <a:cubicBezTo>
                    <a:pt x="42452" y="719549"/>
                    <a:pt x="35037" y="732407"/>
                    <a:pt x="40482" y="721519"/>
                  </a:cubicBezTo>
                  <a:lnTo>
                    <a:pt x="145257" y="614363"/>
                  </a:lnTo>
                  <a:lnTo>
                    <a:pt x="173832" y="557213"/>
                  </a:lnTo>
                  <a:lnTo>
                    <a:pt x="221457" y="559594"/>
                  </a:lnTo>
                  <a:lnTo>
                    <a:pt x="219075" y="469107"/>
                  </a:lnTo>
                  <a:lnTo>
                    <a:pt x="257175" y="447675"/>
                  </a:lnTo>
                  <a:lnTo>
                    <a:pt x="230982" y="364332"/>
                  </a:lnTo>
                  <a:lnTo>
                    <a:pt x="247650" y="254794"/>
                  </a:lnTo>
                  <a:lnTo>
                    <a:pt x="200025" y="178594"/>
                  </a:lnTo>
                  <a:lnTo>
                    <a:pt x="154782" y="140494"/>
                  </a:lnTo>
                  <a:lnTo>
                    <a:pt x="176213" y="104775"/>
                  </a:lnTo>
                  <a:lnTo>
                    <a:pt x="188119" y="66675"/>
                  </a:lnTo>
                  <a:lnTo>
                    <a:pt x="321469" y="73819"/>
                  </a:lnTo>
                  <a:lnTo>
                    <a:pt x="342900" y="107157"/>
                  </a:lnTo>
                  <a:lnTo>
                    <a:pt x="383382" y="135732"/>
                  </a:lnTo>
                  <a:lnTo>
                    <a:pt x="426244" y="142875"/>
                  </a:lnTo>
                  <a:lnTo>
                    <a:pt x="440532" y="69057"/>
                  </a:lnTo>
                  <a:lnTo>
                    <a:pt x="485775" y="33338"/>
                  </a:lnTo>
                  <a:lnTo>
                    <a:pt x="545307" y="111919"/>
                  </a:lnTo>
                  <a:lnTo>
                    <a:pt x="611982" y="123825"/>
                  </a:lnTo>
                  <a:lnTo>
                    <a:pt x="609600" y="85725"/>
                  </a:lnTo>
                  <a:lnTo>
                    <a:pt x="747713" y="61913"/>
                  </a:lnTo>
                  <a:lnTo>
                    <a:pt x="795338" y="0"/>
                  </a:lnTo>
                  <a:lnTo>
                    <a:pt x="847725" y="2382"/>
                  </a:lnTo>
                  <a:lnTo>
                    <a:pt x="854869" y="45244"/>
                  </a:lnTo>
                  <a:lnTo>
                    <a:pt x="883444" y="78582"/>
                  </a:lnTo>
                  <a:lnTo>
                    <a:pt x="864394" y="102394"/>
                  </a:lnTo>
                  <a:lnTo>
                    <a:pt x="900113" y="135732"/>
                  </a:lnTo>
                  <a:cubicBezTo>
                    <a:pt x="904963" y="179383"/>
                    <a:pt x="904875" y="164219"/>
                    <a:pt x="904875" y="180975"/>
                  </a:cubicBezTo>
                  <a:lnTo>
                    <a:pt x="919163" y="185738"/>
                  </a:lnTo>
                  <a:lnTo>
                    <a:pt x="952500" y="183357"/>
                  </a:lnTo>
                  <a:lnTo>
                    <a:pt x="950119" y="211932"/>
                  </a:lnTo>
                  <a:lnTo>
                    <a:pt x="909638" y="233363"/>
                  </a:lnTo>
                  <a:lnTo>
                    <a:pt x="962025" y="264319"/>
                  </a:lnTo>
                  <a:lnTo>
                    <a:pt x="964407" y="283369"/>
                  </a:lnTo>
                  <a:lnTo>
                    <a:pt x="1047750" y="364332"/>
                  </a:lnTo>
                  <a:lnTo>
                    <a:pt x="1092994" y="388144"/>
                  </a:lnTo>
                  <a:lnTo>
                    <a:pt x="1081088" y="421482"/>
                  </a:lnTo>
                  <a:lnTo>
                    <a:pt x="1040607" y="438150"/>
                  </a:lnTo>
                  <a:lnTo>
                    <a:pt x="971550" y="507207"/>
                  </a:lnTo>
                  <a:lnTo>
                    <a:pt x="959644" y="550069"/>
                  </a:lnTo>
                  <a:lnTo>
                    <a:pt x="921544" y="535782"/>
                  </a:lnTo>
                  <a:lnTo>
                    <a:pt x="892969" y="559594"/>
                  </a:lnTo>
                  <a:cubicBezTo>
                    <a:pt x="849354" y="574133"/>
                    <a:pt x="850107" y="558822"/>
                    <a:pt x="850107" y="576263"/>
                  </a:cubicBezTo>
                  <a:lnTo>
                    <a:pt x="833438" y="604838"/>
                  </a:lnTo>
                  <a:lnTo>
                    <a:pt x="802482" y="604838"/>
                  </a:lnTo>
                  <a:lnTo>
                    <a:pt x="769144" y="638175"/>
                  </a:lnTo>
                  <a:lnTo>
                    <a:pt x="745332" y="661988"/>
                  </a:lnTo>
                  <a:lnTo>
                    <a:pt x="750094" y="683419"/>
                  </a:lnTo>
                  <a:lnTo>
                    <a:pt x="776288" y="683419"/>
                  </a:lnTo>
                  <a:cubicBezTo>
                    <a:pt x="798171" y="651810"/>
                    <a:pt x="785169" y="652463"/>
                    <a:pt x="800100" y="652463"/>
                  </a:cubicBezTo>
                  <a:lnTo>
                    <a:pt x="835819" y="654844"/>
                  </a:lnTo>
                  <a:cubicBezTo>
                    <a:pt x="810939" y="682213"/>
                    <a:pt x="812007" y="669238"/>
                    <a:pt x="812007" y="685800"/>
                  </a:cubicBezTo>
                  <a:lnTo>
                    <a:pt x="821532" y="740569"/>
                  </a:lnTo>
                  <a:lnTo>
                    <a:pt x="790575" y="764382"/>
                  </a:lnTo>
                  <a:lnTo>
                    <a:pt x="773907" y="797719"/>
                  </a:lnTo>
                  <a:lnTo>
                    <a:pt x="731044" y="819150"/>
                  </a:lnTo>
                  <a:lnTo>
                    <a:pt x="738188" y="878682"/>
                  </a:lnTo>
                  <a:lnTo>
                    <a:pt x="721519" y="916782"/>
                  </a:lnTo>
                  <a:lnTo>
                    <a:pt x="757238" y="990600"/>
                  </a:lnTo>
                  <a:lnTo>
                    <a:pt x="688182" y="997744"/>
                  </a:lnTo>
                  <a:lnTo>
                    <a:pt x="602457" y="1038225"/>
                  </a:lnTo>
                  <a:lnTo>
                    <a:pt x="540544" y="1028700"/>
                  </a:lnTo>
                  <a:lnTo>
                    <a:pt x="514350" y="959644"/>
                  </a:lnTo>
                  <a:lnTo>
                    <a:pt x="447675" y="933450"/>
                  </a:lnTo>
                  <a:lnTo>
                    <a:pt x="361950" y="942975"/>
                  </a:lnTo>
                  <a:lnTo>
                    <a:pt x="319088" y="1016794"/>
                  </a:lnTo>
                  <a:lnTo>
                    <a:pt x="273844" y="1009650"/>
                  </a:lnTo>
                  <a:lnTo>
                    <a:pt x="238125" y="992982"/>
                  </a:lnTo>
                  <a:lnTo>
                    <a:pt x="204788" y="988219"/>
                  </a:lnTo>
                  <a:cubicBezTo>
                    <a:pt x="170687" y="978476"/>
                    <a:pt x="171450" y="990251"/>
                    <a:pt x="171450" y="976313"/>
                  </a:cubicBezTo>
                  <a:lnTo>
                    <a:pt x="171450" y="935832"/>
                  </a:lnTo>
                  <a:lnTo>
                    <a:pt x="140494" y="907257"/>
                  </a:lnTo>
                  <a:lnTo>
                    <a:pt x="97632" y="904875"/>
                  </a:lnTo>
                  <a:lnTo>
                    <a:pt x="0" y="7715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4" name="Dowolny kształt 23"/>
            <p:cNvSpPr/>
            <p:nvPr userDrawn="1"/>
          </p:nvSpPr>
          <p:spPr>
            <a:xfrm>
              <a:off x="4521994" y="3635524"/>
              <a:ext cx="383381" cy="230981"/>
            </a:xfrm>
            <a:custGeom>
              <a:avLst/>
              <a:gdLst>
                <a:gd name="connsiteX0" fmla="*/ 73819 w 383381"/>
                <a:gd name="connsiteY0" fmla="*/ 192881 h 230981"/>
                <a:gd name="connsiteX1" fmla="*/ 64294 w 383381"/>
                <a:gd name="connsiteY1" fmla="*/ 138112 h 230981"/>
                <a:gd name="connsiteX2" fmla="*/ 92869 w 383381"/>
                <a:gd name="connsiteY2" fmla="*/ 116681 h 230981"/>
                <a:gd name="connsiteX3" fmla="*/ 42862 w 383381"/>
                <a:gd name="connsiteY3" fmla="*/ 111919 h 230981"/>
                <a:gd name="connsiteX4" fmla="*/ 33337 w 383381"/>
                <a:gd name="connsiteY4" fmla="*/ 150019 h 230981"/>
                <a:gd name="connsiteX5" fmla="*/ 4762 w 383381"/>
                <a:gd name="connsiteY5" fmla="*/ 140494 h 230981"/>
                <a:gd name="connsiteX6" fmla="*/ 0 w 383381"/>
                <a:gd name="connsiteY6" fmla="*/ 123825 h 230981"/>
                <a:gd name="connsiteX7" fmla="*/ 54769 w 383381"/>
                <a:gd name="connsiteY7" fmla="*/ 64294 h 230981"/>
                <a:gd name="connsiteX8" fmla="*/ 88106 w 383381"/>
                <a:gd name="connsiteY8" fmla="*/ 69056 h 230981"/>
                <a:gd name="connsiteX9" fmla="*/ 109537 w 383381"/>
                <a:gd name="connsiteY9" fmla="*/ 26194 h 230981"/>
                <a:gd name="connsiteX10" fmla="*/ 147637 w 383381"/>
                <a:gd name="connsiteY10" fmla="*/ 23812 h 230981"/>
                <a:gd name="connsiteX11" fmla="*/ 176212 w 383381"/>
                <a:gd name="connsiteY11" fmla="*/ 0 h 230981"/>
                <a:gd name="connsiteX12" fmla="*/ 219075 w 383381"/>
                <a:gd name="connsiteY12" fmla="*/ 19050 h 230981"/>
                <a:gd name="connsiteX13" fmla="*/ 238125 w 383381"/>
                <a:gd name="connsiteY13" fmla="*/ 33337 h 230981"/>
                <a:gd name="connsiteX14" fmla="*/ 321469 w 383381"/>
                <a:gd name="connsiteY14" fmla="*/ 28575 h 230981"/>
                <a:gd name="connsiteX15" fmla="*/ 352425 w 383381"/>
                <a:gd name="connsiteY15" fmla="*/ 47625 h 230981"/>
                <a:gd name="connsiteX16" fmla="*/ 354806 w 383381"/>
                <a:gd name="connsiteY16" fmla="*/ 76200 h 230981"/>
                <a:gd name="connsiteX17" fmla="*/ 357187 w 383381"/>
                <a:gd name="connsiteY17" fmla="*/ 95250 h 230981"/>
                <a:gd name="connsiteX18" fmla="*/ 335756 w 383381"/>
                <a:gd name="connsiteY18" fmla="*/ 109537 h 230981"/>
                <a:gd name="connsiteX19" fmla="*/ 335756 w 383381"/>
                <a:gd name="connsiteY19" fmla="*/ 145256 h 230981"/>
                <a:gd name="connsiteX20" fmla="*/ 383381 w 383381"/>
                <a:gd name="connsiteY20" fmla="*/ 161925 h 230981"/>
                <a:gd name="connsiteX21" fmla="*/ 338137 w 383381"/>
                <a:gd name="connsiteY21" fmla="*/ 214312 h 230981"/>
                <a:gd name="connsiteX22" fmla="*/ 300037 w 383381"/>
                <a:gd name="connsiteY22" fmla="*/ 209550 h 230981"/>
                <a:gd name="connsiteX23" fmla="*/ 292894 w 383381"/>
                <a:gd name="connsiteY23" fmla="*/ 180975 h 230981"/>
                <a:gd name="connsiteX24" fmla="*/ 266700 w 383381"/>
                <a:gd name="connsiteY24" fmla="*/ 178594 h 230981"/>
                <a:gd name="connsiteX25" fmla="*/ 235744 w 383381"/>
                <a:gd name="connsiteY25" fmla="*/ 221456 h 230981"/>
                <a:gd name="connsiteX26" fmla="*/ 216694 w 383381"/>
                <a:gd name="connsiteY26" fmla="*/ 230981 h 230981"/>
                <a:gd name="connsiteX27" fmla="*/ 209550 w 383381"/>
                <a:gd name="connsiteY27" fmla="*/ 169069 h 230981"/>
                <a:gd name="connsiteX28" fmla="*/ 185737 w 383381"/>
                <a:gd name="connsiteY28" fmla="*/ 169069 h 230981"/>
                <a:gd name="connsiteX29" fmla="*/ 152400 w 383381"/>
                <a:gd name="connsiteY29" fmla="*/ 190500 h 230981"/>
                <a:gd name="connsiteX30" fmla="*/ 73819 w 383381"/>
                <a:gd name="connsiteY30" fmla="*/ 192881 h 23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3381" h="230981">
                  <a:moveTo>
                    <a:pt x="73819" y="192881"/>
                  </a:moveTo>
                  <a:lnTo>
                    <a:pt x="64294" y="138112"/>
                  </a:lnTo>
                  <a:lnTo>
                    <a:pt x="92869" y="116681"/>
                  </a:lnTo>
                  <a:lnTo>
                    <a:pt x="42862" y="111919"/>
                  </a:lnTo>
                  <a:lnTo>
                    <a:pt x="33337" y="150019"/>
                  </a:lnTo>
                  <a:lnTo>
                    <a:pt x="4762" y="140494"/>
                  </a:lnTo>
                  <a:lnTo>
                    <a:pt x="0" y="123825"/>
                  </a:lnTo>
                  <a:lnTo>
                    <a:pt x="54769" y="64294"/>
                  </a:lnTo>
                  <a:lnTo>
                    <a:pt x="88106" y="69056"/>
                  </a:lnTo>
                  <a:lnTo>
                    <a:pt x="109537" y="26194"/>
                  </a:lnTo>
                  <a:lnTo>
                    <a:pt x="147637" y="23812"/>
                  </a:lnTo>
                  <a:lnTo>
                    <a:pt x="176212" y="0"/>
                  </a:lnTo>
                  <a:lnTo>
                    <a:pt x="219075" y="19050"/>
                  </a:lnTo>
                  <a:lnTo>
                    <a:pt x="238125" y="33337"/>
                  </a:lnTo>
                  <a:lnTo>
                    <a:pt x="321469" y="28575"/>
                  </a:lnTo>
                  <a:lnTo>
                    <a:pt x="352425" y="47625"/>
                  </a:lnTo>
                  <a:lnTo>
                    <a:pt x="354806" y="76200"/>
                  </a:lnTo>
                  <a:lnTo>
                    <a:pt x="357187" y="95250"/>
                  </a:lnTo>
                  <a:lnTo>
                    <a:pt x="335756" y="109537"/>
                  </a:lnTo>
                  <a:lnTo>
                    <a:pt x="335756" y="145256"/>
                  </a:lnTo>
                  <a:lnTo>
                    <a:pt x="383381" y="161925"/>
                  </a:lnTo>
                  <a:lnTo>
                    <a:pt x="338137" y="214312"/>
                  </a:lnTo>
                  <a:lnTo>
                    <a:pt x="300037" y="209550"/>
                  </a:lnTo>
                  <a:lnTo>
                    <a:pt x="292894" y="180975"/>
                  </a:lnTo>
                  <a:lnTo>
                    <a:pt x="266700" y="178594"/>
                  </a:lnTo>
                  <a:lnTo>
                    <a:pt x="235744" y="221456"/>
                  </a:lnTo>
                  <a:lnTo>
                    <a:pt x="216694" y="230981"/>
                  </a:lnTo>
                  <a:lnTo>
                    <a:pt x="209550" y="169069"/>
                  </a:lnTo>
                  <a:lnTo>
                    <a:pt x="185737" y="169069"/>
                  </a:lnTo>
                  <a:lnTo>
                    <a:pt x="152400" y="190500"/>
                  </a:lnTo>
                  <a:lnTo>
                    <a:pt x="73819" y="1928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5" name="Dowolny kształt 24"/>
            <p:cNvSpPr/>
            <p:nvPr userDrawn="1"/>
          </p:nvSpPr>
          <p:spPr>
            <a:xfrm>
              <a:off x="4495800" y="3799830"/>
              <a:ext cx="833438" cy="1266825"/>
            </a:xfrm>
            <a:custGeom>
              <a:avLst/>
              <a:gdLst>
                <a:gd name="connsiteX0" fmla="*/ 33338 w 833438"/>
                <a:gd name="connsiteY0" fmla="*/ 283369 h 1266825"/>
                <a:gd name="connsiteX1" fmla="*/ 0 w 833438"/>
                <a:gd name="connsiteY1" fmla="*/ 211931 h 1266825"/>
                <a:gd name="connsiteX2" fmla="*/ 16669 w 833438"/>
                <a:gd name="connsiteY2" fmla="*/ 183356 h 1266825"/>
                <a:gd name="connsiteX3" fmla="*/ 11906 w 833438"/>
                <a:gd name="connsiteY3" fmla="*/ 116681 h 1266825"/>
                <a:gd name="connsiteX4" fmla="*/ 57150 w 833438"/>
                <a:gd name="connsiteY4" fmla="*/ 95250 h 1266825"/>
                <a:gd name="connsiteX5" fmla="*/ 71438 w 833438"/>
                <a:gd name="connsiteY5" fmla="*/ 61913 h 1266825"/>
                <a:gd name="connsiteX6" fmla="*/ 102394 w 833438"/>
                <a:gd name="connsiteY6" fmla="*/ 38100 h 1266825"/>
                <a:gd name="connsiteX7" fmla="*/ 102394 w 833438"/>
                <a:gd name="connsiteY7" fmla="*/ 30956 h 1266825"/>
                <a:gd name="connsiteX8" fmla="*/ 180975 w 833438"/>
                <a:gd name="connsiteY8" fmla="*/ 23813 h 1266825"/>
                <a:gd name="connsiteX9" fmla="*/ 219075 w 833438"/>
                <a:gd name="connsiteY9" fmla="*/ 4763 h 1266825"/>
                <a:gd name="connsiteX10" fmla="*/ 240506 w 833438"/>
                <a:gd name="connsiteY10" fmla="*/ 4763 h 1266825"/>
                <a:gd name="connsiteX11" fmla="*/ 247650 w 833438"/>
                <a:gd name="connsiteY11" fmla="*/ 66675 h 1266825"/>
                <a:gd name="connsiteX12" fmla="*/ 273844 w 833438"/>
                <a:gd name="connsiteY12" fmla="*/ 52388 h 1266825"/>
                <a:gd name="connsiteX13" fmla="*/ 292894 w 833438"/>
                <a:gd name="connsiteY13" fmla="*/ 16669 h 1266825"/>
                <a:gd name="connsiteX14" fmla="*/ 316706 w 833438"/>
                <a:gd name="connsiteY14" fmla="*/ 16669 h 1266825"/>
                <a:gd name="connsiteX15" fmla="*/ 330994 w 833438"/>
                <a:gd name="connsiteY15" fmla="*/ 42863 h 1266825"/>
                <a:gd name="connsiteX16" fmla="*/ 333375 w 833438"/>
                <a:gd name="connsiteY16" fmla="*/ 52388 h 1266825"/>
                <a:gd name="connsiteX17" fmla="*/ 364331 w 833438"/>
                <a:gd name="connsiteY17" fmla="*/ 52388 h 1266825"/>
                <a:gd name="connsiteX18" fmla="*/ 409575 w 833438"/>
                <a:gd name="connsiteY18" fmla="*/ 0 h 1266825"/>
                <a:gd name="connsiteX19" fmla="*/ 464344 w 833438"/>
                <a:gd name="connsiteY19" fmla="*/ 11906 h 1266825"/>
                <a:gd name="connsiteX20" fmla="*/ 542925 w 833438"/>
                <a:gd name="connsiteY20" fmla="*/ 2381 h 1266825"/>
                <a:gd name="connsiteX21" fmla="*/ 590550 w 833438"/>
                <a:gd name="connsiteY21" fmla="*/ 88106 h 1266825"/>
                <a:gd name="connsiteX22" fmla="*/ 642938 w 833438"/>
                <a:gd name="connsiteY22" fmla="*/ 90488 h 1266825"/>
                <a:gd name="connsiteX23" fmla="*/ 657225 w 833438"/>
                <a:gd name="connsiteY23" fmla="*/ 142875 h 1266825"/>
                <a:gd name="connsiteX24" fmla="*/ 635794 w 833438"/>
                <a:gd name="connsiteY24" fmla="*/ 166688 h 1266825"/>
                <a:gd name="connsiteX25" fmla="*/ 623888 w 833438"/>
                <a:gd name="connsiteY25" fmla="*/ 216694 h 1266825"/>
                <a:gd name="connsiteX26" fmla="*/ 500063 w 833438"/>
                <a:gd name="connsiteY26" fmla="*/ 250031 h 1266825"/>
                <a:gd name="connsiteX27" fmla="*/ 509588 w 833438"/>
                <a:gd name="connsiteY27" fmla="*/ 280988 h 1266825"/>
                <a:gd name="connsiteX28" fmla="*/ 511969 w 833438"/>
                <a:gd name="connsiteY28" fmla="*/ 295275 h 1266825"/>
                <a:gd name="connsiteX29" fmla="*/ 459581 w 833438"/>
                <a:gd name="connsiteY29" fmla="*/ 383381 h 1266825"/>
                <a:gd name="connsiteX30" fmla="*/ 528638 w 833438"/>
                <a:gd name="connsiteY30" fmla="*/ 490538 h 1266825"/>
                <a:gd name="connsiteX31" fmla="*/ 526256 w 833438"/>
                <a:gd name="connsiteY31" fmla="*/ 602456 h 1266825"/>
                <a:gd name="connsiteX32" fmla="*/ 602456 w 833438"/>
                <a:gd name="connsiteY32" fmla="*/ 723900 h 1266825"/>
                <a:gd name="connsiteX33" fmla="*/ 659606 w 833438"/>
                <a:gd name="connsiteY33" fmla="*/ 723900 h 1266825"/>
                <a:gd name="connsiteX34" fmla="*/ 676275 w 833438"/>
                <a:gd name="connsiteY34" fmla="*/ 747713 h 1266825"/>
                <a:gd name="connsiteX35" fmla="*/ 645319 w 833438"/>
                <a:gd name="connsiteY35" fmla="*/ 802481 h 1266825"/>
                <a:gd name="connsiteX36" fmla="*/ 676275 w 833438"/>
                <a:gd name="connsiteY36" fmla="*/ 828675 h 1266825"/>
                <a:gd name="connsiteX37" fmla="*/ 766763 w 833438"/>
                <a:gd name="connsiteY37" fmla="*/ 909638 h 1266825"/>
                <a:gd name="connsiteX38" fmla="*/ 809625 w 833438"/>
                <a:gd name="connsiteY38" fmla="*/ 964406 h 1266825"/>
                <a:gd name="connsiteX39" fmla="*/ 833438 w 833438"/>
                <a:gd name="connsiteY39" fmla="*/ 1066800 h 1266825"/>
                <a:gd name="connsiteX40" fmla="*/ 781050 w 833438"/>
                <a:gd name="connsiteY40" fmla="*/ 1071563 h 1266825"/>
                <a:gd name="connsiteX41" fmla="*/ 750094 w 833438"/>
                <a:gd name="connsiteY41" fmla="*/ 1031081 h 1266825"/>
                <a:gd name="connsiteX42" fmla="*/ 742950 w 833438"/>
                <a:gd name="connsiteY42" fmla="*/ 988219 h 1266825"/>
                <a:gd name="connsiteX43" fmla="*/ 709613 w 833438"/>
                <a:gd name="connsiteY43" fmla="*/ 969169 h 1266825"/>
                <a:gd name="connsiteX44" fmla="*/ 671513 w 833438"/>
                <a:gd name="connsiteY44" fmla="*/ 976313 h 1266825"/>
                <a:gd name="connsiteX45" fmla="*/ 628650 w 833438"/>
                <a:gd name="connsiteY45" fmla="*/ 1040606 h 1266825"/>
                <a:gd name="connsiteX46" fmla="*/ 657225 w 833438"/>
                <a:gd name="connsiteY46" fmla="*/ 1073944 h 1266825"/>
                <a:gd name="connsiteX47" fmla="*/ 640556 w 833438"/>
                <a:gd name="connsiteY47" fmla="*/ 1133475 h 1266825"/>
                <a:gd name="connsiteX48" fmla="*/ 600075 w 833438"/>
                <a:gd name="connsiteY48" fmla="*/ 1154906 h 1266825"/>
                <a:gd name="connsiteX49" fmla="*/ 550069 w 833438"/>
                <a:gd name="connsiteY49" fmla="*/ 1226344 h 1266825"/>
                <a:gd name="connsiteX50" fmla="*/ 488156 w 833438"/>
                <a:gd name="connsiteY50" fmla="*/ 1266825 h 1266825"/>
                <a:gd name="connsiteX51" fmla="*/ 442913 w 833438"/>
                <a:gd name="connsiteY51" fmla="*/ 1233488 h 1266825"/>
                <a:gd name="connsiteX52" fmla="*/ 488156 w 833438"/>
                <a:gd name="connsiteY52" fmla="*/ 1166813 h 1266825"/>
                <a:gd name="connsiteX53" fmla="*/ 538163 w 833438"/>
                <a:gd name="connsiteY53" fmla="*/ 1078706 h 1266825"/>
                <a:gd name="connsiteX54" fmla="*/ 521494 w 833438"/>
                <a:gd name="connsiteY54" fmla="*/ 976313 h 1266825"/>
                <a:gd name="connsiteX55" fmla="*/ 483394 w 833438"/>
                <a:gd name="connsiteY55" fmla="*/ 954881 h 1266825"/>
                <a:gd name="connsiteX56" fmla="*/ 483394 w 833438"/>
                <a:gd name="connsiteY56" fmla="*/ 897731 h 1266825"/>
                <a:gd name="connsiteX57" fmla="*/ 347663 w 833438"/>
                <a:gd name="connsiteY57" fmla="*/ 754856 h 1266825"/>
                <a:gd name="connsiteX58" fmla="*/ 311944 w 833438"/>
                <a:gd name="connsiteY58" fmla="*/ 652463 h 1266825"/>
                <a:gd name="connsiteX59" fmla="*/ 228600 w 833438"/>
                <a:gd name="connsiteY59" fmla="*/ 540544 h 1266825"/>
                <a:gd name="connsiteX60" fmla="*/ 230981 w 833438"/>
                <a:gd name="connsiteY60" fmla="*/ 340519 h 1266825"/>
                <a:gd name="connsiteX61" fmla="*/ 202406 w 833438"/>
                <a:gd name="connsiteY61" fmla="*/ 304800 h 1266825"/>
                <a:gd name="connsiteX62" fmla="*/ 154781 w 833438"/>
                <a:gd name="connsiteY62" fmla="*/ 247650 h 1266825"/>
                <a:gd name="connsiteX63" fmla="*/ 83344 w 833438"/>
                <a:gd name="connsiteY63" fmla="*/ 283369 h 1266825"/>
                <a:gd name="connsiteX64" fmla="*/ 33338 w 833438"/>
                <a:gd name="connsiteY64" fmla="*/ 283369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33438" h="1266825">
                  <a:moveTo>
                    <a:pt x="33338" y="283369"/>
                  </a:moveTo>
                  <a:lnTo>
                    <a:pt x="0" y="211931"/>
                  </a:lnTo>
                  <a:lnTo>
                    <a:pt x="16669" y="183356"/>
                  </a:lnTo>
                  <a:lnTo>
                    <a:pt x="11906" y="116681"/>
                  </a:lnTo>
                  <a:lnTo>
                    <a:pt x="57150" y="95250"/>
                  </a:lnTo>
                  <a:lnTo>
                    <a:pt x="71438" y="61913"/>
                  </a:lnTo>
                  <a:lnTo>
                    <a:pt x="102394" y="38100"/>
                  </a:lnTo>
                  <a:lnTo>
                    <a:pt x="102394" y="30956"/>
                  </a:lnTo>
                  <a:lnTo>
                    <a:pt x="180975" y="23813"/>
                  </a:lnTo>
                  <a:lnTo>
                    <a:pt x="219075" y="4763"/>
                  </a:lnTo>
                  <a:lnTo>
                    <a:pt x="240506" y="4763"/>
                  </a:lnTo>
                  <a:lnTo>
                    <a:pt x="247650" y="66675"/>
                  </a:lnTo>
                  <a:lnTo>
                    <a:pt x="273844" y="52388"/>
                  </a:lnTo>
                  <a:lnTo>
                    <a:pt x="292894" y="16669"/>
                  </a:lnTo>
                  <a:lnTo>
                    <a:pt x="316706" y="16669"/>
                  </a:lnTo>
                  <a:lnTo>
                    <a:pt x="330994" y="42863"/>
                  </a:lnTo>
                  <a:lnTo>
                    <a:pt x="333375" y="52388"/>
                  </a:lnTo>
                  <a:lnTo>
                    <a:pt x="364331" y="52388"/>
                  </a:lnTo>
                  <a:lnTo>
                    <a:pt x="409575" y="0"/>
                  </a:lnTo>
                  <a:lnTo>
                    <a:pt x="464344" y="11906"/>
                  </a:lnTo>
                  <a:lnTo>
                    <a:pt x="542925" y="2381"/>
                  </a:lnTo>
                  <a:lnTo>
                    <a:pt x="590550" y="88106"/>
                  </a:lnTo>
                  <a:lnTo>
                    <a:pt x="642938" y="90488"/>
                  </a:lnTo>
                  <a:lnTo>
                    <a:pt x="657225" y="142875"/>
                  </a:lnTo>
                  <a:lnTo>
                    <a:pt x="635794" y="166688"/>
                  </a:lnTo>
                  <a:lnTo>
                    <a:pt x="623888" y="216694"/>
                  </a:lnTo>
                  <a:lnTo>
                    <a:pt x="500063" y="250031"/>
                  </a:lnTo>
                  <a:lnTo>
                    <a:pt x="509588" y="280988"/>
                  </a:lnTo>
                  <a:lnTo>
                    <a:pt x="511969" y="295275"/>
                  </a:lnTo>
                  <a:lnTo>
                    <a:pt x="459581" y="383381"/>
                  </a:lnTo>
                  <a:lnTo>
                    <a:pt x="528638" y="490538"/>
                  </a:lnTo>
                  <a:lnTo>
                    <a:pt x="526256" y="602456"/>
                  </a:lnTo>
                  <a:lnTo>
                    <a:pt x="602456" y="723900"/>
                  </a:lnTo>
                  <a:lnTo>
                    <a:pt x="659606" y="723900"/>
                  </a:lnTo>
                  <a:lnTo>
                    <a:pt x="676275" y="747713"/>
                  </a:lnTo>
                  <a:lnTo>
                    <a:pt x="645319" y="802481"/>
                  </a:lnTo>
                  <a:lnTo>
                    <a:pt x="676275" y="828675"/>
                  </a:lnTo>
                  <a:lnTo>
                    <a:pt x="766763" y="909638"/>
                  </a:lnTo>
                  <a:lnTo>
                    <a:pt x="809625" y="964406"/>
                  </a:lnTo>
                  <a:lnTo>
                    <a:pt x="833438" y="1066800"/>
                  </a:lnTo>
                  <a:lnTo>
                    <a:pt x="781050" y="1071563"/>
                  </a:lnTo>
                  <a:lnTo>
                    <a:pt x="750094" y="1031081"/>
                  </a:lnTo>
                  <a:lnTo>
                    <a:pt x="742950" y="988219"/>
                  </a:lnTo>
                  <a:lnTo>
                    <a:pt x="709613" y="969169"/>
                  </a:lnTo>
                  <a:lnTo>
                    <a:pt x="671513" y="976313"/>
                  </a:lnTo>
                  <a:cubicBezTo>
                    <a:pt x="628198" y="1038878"/>
                    <a:pt x="628650" y="1013124"/>
                    <a:pt x="628650" y="1040606"/>
                  </a:cubicBezTo>
                  <a:lnTo>
                    <a:pt x="657225" y="1073944"/>
                  </a:lnTo>
                  <a:lnTo>
                    <a:pt x="640556" y="1133475"/>
                  </a:lnTo>
                  <a:lnTo>
                    <a:pt x="600075" y="1154906"/>
                  </a:lnTo>
                  <a:lnTo>
                    <a:pt x="550069" y="1226344"/>
                  </a:lnTo>
                  <a:lnTo>
                    <a:pt x="488156" y="1266825"/>
                  </a:lnTo>
                  <a:lnTo>
                    <a:pt x="442913" y="1233488"/>
                  </a:lnTo>
                  <a:lnTo>
                    <a:pt x="488156" y="1166813"/>
                  </a:lnTo>
                  <a:cubicBezTo>
                    <a:pt x="538563" y="1080402"/>
                    <a:pt x="538163" y="1114170"/>
                    <a:pt x="538163" y="1078706"/>
                  </a:cubicBezTo>
                  <a:lnTo>
                    <a:pt x="521494" y="976313"/>
                  </a:lnTo>
                  <a:lnTo>
                    <a:pt x="483394" y="954881"/>
                  </a:lnTo>
                  <a:lnTo>
                    <a:pt x="483394" y="897731"/>
                  </a:lnTo>
                  <a:lnTo>
                    <a:pt x="347663" y="754856"/>
                  </a:lnTo>
                  <a:lnTo>
                    <a:pt x="311944" y="652463"/>
                  </a:lnTo>
                  <a:lnTo>
                    <a:pt x="228600" y="540544"/>
                  </a:lnTo>
                  <a:cubicBezTo>
                    <a:pt x="229394" y="473869"/>
                    <a:pt x="230187" y="407194"/>
                    <a:pt x="230981" y="340519"/>
                  </a:cubicBezTo>
                  <a:lnTo>
                    <a:pt x="202406" y="304800"/>
                  </a:lnTo>
                  <a:lnTo>
                    <a:pt x="154781" y="247650"/>
                  </a:lnTo>
                  <a:lnTo>
                    <a:pt x="83344" y="283369"/>
                  </a:lnTo>
                  <a:lnTo>
                    <a:pt x="33338" y="2833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6" name="Dowolny kształt 25"/>
            <p:cNvSpPr/>
            <p:nvPr userDrawn="1"/>
          </p:nvSpPr>
          <p:spPr>
            <a:xfrm>
              <a:off x="4321479" y="4435970"/>
              <a:ext cx="227974" cy="318161"/>
            </a:xfrm>
            <a:custGeom>
              <a:avLst/>
              <a:gdLst>
                <a:gd name="connsiteX0" fmla="*/ 132776 w 227974"/>
                <a:gd name="connsiteY0" fmla="*/ 263046 h 318161"/>
                <a:gd name="connsiteX1" fmla="*/ 140292 w 227974"/>
                <a:gd name="connsiteY1" fmla="*/ 202921 h 318161"/>
                <a:gd name="connsiteX2" fmla="*/ 187891 w 227974"/>
                <a:gd name="connsiteY2" fmla="*/ 150312 h 318161"/>
                <a:gd name="connsiteX3" fmla="*/ 227974 w 227974"/>
                <a:gd name="connsiteY3" fmla="*/ 60124 h 318161"/>
                <a:gd name="connsiteX4" fmla="*/ 202922 w 227974"/>
                <a:gd name="connsiteY4" fmla="*/ 0 h 318161"/>
                <a:gd name="connsiteX5" fmla="*/ 152818 w 227974"/>
                <a:gd name="connsiteY5" fmla="*/ 25052 h 318161"/>
                <a:gd name="connsiteX6" fmla="*/ 80167 w 227974"/>
                <a:gd name="connsiteY6" fmla="*/ 20041 h 318161"/>
                <a:gd name="connsiteX7" fmla="*/ 57620 w 227974"/>
                <a:gd name="connsiteY7" fmla="*/ 60124 h 318161"/>
                <a:gd name="connsiteX8" fmla="*/ 72651 w 227974"/>
                <a:gd name="connsiteY8" fmla="*/ 97703 h 318161"/>
                <a:gd name="connsiteX9" fmla="*/ 40084 w 227974"/>
                <a:gd name="connsiteY9" fmla="*/ 125260 h 318161"/>
                <a:gd name="connsiteX10" fmla="*/ 37579 w 227974"/>
                <a:gd name="connsiteY10" fmla="*/ 160333 h 318161"/>
                <a:gd name="connsiteX11" fmla="*/ 0 w 227974"/>
                <a:gd name="connsiteY11" fmla="*/ 197911 h 318161"/>
                <a:gd name="connsiteX12" fmla="*/ 10021 w 227974"/>
                <a:gd name="connsiteY12" fmla="*/ 283088 h 318161"/>
                <a:gd name="connsiteX13" fmla="*/ 37579 w 227974"/>
                <a:gd name="connsiteY13" fmla="*/ 318161 h 318161"/>
                <a:gd name="connsiteX14" fmla="*/ 132776 w 227974"/>
                <a:gd name="connsiteY14" fmla="*/ 263046 h 31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974" h="318161">
                  <a:moveTo>
                    <a:pt x="132776" y="263046"/>
                  </a:moveTo>
                  <a:lnTo>
                    <a:pt x="140292" y="202921"/>
                  </a:lnTo>
                  <a:cubicBezTo>
                    <a:pt x="186176" y="151939"/>
                    <a:pt x="169498" y="168705"/>
                    <a:pt x="187891" y="150312"/>
                  </a:cubicBezTo>
                  <a:lnTo>
                    <a:pt x="227974" y="60124"/>
                  </a:lnTo>
                  <a:lnTo>
                    <a:pt x="202922" y="0"/>
                  </a:lnTo>
                  <a:lnTo>
                    <a:pt x="152818" y="25052"/>
                  </a:lnTo>
                  <a:lnTo>
                    <a:pt x="80167" y="20041"/>
                  </a:lnTo>
                  <a:lnTo>
                    <a:pt x="57620" y="60124"/>
                  </a:lnTo>
                  <a:lnTo>
                    <a:pt x="72651" y="97703"/>
                  </a:lnTo>
                  <a:lnTo>
                    <a:pt x="40084" y="125260"/>
                  </a:lnTo>
                  <a:lnTo>
                    <a:pt x="37579" y="160333"/>
                  </a:lnTo>
                  <a:lnTo>
                    <a:pt x="0" y="197911"/>
                  </a:lnTo>
                  <a:lnTo>
                    <a:pt x="10021" y="283088"/>
                  </a:lnTo>
                  <a:lnTo>
                    <a:pt x="37579" y="318161"/>
                  </a:lnTo>
                  <a:lnTo>
                    <a:pt x="132776" y="2630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7" name="Dowolny kształt 26"/>
            <p:cNvSpPr/>
            <p:nvPr userDrawn="1"/>
          </p:nvSpPr>
          <p:spPr>
            <a:xfrm>
              <a:off x="4486823" y="4223027"/>
              <a:ext cx="175364" cy="190396"/>
            </a:xfrm>
            <a:custGeom>
              <a:avLst/>
              <a:gdLst>
                <a:gd name="connsiteX0" fmla="*/ 20042 w 175364"/>
                <a:gd name="connsiteY0" fmla="*/ 190396 h 190396"/>
                <a:gd name="connsiteX1" fmla="*/ 0 w 175364"/>
                <a:gd name="connsiteY1" fmla="*/ 127766 h 190396"/>
                <a:gd name="connsiteX2" fmla="*/ 32568 w 175364"/>
                <a:gd name="connsiteY2" fmla="*/ 87682 h 190396"/>
                <a:gd name="connsiteX3" fmla="*/ 47599 w 175364"/>
                <a:gd name="connsiteY3" fmla="*/ 47599 h 190396"/>
                <a:gd name="connsiteX4" fmla="*/ 120250 w 175364"/>
                <a:gd name="connsiteY4" fmla="*/ 10021 h 190396"/>
                <a:gd name="connsiteX5" fmla="*/ 175364 w 175364"/>
                <a:gd name="connsiteY5" fmla="*/ 0 h 190396"/>
                <a:gd name="connsiteX6" fmla="*/ 130271 w 175364"/>
                <a:gd name="connsiteY6" fmla="*/ 130271 h 190396"/>
                <a:gd name="connsiteX7" fmla="*/ 72651 w 175364"/>
                <a:gd name="connsiteY7" fmla="*/ 172859 h 190396"/>
                <a:gd name="connsiteX8" fmla="*/ 20042 w 175364"/>
                <a:gd name="connsiteY8" fmla="*/ 190396 h 19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364" h="190396">
                  <a:moveTo>
                    <a:pt x="20042" y="190396"/>
                  </a:moveTo>
                  <a:lnTo>
                    <a:pt x="0" y="127766"/>
                  </a:lnTo>
                  <a:lnTo>
                    <a:pt x="32568" y="87682"/>
                  </a:lnTo>
                  <a:lnTo>
                    <a:pt x="47599" y="47599"/>
                  </a:lnTo>
                  <a:lnTo>
                    <a:pt x="120250" y="10021"/>
                  </a:lnTo>
                  <a:lnTo>
                    <a:pt x="175364" y="0"/>
                  </a:lnTo>
                  <a:lnTo>
                    <a:pt x="130271" y="130271"/>
                  </a:lnTo>
                  <a:lnTo>
                    <a:pt x="72651" y="172859"/>
                  </a:lnTo>
                  <a:lnTo>
                    <a:pt x="20042" y="1903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8" name="Dowolny kształt 27"/>
            <p:cNvSpPr/>
            <p:nvPr userDrawn="1"/>
          </p:nvSpPr>
          <p:spPr>
            <a:xfrm>
              <a:off x="4610637" y="4950101"/>
              <a:ext cx="321971" cy="270457"/>
            </a:xfrm>
            <a:custGeom>
              <a:avLst/>
              <a:gdLst>
                <a:gd name="connsiteX0" fmla="*/ 28333 w 321971"/>
                <a:gd name="connsiteY0" fmla="*/ 7728 h 270457"/>
                <a:gd name="connsiteX1" fmla="*/ 115909 w 321971"/>
                <a:gd name="connsiteY1" fmla="*/ 0 h 270457"/>
                <a:gd name="connsiteX2" fmla="*/ 211213 w 321971"/>
                <a:gd name="connsiteY2" fmla="*/ 43788 h 270457"/>
                <a:gd name="connsiteX3" fmla="*/ 301365 w 321971"/>
                <a:gd name="connsiteY3" fmla="*/ 51516 h 270457"/>
                <a:gd name="connsiteX4" fmla="*/ 316820 w 321971"/>
                <a:gd name="connsiteY4" fmla="*/ 56667 h 270457"/>
                <a:gd name="connsiteX5" fmla="*/ 321971 w 321971"/>
                <a:gd name="connsiteY5" fmla="*/ 95304 h 270457"/>
                <a:gd name="connsiteX6" fmla="*/ 280759 w 321971"/>
                <a:gd name="connsiteY6" fmla="*/ 136516 h 270457"/>
                <a:gd name="connsiteX7" fmla="*/ 298789 w 321971"/>
                <a:gd name="connsiteY7" fmla="*/ 193183 h 270457"/>
                <a:gd name="connsiteX8" fmla="*/ 296214 w 321971"/>
                <a:gd name="connsiteY8" fmla="*/ 218941 h 270457"/>
                <a:gd name="connsiteX9" fmla="*/ 231819 w 321971"/>
                <a:gd name="connsiteY9" fmla="*/ 270457 h 270457"/>
                <a:gd name="connsiteX10" fmla="*/ 190607 w 321971"/>
                <a:gd name="connsiteY10" fmla="*/ 221517 h 270457"/>
                <a:gd name="connsiteX11" fmla="*/ 77273 w 321971"/>
                <a:gd name="connsiteY11" fmla="*/ 146819 h 270457"/>
                <a:gd name="connsiteX12" fmla="*/ 0 w 321971"/>
                <a:gd name="connsiteY12" fmla="*/ 59243 h 270457"/>
                <a:gd name="connsiteX13" fmla="*/ 28333 w 321971"/>
                <a:gd name="connsiteY13" fmla="*/ 7728 h 27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1971" h="270457">
                  <a:moveTo>
                    <a:pt x="28333" y="7728"/>
                  </a:moveTo>
                  <a:lnTo>
                    <a:pt x="115909" y="0"/>
                  </a:lnTo>
                  <a:lnTo>
                    <a:pt x="211213" y="43788"/>
                  </a:lnTo>
                  <a:lnTo>
                    <a:pt x="301365" y="51516"/>
                  </a:lnTo>
                  <a:lnTo>
                    <a:pt x="316820" y="56667"/>
                  </a:lnTo>
                  <a:lnTo>
                    <a:pt x="321971" y="95304"/>
                  </a:lnTo>
                  <a:lnTo>
                    <a:pt x="280759" y="136516"/>
                  </a:lnTo>
                  <a:lnTo>
                    <a:pt x="298789" y="193183"/>
                  </a:lnTo>
                  <a:lnTo>
                    <a:pt x="296214" y="218941"/>
                  </a:lnTo>
                  <a:lnTo>
                    <a:pt x="231819" y="270457"/>
                  </a:lnTo>
                  <a:lnTo>
                    <a:pt x="190607" y="221517"/>
                  </a:lnTo>
                  <a:lnTo>
                    <a:pt x="77273" y="146819"/>
                  </a:lnTo>
                  <a:lnTo>
                    <a:pt x="0" y="59243"/>
                  </a:lnTo>
                  <a:lnTo>
                    <a:pt x="28333" y="77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9" name="Dowolny kształt 28"/>
            <p:cNvSpPr/>
            <p:nvPr userDrawn="1"/>
          </p:nvSpPr>
          <p:spPr>
            <a:xfrm>
              <a:off x="4860131" y="3661153"/>
              <a:ext cx="695325" cy="295840"/>
            </a:xfrm>
            <a:custGeom>
              <a:avLst/>
              <a:gdLst>
                <a:gd name="connsiteX0" fmla="*/ 288132 w 695325"/>
                <a:gd name="connsiteY0" fmla="*/ 252977 h 295840"/>
                <a:gd name="connsiteX1" fmla="*/ 338138 w 695325"/>
                <a:gd name="connsiteY1" fmla="*/ 262502 h 295840"/>
                <a:gd name="connsiteX2" fmla="*/ 371475 w 695325"/>
                <a:gd name="connsiteY2" fmla="*/ 295840 h 295840"/>
                <a:gd name="connsiteX3" fmla="*/ 445294 w 695325"/>
                <a:gd name="connsiteY3" fmla="*/ 286315 h 295840"/>
                <a:gd name="connsiteX4" fmla="*/ 523875 w 695325"/>
                <a:gd name="connsiteY4" fmla="*/ 286315 h 295840"/>
                <a:gd name="connsiteX5" fmla="*/ 538163 w 695325"/>
                <a:gd name="connsiteY5" fmla="*/ 295840 h 295840"/>
                <a:gd name="connsiteX6" fmla="*/ 595313 w 695325"/>
                <a:gd name="connsiteY6" fmla="*/ 238690 h 295840"/>
                <a:gd name="connsiteX7" fmla="*/ 614363 w 695325"/>
                <a:gd name="connsiteY7" fmla="*/ 186302 h 295840"/>
                <a:gd name="connsiteX8" fmla="*/ 652463 w 695325"/>
                <a:gd name="connsiteY8" fmla="*/ 186302 h 295840"/>
                <a:gd name="connsiteX9" fmla="*/ 683419 w 695325"/>
                <a:gd name="connsiteY9" fmla="*/ 162490 h 295840"/>
                <a:gd name="connsiteX10" fmla="*/ 671513 w 695325"/>
                <a:gd name="connsiteY10" fmla="*/ 150583 h 295840"/>
                <a:gd name="connsiteX11" fmla="*/ 695325 w 695325"/>
                <a:gd name="connsiteY11" fmla="*/ 76765 h 295840"/>
                <a:gd name="connsiteX12" fmla="*/ 654844 w 695325"/>
                <a:gd name="connsiteY12" fmla="*/ 41046 h 295840"/>
                <a:gd name="connsiteX13" fmla="*/ 616744 w 695325"/>
                <a:gd name="connsiteY13" fmla="*/ 45808 h 295840"/>
                <a:gd name="connsiteX14" fmla="*/ 614363 w 695325"/>
                <a:gd name="connsiteY14" fmla="*/ 19615 h 295840"/>
                <a:gd name="connsiteX15" fmla="*/ 559594 w 695325"/>
                <a:gd name="connsiteY15" fmla="*/ 565 h 295840"/>
                <a:gd name="connsiteX16" fmla="*/ 528638 w 695325"/>
                <a:gd name="connsiteY16" fmla="*/ 565 h 295840"/>
                <a:gd name="connsiteX17" fmla="*/ 516732 w 695325"/>
                <a:gd name="connsiteY17" fmla="*/ 24377 h 295840"/>
                <a:gd name="connsiteX18" fmla="*/ 476250 w 695325"/>
                <a:gd name="connsiteY18" fmla="*/ 33902 h 295840"/>
                <a:gd name="connsiteX19" fmla="*/ 431007 w 695325"/>
                <a:gd name="connsiteY19" fmla="*/ 10090 h 295840"/>
                <a:gd name="connsiteX20" fmla="*/ 400050 w 695325"/>
                <a:gd name="connsiteY20" fmla="*/ 19615 h 295840"/>
                <a:gd name="connsiteX21" fmla="*/ 378619 w 695325"/>
                <a:gd name="connsiteY21" fmla="*/ 41046 h 295840"/>
                <a:gd name="connsiteX22" fmla="*/ 321469 w 695325"/>
                <a:gd name="connsiteY22" fmla="*/ 64858 h 295840"/>
                <a:gd name="connsiteX23" fmla="*/ 309563 w 695325"/>
                <a:gd name="connsiteY23" fmla="*/ 102958 h 295840"/>
                <a:gd name="connsiteX24" fmla="*/ 295275 w 695325"/>
                <a:gd name="connsiteY24" fmla="*/ 117246 h 295840"/>
                <a:gd name="connsiteX25" fmla="*/ 247650 w 695325"/>
                <a:gd name="connsiteY25" fmla="*/ 95815 h 295840"/>
                <a:gd name="connsiteX26" fmla="*/ 188119 w 695325"/>
                <a:gd name="connsiteY26" fmla="*/ 98196 h 295840"/>
                <a:gd name="connsiteX27" fmla="*/ 135732 w 695325"/>
                <a:gd name="connsiteY27" fmla="*/ 86290 h 295840"/>
                <a:gd name="connsiteX28" fmla="*/ 130969 w 695325"/>
                <a:gd name="connsiteY28" fmla="*/ 67240 h 295840"/>
                <a:gd name="connsiteX29" fmla="*/ 78582 w 695325"/>
                <a:gd name="connsiteY29" fmla="*/ 76765 h 295840"/>
                <a:gd name="connsiteX30" fmla="*/ 14288 w 695325"/>
                <a:gd name="connsiteY30" fmla="*/ 52952 h 295840"/>
                <a:gd name="connsiteX31" fmla="*/ 14288 w 695325"/>
                <a:gd name="connsiteY31" fmla="*/ 72002 h 295840"/>
                <a:gd name="connsiteX32" fmla="*/ 0 w 695325"/>
                <a:gd name="connsiteY32" fmla="*/ 88671 h 295840"/>
                <a:gd name="connsiteX33" fmla="*/ 0 w 695325"/>
                <a:gd name="connsiteY33" fmla="*/ 110102 h 295840"/>
                <a:gd name="connsiteX34" fmla="*/ 7144 w 695325"/>
                <a:gd name="connsiteY34" fmla="*/ 122008 h 295840"/>
                <a:gd name="connsiteX35" fmla="*/ 102394 w 695325"/>
                <a:gd name="connsiteY35" fmla="*/ 150583 h 295840"/>
                <a:gd name="connsiteX36" fmla="*/ 180975 w 695325"/>
                <a:gd name="connsiteY36" fmla="*/ 143440 h 295840"/>
                <a:gd name="connsiteX37" fmla="*/ 228600 w 695325"/>
                <a:gd name="connsiteY37" fmla="*/ 229165 h 295840"/>
                <a:gd name="connsiteX38" fmla="*/ 288132 w 695325"/>
                <a:gd name="connsiteY38" fmla="*/ 252977 h 29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95325" h="295840">
                  <a:moveTo>
                    <a:pt x="288132" y="252977"/>
                  </a:moveTo>
                  <a:lnTo>
                    <a:pt x="338138" y="262502"/>
                  </a:lnTo>
                  <a:lnTo>
                    <a:pt x="371475" y="295840"/>
                  </a:lnTo>
                  <a:lnTo>
                    <a:pt x="445294" y="286315"/>
                  </a:lnTo>
                  <a:lnTo>
                    <a:pt x="523875" y="286315"/>
                  </a:lnTo>
                  <a:lnTo>
                    <a:pt x="538163" y="295840"/>
                  </a:lnTo>
                  <a:lnTo>
                    <a:pt x="595313" y="238690"/>
                  </a:lnTo>
                  <a:lnTo>
                    <a:pt x="614363" y="186302"/>
                  </a:lnTo>
                  <a:lnTo>
                    <a:pt x="652463" y="186302"/>
                  </a:lnTo>
                  <a:lnTo>
                    <a:pt x="683419" y="162490"/>
                  </a:lnTo>
                  <a:lnTo>
                    <a:pt x="671513" y="150583"/>
                  </a:lnTo>
                  <a:lnTo>
                    <a:pt x="695325" y="76765"/>
                  </a:lnTo>
                  <a:cubicBezTo>
                    <a:pt x="656646" y="40503"/>
                    <a:pt x="674633" y="41046"/>
                    <a:pt x="654844" y="41046"/>
                  </a:cubicBezTo>
                  <a:lnTo>
                    <a:pt x="616744" y="45808"/>
                  </a:lnTo>
                  <a:lnTo>
                    <a:pt x="614363" y="19615"/>
                  </a:lnTo>
                  <a:cubicBezTo>
                    <a:pt x="562873" y="0"/>
                    <a:pt x="582194" y="565"/>
                    <a:pt x="559594" y="565"/>
                  </a:cubicBezTo>
                  <a:lnTo>
                    <a:pt x="528638" y="565"/>
                  </a:lnTo>
                  <a:lnTo>
                    <a:pt x="516732" y="24377"/>
                  </a:lnTo>
                  <a:lnTo>
                    <a:pt x="476250" y="33902"/>
                  </a:lnTo>
                  <a:lnTo>
                    <a:pt x="431007" y="10090"/>
                  </a:lnTo>
                  <a:lnTo>
                    <a:pt x="400050" y="19615"/>
                  </a:lnTo>
                  <a:lnTo>
                    <a:pt x="378619" y="41046"/>
                  </a:lnTo>
                  <a:lnTo>
                    <a:pt x="321469" y="64858"/>
                  </a:lnTo>
                  <a:cubicBezTo>
                    <a:pt x="309312" y="101330"/>
                    <a:pt x="309563" y="88027"/>
                    <a:pt x="309563" y="102958"/>
                  </a:cubicBezTo>
                  <a:lnTo>
                    <a:pt x="295275" y="117246"/>
                  </a:lnTo>
                  <a:lnTo>
                    <a:pt x="247650" y="95815"/>
                  </a:lnTo>
                  <a:lnTo>
                    <a:pt x="188119" y="98196"/>
                  </a:lnTo>
                  <a:lnTo>
                    <a:pt x="135732" y="86290"/>
                  </a:lnTo>
                  <a:lnTo>
                    <a:pt x="130969" y="67240"/>
                  </a:lnTo>
                  <a:lnTo>
                    <a:pt x="78582" y="76765"/>
                  </a:lnTo>
                  <a:lnTo>
                    <a:pt x="14288" y="52952"/>
                  </a:lnTo>
                  <a:lnTo>
                    <a:pt x="14288" y="72002"/>
                  </a:lnTo>
                  <a:lnTo>
                    <a:pt x="0" y="88671"/>
                  </a:lnTo>
                  <a:lnTo>
                    <a:pt x="0" y="110102"/>
                  </a:lnTo>
                  <a:lnTo>
                    <a:pt x="7144" y="122008"/>
                  </a:lnTo>
                  <a:lnTo>
                    <a:pt x="102394" y="150583"/>
                  </a:lnTo>
                  <a:lnTo>
                    <a:pt x="180975" y="143440"/>
                  </a:lnTo>
                  <a:lnTo>
                    <a:pt x="228600" y="229165"/>
                  </a:lnTo>
                  <a:lnTo>
                    <a:pt x="288132" y="25297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0" name="Dowolny kształt 29"/>
            <p:cNvSpPr/>
            <p:nvPr userDrawn="1"/>
          </p:nvSpPr>
          <p:spPr>
            <a:xfrm>
              <a:off x="4026694" y="2104380"/>
              <a:ext cx="923925" cy="978694"/>
            </a:xfrm>
            <a:custGeom>
              <a:avLst/>
              <a:gdLst>
                <a:gd name="connsiteX0" fmla="*/ 566737 w 923925"/>
                <a:gd name="connsiteY0" fmla="*/ 952500 h 978694"/>
                <a:gd name="connsiteX1" fmla="*/ 526256 w 923925"/>
                <a:gd name="connsiteY1" fmla="*/ 919163 h 978694"/>
                <a:gd name="connsiteX2" fmla="*/ 566737 w 923925"/>
                <a:gd name="connsiteY2" fmla="*/ 878681 h 978694"/>
                <a:gd name="connsiteX3" fmla="*/ 695325 w 923925"/>
                <a:gd name="connsiteY3" fmla="*/ 835819 h 978694"/>
                <a:gd name="connsiteX4" fmla="*/ 695325 w 923925"/>
                <a:gd name="connsiteY4" fmla="*/ 754856 h 978694"/>
                <a:gd name="connsiteX5" fmla="*/ 621506 w 923925"/>
                <a:gd name="connsiteY5" fmla="*/ 745331 h 978694"/>
                <a:gd name="connsiteX6" fmla="*/ 707231 w 923925"/>
                <a:gd name="connsiteY6" fmla="*/ 566738 h 978694"/>
                <a:gd name="connsiteX7" fmla="*/ 690562 w 923925"/>
                <a:gd name="connsiteY7" fmla="*/ 485775 h 978694"/>
                <a:gd name="connsiteX8" fmla="*/ 728662 w 923925"/>
                <a:gd name="connsiteY8" fmla="*/ 414338 h 978694"/>
                <a:gd name="connsiteX9" fmla="*/ 728662 w 923925"/>
                <a:gd name="connsiteY9" fmla="*/ 335756 h 978694"/>
                <a:gd name="connsiteX10" fmla="*/ 692944 w 923925"/>
                <a:gd name="connsiteY10" fmla="*/ 335756 h 978694"/>
                <a:gd name="connsiteX11" fmla="*/ 892969 w 923925"/>
                <a:gd name="connsiteY11" fmla="*/ 202406 h 978694"/>
                <a:gd name="connsiteX12" fmla="*/ 778669 w 923925"/>
                <a:gd name="connsiteY12" fmla="*/ 130969 h 978694"/>
                <a:gd name="connsiteX13" fmla="*/ 833437 w 923925"/>
                <a:gd name="connsiteY13" fmla="*/ 102394 h 978694"/>
                <a:gd name="connsiteX14" fmla="*/ 864394 w 923925"/>
                <a:gd name="connsiteY14" fmla="*/ 107156 h 978694"/>
                <a:gd name="connsiteX15" fmla="*/ 897731 w 923925"/>
                <a:gd name="connsiteY15" fmla="*/ 104775 h 978694"/>
                <a:gd name="connsiteX16" fmla="*/ 923925 w 923925"/>
                <a:gd name="connsiteY16" fmla="*/ 47625 h 978694"/>
                <a:gd name="connsiteX17" fmla="*/ 812006 w 923925"/>
                <a:gd name="connsiteY17" fmla="*/ 0 h 978694"/>
                <a:gd name="connsiteX18" fmla="*/ 616744 w 923925"/>
                <a:gd name="connsiteY18" fmla="*/ 133350 h 978694"/>
                <a:gd name="connsiteX19" fmla="*/ 554831 w 923925"/>
                <a:gd name="connsiteY19" fmla="*/ 190500 h 978694"/>
                <a:gd name="connsiteX20" fmla="*/ 569119 w 923925"/>
                <a:gd name="connsiteY20" fmla="*/ 209550 h 978694"/>
                <a:gd name="connsiteX21" fmla="*/ 554831 w 923925"/>
                <a:gd name="connsiteY21" fmla="*/ 238125 h 978694"/>
                <a:gd name="connsiteX22" fmla="*/ 540544 w 923925"/>
                <a:gd name="connsiteY22" fmla="*/ 311944 h 978694"/>
                <a:gd name="connsiteX23" fmla="*/ 461962 w 923925"/>
                <a:gd name="connsiteY23" fmla="*/ 409575 h 978694"/>
                <a:gd name="connsiteX24" fmla="*/ 461962 w 923925"/>
                <a:gd name="connsiteY24" fmla="*/ 419100 h 978694"/>
                <a:gd name="connsiteX25" fmla="*/ 538162 w 923925"/>
                <a:gd name="connsiteY25" fmla="*/ 421481 h 978694"/>
                <a:gd name="connsiteX26" fmla="*/ 528637 w 923925"/>
                <a:gd name="connsiteY26" fmla="*/ 435769 h 978694"/>
                <a:gd name="connsiteX27" fmla="*/ 485775 w 923925"/>
                <a:gd name="connsiteY27" fmla="*/ 471488 h 978694"/>
                <a:gd name="connsiteX28" fmla="*/ 511969 w 923925"/>
                <a:gd name="connsiteY28" fmla="*/ 533400 h 978694"/>
                <a:gd name="connsiteX29" fmla="*/ 457200 w 923925"/>
                <a:gd name="connsiteY29" fmla="*/ 578644 h 978694"/>
                <a:gd name="connsiteX30" fmla="*/ 371475 w 923925"/>
                <a:gd name="connsiteY30" fmla="*/ 564356 h 978694"/>
                <a:gd name="connsiteX31" fmla="*/ 323850 w 923925"/>
                <a:gd name="connsiteY31" fmla="*/ 614363 h 978694"/>
                <a:gd name="connsiteX32" fmla="*/ 307181 w 923925"/>
                <a:gd name="connsiteY32" fmla="*/ 654844 h 978694"/>
                <a:gd name="connsiteX33" fmla="*/ 269081 w 923925"/>
                <a:gd name="connsiteY33" fmla="*/ 664369 h 978694"/>
                <a:gd name="connsiteX34" fmla="*/ 192881 w 923925"/>
                <a:gd name="connsiteY34" fmla="*/ 681038 h 978694"/>
                <a:gd name="connsiteX35" fmla="*/ 250031 w 923925"/>
                <a:gd name="connsiteY35" fmla="*/ 762000 h 978694"/>
                <a:gd name="connsiteX36" fmla="*/ 307181 w 923925"/>
                <a:gd name="connsiteY36" fmla="*/ 790575 h 978694"/>
                <a:gd name="connsiteX37" fmla="*/ 280987 w 923925"/>
                <a:gd name="connsiteY37" fmla="*/ 816769 h 978694"/>
                <a:gd name="connsiteX38" fmla="*/ 183356 w 923925"/>
                <a:gd name="connsiteY38" fmla="*/ 783431 h 978694"/>
                <a:gd name="connsiteX39" fmla="*/ 142875 w 923925"/>
                <a:gd name="connsiteY39" fmla="*/ 812006 h 978694"/>
                <a:gd name="connsiteX40" fmla="*/ 0 w 923925"/>
                <a:gd name="connsiteY40" fmla="*/ 845344 h 978694"/>
                <a:gd name="connsiteX41" fmla="*/ 102394 w 923925"/>
                <a:gd name="connsiteY41" fmla="*/ 904875 h 978694"/>
                <a:gd name="connsiteX42" fmla="*/ 169069 w 923925"/>
                <a:gd name="connsiteY42" fmla="*/ 907256 h 978694"/>
                <a:gd name="connsiteX43" fmla="*/ 204787 w 923925"/>
                <a:gd name="connsiteY43" fmla="*/ 902494 h 978694"/>
                <a:gd name="connsiteX44" fmla="*/ 280987 w 923925"/>
                <a:gd name="connsiteY44" fmla="*/ 928688 h 978694"/>
                <a:gd name="connsiteX45" fmla="*/ 366712 w 923925"/>
                <a:gd name="connsiteY45" fmla="*/ 947738 h 978694"/>
                <a:gd name="connsiteX46" fmla="*/ 450056 w 923925"/>
                <a:gd name="connsiteY46" fmla="*/ 978694 h 978694"/>
                <a:gd name="connsiteX47" fmla="*/ 514350 w 923925"/>
                <a:gd name="connsiteY47" fmla="*/ 978694 h 978694"/>
                <a:gd name="connsiteX48" fmla="*/ 566737 w 923925"/>
                <a:gd name="connsiteY48" fmla="*/ 952500 h 97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23925" h="978694">
                  <a:moveTo>
                    <a:pt x="566737" y="952500"/>
                  </a:moveTo>
                  <a:lnTo>
                    <a:pt x="526256" y="919163"/>
                  </a:lnTo>
                  <a:lnTo>
                    <a:pt x="566737" y="878681"/>
                  </a:lnTo>
                  <a:lnTo>
                    <a:pt x="695325" y="835819"/>
                  </a:lnTo>
                  <a:lnTo>
                    <a:pt x="695325" y="754856"/>
                  </a:lnTo>
                  <a:lnTo>
                    <a:pt x="621506" y="745331"/>
                  </a:lnTo>
                  <a:lnTo>
                    <a:pt x="707231" y="566738"/>
                  </a:lnTo>
                  <a:lnTo>
                    <a:pt x="690562" y="485775"/>
                  </a:lnTo>
                  <a:lnTo>
                    <a:pt x="728662" y="414338"/>
                  </a:lnTo>
                  <a:lnTo>
                    <a:pt x="728662" y="335756"/>
                  </a:lnTo>
                  <a:lnTo>
                    <a:pt x="692944" y="335756"/>
                  </a:lnTo>
                  <a:lnTo>
                    <a:pt x="892969" y="202406"/>
                  </a:lnTo>
                  <a:lnTo>
                    <a:pt x="778669" y="130969"/>
                  </a:lnTo>
                  <a:lnTo>
                    <a:pt x="833437" y="102394"/>
                  </a:lnTo>
                  <a:lnTo>
                    <a:pt x="864394" y="107156"/>
                  </a:lnTo>
                  <a:lnTo>
                    <a:pt x="897731" y="104775"/>
                  </a:lnTo>
                  <a:lnTo>
                    <a:pt x="923925" y="47625"/>
                  </a:lnTo>
                  <a:lnTo>
                    <a:pt x="812006" y="0"/>
                  </a:lnTo>
                  <a:lnTo>
                    <a:pt x="616744" y="133350"/>
                  </a:lnTo>
                  <a:lnTo>
                    <a:pt x="554831" y="190500"/>
                  </a:lnTo>
                  <a:lnTo>
                    <a:pt x="569119" y="209550"/>
                  </a:lnTo>
                  <a:lnTo>
                    <a:pt x="554831" y="238125"/>
                  </a:lnTo>
                  <a:lnTo>
                    <a:pt x="540544" y="311944"/>
                  </a:lnTo>
                  <a:lnTo>
                    <a:pt x="461962" y="409575"/>
                  </a:lnTo>
                  <a:lnTo>
                    <a:pt x="461962" y="419100"/>
                  </a:lnTo>
                  <a:lnTo>
                    <a:pt x="538162" y="421481"/>
                  </a:lnTo>
                  <a:lnTo>
                    <a:pt x="528637" y="435769"/>
                  </a:lnTo>
                  <a:lnTo>
                    <a:pt x="485775" y="471488"/>
                  </a:lnTo>
                  <a:lnTo>
                    <a:pt x="511969" y="533400"/>
                  </a:lnTo>
                  <a:lnTo>
                    <a:pt x="457200" y="578644"/>
                  </a:lnTo>
                  <a:lnTo>
                    <a:pt x="371475" y="564356"/>
                  </a:lnTo>
                  <a:lnTo>
                    <a:pt x="323850" y="614363"/>
                  </a:lnTo>
                  <a:lnTo>
                    <a:pt x="307181" y="654844"/>
                  </a:lnTo>
                  <a:lnTo>
                    <a:pt x="269081" y="664369"/>
                  </a:lnTo>
                  <a:lnTo>
                    <a:pt x="192881" y="681038"/>
                  </a:lnTo>
                  <a:lnTo>
                    <a:pt x="250031" y="762000"/>
                  </a:lnTo>
                  <a:lnTo>
                    <a:pt x="307181" y="790575"/>
                  </a:lnTo>
                  <a:lnTo>
                    <a:pt x="280987" y="816769"/>
                  </a:lnTo>
                  <a:lnTo>
                    <a:pt x="183356" y="783431"/>
                  </a:lnTo>
                  <a:lnTo>
                    <a:pt x="142875" y="812006"/>
                  </a:lnTo>
                  <a:lnTo>
                    <a:pt x="0" y="845344"/>
                  </a:lnTo>
                  <a:cubicBezTo>
                    <a:pt x="100694" y="905281"/>
                    <a:pt x="61216" y="904875"/>
                    <a:pt x="102394" y="904875"/>
                  </a:cubicBezTo>
                  <a:lnTo>
                    <a:pt x="169069" y="907256"/>
                  </a:lnTo>
                  <a:lnTo>
                    <a:pt x="204787" y="902494"/>
                  </a:lnTo>
                  <a:lnTo>
                    <a:pt x="280987" y="928688"/>
                  </a:lnTo>
                  <a:lnTo>
                    <a:pt x="366712" y="947738"/>
                  </a:lnTo>
                  <a:lnTo>
                    <a:pt x="450056" y="978694"/>
                  </a:lnTo>
                  <a:lnTo>
                    <a:pt x="514350" y="978694"/>
                  </a:lnTo>
                  <a:lnTo>
                    <a:pt x="566737" y="9525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1" name="Dowolny kształt 30"/>
            <p:cNvSpPr/>
            <p:nvPr userDrawn="1"/>
          </p:nvSpPr>
          <p:spPr>
            <a:xfrm>
              <a:off x="5119688" y="3911749"/>
              <a:ext cx="278606" cy="185737"/>
            </a:xfrm>
            <a:custGeom>
              <a:avLst/>
              <a:gdLst>
                <a:gd name="connsiteX0" fmla="*/ 0 w 278606"/>
                <a:gd name="connsiteY0" fmla="*/ 107156 h 185737"/>
                <a:gd name="connsiteX1" fmla="*/ 9525 w 278606"/>
                <a:gd name="connsiteY1" fmla="*/ 57150 h 185737"/>
                <a:gd name="connsiteX2" fmla="*/ 35718 w 278606"/>
                <a:gd name="connsiteY2" fmla="*/ 33337 h 185737"/>
                <a:gd name="connsiteX3" fmla="*/ 28575 w 278606"/>
                <a:gd name="connsiteY3" fmla="*/ 0 h 185737"/>
                <a:gd name="connsiteX4" fmla="*/ 80962 w 278606"/>
                <a:gd name="connsiteY4" fmla="*/ 14287 h 185737"/>
                <a:gd name="connsiteX5" fmla="*/ 114300 w 278606"/>
                <a:gd name="connsiteY5" fmla="*/ 42862 h 185737"/>
                <a:gd name="connsiteX6" fmla="*/ 188118 w 278606"/>
                <a:gd name="connsiteY6" fmla="*/ 35719 h 185737"/>
                <a:gd name="connsiteX7" fmla="*/ 261937 w 278606"/>
                <a:gd name="connsiteY7" fmla="*/ 33337 h 185737"/>
                <a:gd name="connsiteX8" fmla="*/ 278606 w 278606"/>
                <a:gd name="connsiteY8" fmla="*/ 45244 h 185737"/>
                <a:gd name="connsiteX9" fmla="*/ 278606 w 278606"/>
                <a:gd name="connsiteY9" fmla="*/ 59531 h 185737"/>
                <a:gd name="connsiteX10" fmla="*/ 245268 w 278606"/>
                <a:gd name="connsiteY10" fmla="*/ 78581 h 185737"/>
                <a:gd name="connsiteX11" fmla="*/ 183356 w 278606"/>
                <a:gd name="connsiteY11" fmla="*/ 83344 h 185737"/>
                <a:gd name="connsiteX12" fmla="*/ 161925 w 278606"/>
                <a:gd name="connsiteY12" fmla="*/ 95250 h 185737"/>
                <a:gd name="connsiteX13" fmla="*/ 180975 w 278606"/>
                <a:gd name="connsiteY13" fmla="*/ 116681 h 185737"/>
                <a:gd name="connsiteX14" fmla="*/ 171450 w 278606"/>
                <a:gd name="connsiteY14" fmla="*/ 145256 h 185737"/>
                <a:gd name="connsiteX15" fmla="*/ 138112 w 278606"/>
                <a:gd name="connsiteY15" fmla="*/ 147637 h 185737"/>
                <a:gd name="connsiteX16" fmla="*/ 95250 w 278606"/>
                <a:gd name="connsiteY16" fmla="*/ 185737 h 185737"/>
                <a:gd name="connsiteX17" fmla="*/ 78581 w 278606"/>
                <a:gd name="connsiteY17" fmla="*/ 140494 h 185737"/>
                <a:gd name="connsiteX18" fmla="*/ 59531 w 278606"/>
                <a:gd name="connsiteY18" fmla="*/ 166687 h 185737"/>
                <a:gd name="connsiteX19" fmla="*/ 0 w 278606"/>
                <a:gd name="connsiteY19" fmla="*/ 107156 h 18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8606" h="185737">
                  <a:moveTo>
                    <a:pt x="0" y="107156"/>
                  </a:moveTo>
                  <a:lnTo>
                    <a:pt x="9525" y="57150"/>
                  </a:lnTo>
                  <a:lnTo>
                    <a:pt x="35718" y="33337"/>
                  </a:lnTo>
                  <a:lnTo>
                    <a:pt x="28575" y="0"/>
                  </a:lnTo>
                  <a:lnTo>
                    <a:pt x="80962" y="14287"/>
                  </a:lnTo>
                  <a:lnTo>
                    <a:pt x="114300" y="42862"/>
                  </a:lnTo>
                  <a:lnTo>
                    <a:pt x="188118" y="35719"/>
                  </a:lnTo>
                  <a:lnTo>
                    <a:pt x="261937" y="33337"/>
                  </a:lnTo>
                  <a:lnTo>
                    <a:pt x="278606" y="45244"/>
                  </a:lnTo>
                  <a:lnTo>
                    <a:pt x="278606" y="59531"/>
                  </a:lnTo>
                  <a:lnTo>
                    <a:pt x="245268" y="78581"/>
                  </a:lnTo>
                  <a:lnTo>
                    <a:pt x="183356" y="83344"/>
                  </a:lnTo>
                  <a:cubicBezTo>
                    <a:pt x="161200" y="93191"/>
                    <a:pt x="161925" y="85052"/>
                    <a:pt x="161925" y="95250"/>
                  </a:cubicBezTo>
                  <a:lnTo>
                    <a:pt x="180975" y="116681"/>
                  </a:lnTo>
                  <a:lnTo>
                    <a:pt x="171450" y="145256"/>
                  </a:lnTo>
                  <a:lnTo>
                    <a:pt x="138112" y="147637"/>
                  </a:lnTo>
                  <a:lnTo>
                    <a:pt x="95250" y="185737"/>
                  </a:lnTo>
                  <a:lnTo>
                    <a:pt x="78581" y="140494"/>
                  </a:lnTo>
                  <a:lnTo>
                    <a:pt x="59531" y="166687"/>
                  </a:lnTo>
                  <a:lnTo>
                    <a:pt x="0" y="107156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2" name="Dowolny kształt 31"/>
            <p:cNvSpPr/>
            <p:nvPr userDrawn="1"/>
          </p:nvSpPr>
          <p:spPr>
            <a:xfrm>
              <a:off x="5398294" y="3821261"/>
              <a:ext cx="623887" cy="288132"/>
            </a:xfrm>
            <a:custGeom>
              <a:avLst/>
              <a:gdLst>
                <a:gd name="connsiteX0" fmla="*/ 0 w 623887"/>
                <a:gd name="connsiteY0" fmla="*/ 147638 h 288132"/>
                <a:gd name="connsiteX1" fmla="*/ 57150 w 623887"/>
                <a:gd name="connsiteY1" fmla="*/ 80963 h 288132"/>
                <a:gd name="connsiteX2" fmla="*/ 76200 w 623887"/>
                <a:gd name="connsiteY2" fmla="*/ 26194 h 288132"/>
                <a:gd name="connsiteX3" fmla="*/ 116681 w 623887"/>
                <a:gd name="connsiteY3" fmla="*/ 26194 h 288132"/>
                <a:gd name="connsiteX4" fmla="*/ 154781 w 623887"/>
                <a:gd name="connsiteY4" fmla="*/ 0 h 288132"/>
                <a:gd name="connsiteX5" fmla="*/ 161925 w 623887"/>
                <a:gd name="connsiteY5" fmla="*/ 2382 h 288132"/>
                <a:gd name="connsiteX6" fmla="*/ 166687 w 623887"/>
                <a:gd name="connsiteY6" fmla="*/ 30957 h 288132"/>
                <a:gd name="connsiteX7" fmla="*/ 195262 w 623887"/>
                <a:gd name="connsiteY7" fmla="*/ 45244 h 288132"/>
                <a:gd name="connsiteX8" fmla="*/ 245269 w 623887"/>
                <a:gd name="connsiteY8" fmla="*/ 50007 h 288132"/>
                <a:gd name="connsiteX9" fmla="*/ 271462 w 623887"/>
                <a:gd name="connsiteY9" fmla="*/ 30957 h 288132"/>
                <a:gd name="connsiteX10" fmla="*/ 354806 w 623887"/>
                <a:gd name="connsiteY10" fmla="*/ 19050 h 288132"/>
                <a:gd name="connsiteX11" fmla="*/ 397669 w 623887"/>
                <a:gd name="connsiteY11" fmla="*/ 35719 h 288132"/>
                <a:gd name="connsiteX12" fmla="*/ 438150 w 623887"/>
                <a:gd name="connsiteY12" fmla="*/ 7144 h 288132"/>
                <a:gd name="connsiteX13" fmla="*/ 516731 w 623887"/>
                <a:gd name="connsiteY13" fmla="*/ 23813 h 288132"/>
                <a:gd name="connsiteX14" fmla="*/ 535781 w 623887"/>
                <a:gd name="connsiteY14" fmla="*/ 47625 h 288132"/>
                <a:gd name="connsiteX15" fmla="*/ 585787 w 623887"/>
                <a:gd name="connsiteY15" fmla="*/ 45244 h 288132"/>
                <a:gd name="connsiteX16" fmla="*/ 611981 w 623887"/>
                <a:gd name="connsiteY16" fmla="*/ 80963 h 288132"/>
                <a:gd name="connsiteX17" fmla="*/ 623887 w 623887"/>
                <a:gd name="connsiteY17" fmla="*/ 116682 h 288132"/>
                <a:gd name="connsiteX18" fmla="*/ 600075 w 623887"/>
                <a:gd name="connsiteY18" fmla="*/ 121444 h 288132"/>
                <a:gd name="connsiteX19" fmla="*/ 545306 w 623887"/>
                <a:gd name="connsiteY19" fmla="*/ 123825 h 288132"/>
                <a:gd name="connsiteX20" fmla="*/ 521494 w 623887"/>
                <a:gd name="connsiteY20" fmla="*/ 169069 h 288132"/>
                <a:gd name="connsiteX21" fmla="*/ 476250 w 623887"/>
                <a:gd name="connsiteY21" fmla="*/ 211932 h 288132"/>
                <a:gd name="connsiteX22" fmla="*/ 440531 w 623887"/>
                <a:gd name="connsiteY22" fmla="*/ 259557 h 288132"/>
                <a:gd name="connsiteX23" fmla="*/ 397669 w 623887"/>
                <a:gd name="connsiteY23" fmla="*/ 288132 h 288132"/>
                <a:gd name="connsiteX24" fmla="*/ 350044 w 623887"/>
                <a:gd name="connsiteY24" fmla="*/ 288132 h 288132"/>
                <a:gd name="connsiteX25" fmla="*/ 283369 w 623887"/>
                <a:gd name="connsiteY25" fmla="*/ 261938 h 288132"/>
                <a:gd name="connsiteX26" fmla="*/ 240506 w 623887"/>
                <a:gd name="connsiteY26" fmla="*/ 285750 h 288132"/>
                <a:gd name="connsiteX27" fmla="*/ 102394 w 623887"/>
                <a:gd name="connsiteY27" fmla="*/ 288132 h 288132"/>
                <a:gd name="connsiteX28" fmla="*/ 76200 w 623887"/>
                <a:gd name="connsiteY28" fmla="*/ 273844 h 288132"/>
                <a:gd name="connsiteX29" fmla="*/ 0 w 623887"/>
                <a:gd name="connsiteY29" fmla="*/ 147638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887" h="288132">
                  <a:moveTo>
                    <a:pt x="0" y="147638"/>
                  </a:moveTo>
                  <a:lnTo>
                    <a:pt x="57150" y="80963"/>
                  </a:lnTo>
                  <a:lnTo>
                    <a:pt x="76200" y="26194"/>
                  </a:lnTo>
                  <a:lnTo>
                    <a:pt x="116681" y="26194"/>
                  </a:lnTo>
                  <a:lnTo>
                    <a:pt x="154781" y="0"/>
                  </a:lnTo>
                  <a:lnTo>
                    <a:pt x="161925" y="2382"/>
                  </a:lnTo>
                  <a:lnTo>
                    <a:pt x="166687" y="30957"/>
                  </a:lnTo>
                  <a:lnTo>
                    <a:pt x="195262" y="45244"/>
                  </a:lnTo>
                  <a:lnTo>
                    <a:pt x="245269" y="50007"/>
                  </a:lnTo>
                  <a:lnTo>
                    <a:pt x="271462" y="30957"/>
                  </a:lnTo>
                  <a:lnTo>
                    <a:pt x="354806" y="19050"/>
                  </a:lnTo>
                  <a:lnTo>
                    <a:pt x="397669" y="35719"/>
                  </a:lnTo>
                  <a:lnTo>
                    <a:pt x="438150" y="7144"/>
                  </a:lnTo>
                  <a:lnTo>
                    <a:pt x="516731" y="23813"/>
                  </a:lnTo>
                  <a:lnTo>
                    <a:pt x="535781" y="47625"/>
                  </a:lnTo>
                  <a:lnTo>
                    <a:pt x="585787" y="45244"/>
                  </a:lnTo>
                  <a:lnTo>
                    <a:pt x="611981" y="80963"/>
                  </a:lnTo>
                  <a:lnTo>
                    <a:pt x="623887" y="116682"/>
                  </a:lnTo>
                  <a:lnTo>
                    <a:pt x="600075" y="121444"/>
                  </a:lnTo>
                  <a:lnTo>
                    <a:pt x="545306" y="123825"/>
                  </a:lnTo>
                  <a:lnTo>
                    <a:pt x="521494" y="169069"/>
                  </a:lnTo>
                  <a:lnTo>
                    <a:pt x="476250" y="211932"/>
                  </a:lnTo>
                  <a:lnTo>
                    <a:pt x="440531" y="259557"/>
                  </a:lnTo>
                  <a:lnTo>
                    <a:pt x="397669" y="288132"/>
                  </a:lnTo>
                  <a:lnTo>
                    <a:pt x="350044" y="288132"/>
                  </a:lnTo>
                  <a:lnTo>
                    <a:pt x="283369" y="261938"/>
                  </a:lnTo>
                  <a:lnTo>
                    <a:pt x="240506" y="285750"/>
                  </a:lnTo>
                  <a:lnTo>
                    <a:pt x="102394" y="288132"/>
                  </a:lnTo>
                  <a:lnTo>
                    <a:pt x="76200" y="273844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33" name="Dowolny kształt 32"/>
            <p:cNvSpPr/>
            <p:nvPr userDrawn="1"/>
          </p:nvSpPr>
          <p:spPr>
            <a:xfrm>
              <a:off x="5083969" y="3971280"/>
              <a:ext cx="533400" cy="502444"/>
            </a:xfrm>
            <a:custGeom>
              <a:avLst/>
              <a:gdLst>
                <a:gd name="connsiteX0" fmla="*/ 50006 w 533400"/>
                <a:gd name="connsiteY0" fmla="*/ 73819 h 502444"/>
                <a:gd name="connsiteX1" fmla="*/ 0 w 533400"/>
                <a:gd name="connsiteY1" fmla="*/ 95250 h 502444"/>
                <a:gd name="connsiteX2" fmla="*/ 19050 w 533400"/>
                <a:gd name="connsiteY2" fmla="*/ 161925 h 502444"/>
                <a:gd name="connsiteX3" fmla="*/ 54769 w 533400"/>
                <a:gd name="connsiteY3" fmla="*/ 154781 h 502444"/>
                <a:gd name="connsiteX4" fmla="*/ 92869 w 533400"/>
                <a:gd name="connsiteY4" fmla="*/ 130969 h 502444"/>
                <a:gd name="connsiteX5" fmla="*/ 114300 w 533400"/>
                <a:gd name="connsiteY5" fmla="*/ 171450 h 502444"/>
                <a:gd name="connsiteX6" fmla="*/ 104775 w 533400"/>
                <a:gd name="connsiteY6" fmla="*/ 300038 h 502444"/>
                <a:gd name="connsiteX7" fmla="*/ 152400 w 533400"/>
                <a:gd name="connsiteY7" fmla="*/ 364331 h 502444"/>
                <a:gd name="connsiteX8" fmla="*/ 257175 w 533400"/>
                <a:gd name="connsiteY8" fmla="*/ 464344 h 502444"/>
                <a:gd name="connsiteX9" fmla="*/ 271462 w 533400"/>
                <a:gd name="connsiteY9" fmla="*/ 502444 h 502444"/>
                <a:gd name="connsiteX10" fmla="*/ 292894 w 533400"/>
                <a:gd name="connsiteY10" fmla="*/ 492919 h 502444"/>
                <a:gd name="connsiteX11" fmla="*/ 259556 w 533400"/>
                <a:gd name="connsiteY11" fmla="*/ 438150 h 502444"/>
                <a:gd name="connsiteX12" fmla="*/ 235744 w 533400"/>
                <a:gd name="connsiteY12" fmla="*/ 383381 h 502444"/>
                <a:gd name="connsiteX13" fmla="*/ 207169 w 533400"/>
                <a:gd name="connsiteY13" fmla="*/ 359569 h 502444"/>
                <a:gd name="connsiteX14" fmla="*/ 202406 w 533400"/>
                <a:gd name="connsiteY14" fmla="*/ 302419 h 502444"/>
                <a:gd name="connsiteX15" fmla="*/ 180975 w 533400"/>
                <a:gd name="connsiteY15" fmla="*/ 285750 h 502444"/>
                <a:gd name="connsiteX16" fmla="*/ 190500 w 533400"/>
                <a:gd name="connsiteY16" fmla="*/ 247650 h 502444"/>
                <a:gd name="connsiteX17" fmla="*/ 190500 w 533400"/>
                <a:gd name="connsiteY17" fmla="*/ 185738 h 502444"/>
                <a:gd name="connsiteX18" fmla="*/ 216694 w 533400"/>
                <a:gd name="connsiteY18" fmla="*/ 166688 h 502444"/>
                <a:gd name="connsiteX19" fmla="*/ 240506 w 533400"/>
                <a:gd name="connsiteY19" fmla="*/ 185738 h 502444"/>
                <a:gd name="connsiteX20" fmla="*/ 302419 w 533400"/>
                <a:gd name="connsiteY20" fmla="*/ 169069 h 502444"/>
                <a:gd name="connsiteX21" fmla="*/ 340519 w 533400"/>
                <a:gd name="connsiteY21" fmla="*/ 211931 h 502444"/>
                <a:gd name="connsiteX22" fmla="*/ 404812 w 533400"/>
                <a:gd name="connsiteY22" fmla="*/ 221456 h 502444"/>
                <a:gd name="connsiteX23" fmla="*/ 440531 w 533400"/>
                <a:gd name="connsiteY23" fmla="*/ 242888 h 502444"/>
                <a:gd name="connsiteX24" fmla="*/ 445294 w 533400"/>
                <a:gd name="connsiteY24" fmla="*/ 254794 h 502444"/>
                <a:gd name="connsiteX25" fmla="*/ 476250 w 533400"/>
                <a:gd name="connsiteY25" fmla="*/ 261938 h 502444"/>
                <a:gd name="connsiteX26" fmla="*/ 502444 w 533400"/>
                <a:gd name="connsiteY26" fmla="*/ 242888 h 502444"/>
                <a:gd name="connsiteX27" fmla="*/ 533400 w 533400"/>
                <a:gd name="connsiteY27" fmla="*/ 238125 h 502444"/>
                <a:gd name="connsiteX28" fmla="*/ 533400 w 533400"/>
                <a:gd name="connsiteY28" fmla="*/ 216694 h 502444"/>
                <a:gd name="connsiteX29" fmla="*/ 492919 w 533400"/>
                <a:gd name="connsiteY29" fmla="*/ 197644 h 502444"/>
                <a:gd name="connsiteX30" fmla="*/ 495300 w 533400"/>
                <a:gd name="connsiteY30" fmla="*/ 135731 h 502444"/>
                <a:gd name="connsiteX31" fmla="*/ 421481 w 533400"/>
                <a:gd name="connsiteY31" fmla="*/ 142875 h 502444"/>
                <a:gd name="connsiteX32" fmla="*/ 388144 w 533400"/>
                <a:gd name="connsiteY32" fmla="*/ 123825 h 502444"/>
                <a:gd name="connsiteX33" fmla="*/ 314325 w 533400"/>
                <a:gd name="connsiteY33" fmla="*/ 0 h 502444"/>
                <a:gd name="connsiteX34" fmla="*/ 283369 w 533400"/>
                <a:gd name="connsiteY34" fmla="*/ 21431 h 502444"/>
                <a:gd name="connsiteX35" fmla="*/ 204787 w 533400"/>
                <a:gd name="connsiteY35" fmla="*/ 28575 h 502444"/>
                <a:gd name="connsiteX36" fmla="*/ 216694 w 533400"/>
                <a:gd name="connsiteY36" fmla="*/ 54769 h 502444"/>
                <a:gd name="connsiteX37" fmla="*/ 209550 w 533400"/>
                <a:gd name="connsiteY37" fmla="*/ 88106 h 502444"/>
                <a:gd name="connsiteX38" fmla="*/ 178594 w 533400"/>
                <a:gd name="connsiteY38" fmla="*/ 90488 h 502444"/>
                <a:gd name="connsiteX39" fmla="*/ 133350 w 533400"/>
                <a:gd name="connsiteY39" fmla="*/ 128588 h 502444"/>
                <a:gd name="connsiteX40" fmla="*/ 111919 w 533400"/>
                <a:gd name="connsiteY40" fmla="*/ 83344 h 502444"/>
                <a:gd name="connsiteX41" fmla="*/ 90487 w 533400"/>
                <a:gd name="connsiteY41" fmla="*/ 107156 h 502444"/>
                <a:gd name="connsiteX42" fmla="*/ 50006 w 533400"/>
                <a:gd name="connsiteY42" fmla="*/ 73819 h 50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33400" h="502444">
                  <a:moveTo>
                    <a:pt x="50006" y="73819"/>
                  </a:moveTo>
                  <a:lnTo>
                    <a:pt x="0" y="95250"/>
                  </a:lnTo>
                  <a:lnTo>
                    <a:pt x="19050" y="161925"/>
                  </a:lnTo>
                  <a:lnTo>
                    <a:pt x="54769" y="154781"/>
                  </a:lnTo>
                  <a:lnTo>
                    <a:pt x="92869" y="130969"/>
                  </a:lnTo>
                  <a:lnTo>
                    <a:pt x="114300" y="171450"/>
                  </a:lnTo>
                  <a:lnTo>
                    <a:pt x="104775" y="300038"/>
                  </a:lnTo>
                  <a:lnTo>
                    <a:pt x="152400" y="364331"/>
                  </a:lnTo>
                  <a:lnTo>
                    <a:pt x="257175" y="464344"/>
                  </a:lnTo>
                  <a:lnTo>
                    <a:pt x="271462" y="502444"/>
                  </a:lnTo>
                  <a:lnTo>
                    <a:pt x="292894" y="492919"/>
                  </a:lnTo>
                  <a:lnTo>
                    <a:pt x="259556" y="438150"/>
                  </a:lnTo>
                  <a:lnTo>
                    <a:pt x="235744" y="383381"/>
                  </a:lnTo>
                  <a:lnTo>
                    <a:pt x="207169" y="359569"/>
                  </a:lnTo>
                  <a:lnTo>
                    <a:pt x="202406" y="302419"/>
                  </a:lnTo>
                  <a:lnTo>
                    <a:pt x="180975" y="285750"/>
                  </a:lnTo>
                  <a:lnTo>
                    <a:pt x="190500" y="247650"/>
                  </a:lnTo>
                  <a:lnTo>
                    <a:pt x="190500" y="185738"/>
                  </a:lnTo>
                  <a:lnTo>
                    <a:pt x="216694" y="166688"/>
                  </a:lnTo>
                  <a:lnTo>
                    <a:pt x="240506" y="185738"/>
                  </a:lnTo>
                  <a:cubicBezTo>
                    <a:pt x="300802" y="168855"/>
                    <a:pt x="279430" y="169069"/>
                    <a:pt x="302419" y="169069"/>
                  </a:cubicBezTo>
                  <a:cubicBezTo>
                    <a:pt x="338645" y="212541"/>
                    <a:pt x="319539" y="211931"/>
                    <a:pt x="340519" y="211931"/>
                  </a:cubicBezTo>
                  <a:cubicBezTo>
                    <a:pt x="402288" y="216873"/>
                    <a:pt x="385974" y="202618"/>
                    <a:pt x="404812" y="221456"/>
                  </a:cubicBezTo>
                  <a:lnTo>
                    <a:pt x="440531" y="242888"/>
                  </a:lnTo>
                  <a:lnTo>
                    <a:pt x="445294" y="254794"/>
                  </a:lnTo>
                  <a:lnTo>
                    <a:pt x="476250" y="261938"/>
                  </a:lnTo>
                  <a:lnTo>
                    <a:pt x="502444" y="242888"/>
                  </a:lnTo>
                  <a:lnTo>
                    <a:pt x="533400" y="238125"/>
                  </a:lnTo>
                  <a:lnTo>
                    <a:pt x="533400" y="216694"/>
                  </a:lnTo>
                  <a:cubicBezTo>
                    <a:pt x="490634" y="204116"/>
                    <a:pt x="492919" y="218853"/>
                    <a:pt x="492919" y="197644"/>
                  </a:cubicBezTo>
                  <a:cubicBezTo>
                    <a:pt x="493713" y="177006"/>
                    <a:pt x="494506" y="156369"/>
                    <a:pt x="495300" y="135731"/>
                  </a:cubicBezTo>
                  <a:lnTo>
                    <a:pt x="421481" y="142875"/>
                  </a:lnTo>
                  <a:lnTo>
                    <a:pt x="388144" y="123825"/>
                  </a:lnTo>
                  <a:lnTo>
                    <a:pt x="314325" y="0"/>
                  </a:lnTo>
                  <a:lnTo>
                    <a:pt x="283369" y="21431"/>
                  </a:lnTo>
                  <a:lnTo>
                    <a:pt x="204787" y="28575"/>
                  </a:lnTo>
                  <a:lnTo>
                    <a:pt x="216694" y="54769"/>
                  </a:lnTo>
                  <a:lnTo>
                    <a:pt x="209550" y="88106"/>
                  </a:lnTo>
                  <a:lnTo>
                    <a:pt x="178594" y="90488"/>
                  </a:lnTo>
                  <a:lnTo>
                    <a:pt x="133350" y="128588"/>
                  </a:lnTo>
                  <a:lnTo>
                    <a:pt x="111919" y="83344"/>
                  </a:lnTo>
                  <a:cubicBezTo>
                    <a:pt x="92373" y="107776"/>
                    <a:pt x="103034" y="107156"/>
                    <a:pt x="90487" y="107156"/>
                  </a:cubicBezTo>
                  <a:lnTo>
                    <a:pt x="50006" y="73819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4" name="Dowolny kształt 33"/>
            <p:cNvSpPr/>
            <p:nvPr userDrawn="1"/>
          </p:nvSpPr>
          <p:spPr>
            <a:xfrm>
              <a:off x="5262563" y="4137968"/>
              <a:ext cx="326231" cy="388143"/>
            </a:xfrm>
            <a:custGeom>
              <a:avLst/>
              <a:gdLst>
                <a:gd name="connsiteX0" fmla="*/ 92868 w 326231"/>
                <a:gd name="connsiteY0" fmla="*/ 338137 h 388143"/>
                <a:gd name="connsiteX1" fmla="*/ 135731 w 326231"/>
                <a:gd name="connsiteY1" fmla="*/ 388143 h 388143"/>
                <a:gd name="connsiteX2" fmla="*/ 164306 w 326231"/>
                <a:gd name="connsiteY2" fmla="*/ 342900 h 388143"/>
                <a:gd name="connsiteX3" fmla="*/ 197643 w 326231"/>
                <a:gd name="connsiteY3" fmla="*/ 304800 h 388143"/>
                <a:gd name="connsiteX4" fmla="*/ 233362 w 326231"/>
                <a:gd name="connsiteY4" fmla="*/ 297656 h 388143"/>
                <a:gd name="connsiteX5" fmla="*/ 259556 w 326231"/>
                <a:gd name="connsiteY5" fmla="*/ 276225 h 388143"/>
                <a:gd name="connsiteX6" fmla="*/ 283368 w 326231"/>
                <a:gd name="connsiteY6" fmla="*/ 273843 h 388143"/>
                <a:gd name="connsiteX7" fmla="*/ 285750 w 326231"/>
                <a:gd name="connsiteY7" fmla="*/ 250031 h 388143"/>
                <a:gd name="connsiteX8" fmla="*/ 326231 w 326231"/>
                <a:gd name="connsiteY8" fmla="*/ 211931 h 388143"/>
                <a:gd name="connsiteX9" fmla="*/ 323850 w 326231"/>
                <a:gd name="connsiteY9" fmla="*/ 197643 h 388143"/>
                <a:gd name="connsiteX10" fmla="*/ 278606 w 326231"/>
                <a:gd name="connsiteY10" fmla="*/ 190500 h 388143"/>
                <a:gd name="connsiteX11" fmla="*/ 292893 w 326231"/>
                <a:gd name="connsiteY11" fmla="*/ 133350 h 388143"/>
                <a:gd name="connsiteX12" fmla="*/ 326231 w 326231"/>
                <a:gd name="connsiteY12" fmla="*/ 119062 h 388143"/>
                <a:gd name="connsiteX13" fmla="*/ 309562 w 326231"/>
                <a:gd name="connsiteY13" fmla="*/ 88106 h 388143"/>
                <a:gd name="connsiteX14" fmla="*/ 295275 w 326231"/>
                <a:gd name="connsiteY14" fmla="*/ 95250 h 388143"/>
                <a:gd name="connsiteX15" fmla="*/ 266700 w 326231"/>
                <a:gd name="connsiteY15" fmla="*/ 88106 h 388143"/>
                <a:gd name="connsiteX16" fmla="*/ 252412 w 326231"/>
                <a:gd name="connsiteY16" fmla="*/ 69056 h 388143"/>
                <a:gd name="connsiteX17" fmla="*/ 214312 w 326231"/>
                <a:gd name="connsiteY17" fmla="*/ 47625 h 388143"/>
                <a:gd name="connsiteX18" fmla="*/ 157162 w 326231"/>
                <a:gd name="connsiteY18" fmla="*/ 47625 h 388143"/>
                <a:gd name="connsiteX19" fmla="*/ 121443 w 326231"/>
                <a:gd name="connsiteY19" fmla="*/ 2381 h 388143"/>
                <a:gd name="connsiteX20" fmla="*/ 61912 w 326231"/>
                <a:gd name="connsiteY20" fmla="*/ 21431 h 388143"/>
                <a:gd name="connsiteX21" fmla="*/ 42862 w 326231"/>
                <a:gd name="connsiteY21" fmla="*/ 0 h 388143"/>
                <a:gd name="connsiteX22" fmla="*/ 16668 w 326231"/>
                <a:gd name="connsiteY22" fmla="*/ 19050 h 388143"/>
                <a:gd name="connsiteX23" fmla="*/ 11906 w 326231"/>
                <a:gd name="connsiteY23" fmla="*/ 83343 h 388143"/>
                <a:gd name="connsiteX24" fmla="*/ 0 w 326231"/>
                <a:gd name="connsiteY24" fmla="*/ 119062 h 388143"/>
                <a:gd name="connsiteX25" fmla="*/ 23812 w 326231"/>
                <a:gd name="connsiteY25" fmla="*/ 140493 h 388143"/>
                <a:gd name="connsiteX26" fmla="*/ 28575 w 326231"/>
                <a:gd name="connsiteY26" fmla="*/ 195262 h 388143"/>
                <a:gd name="connsiteX27" fmla="*/ 64293 w 326231"/>
                <a:gd name="connsiteY27" fmla="*/ 223837 h 388143"/>
                <a:gd name="connsiteX28" fmla="*/ 85725 w 326231"/>
                <a:gd name="connsiteY28" fmla="*/ 283368 h 388143"/>
                <a:gd name="connsiteX29" fmla="*/ 92868 w 326231"/>
                <a:gd name="connsiteY29" fmla="*/ 338137 h 388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26231" h="388143">
                  <a:moveTo>
                    <a:pt x="92868" y="338137"/>
                  </a:moveTo>
                  <a:lnTo>
                    <a:pt x="135731" y="388143"/>
                  </a:lnTo>
                  <a:lnTo>
                    <a:pt x="164306" y="342900"/>
                  </a:lnTo>
                  <a:lnTo>
                    <a:pt x="197643" y="304800"/>
                  </a:lnTo>
                  <a:lnTo>
                    <a:pt x="233362" y="297656"/>
                  </a:lnTo>
                  <a:lnTo>
                    <a:pt x="259556" y="276225"/>
                  </a:lnTo>
                  <a:lnTo>
                    <a:pt x="283368" y="273843"/>
                  </a:lnTo>
                  <a:lnTo>
                    <a:pt x="285750" y="250031"/>
                  </a:lnTo>
                  <a:lnTo>
                    <a:pt x="326231" y="211931"/>
                  </a:lnTo>
                  <a:lnTo>
                    <a:pt x="323850" y="197643"/>
                  </a:lnTo>
                  <a:cubicBezTo>
                    <a:pt x="283409" y="190061"/>
                    <a:pt x="298671" y="190500"/>
                    <a:pt x="278606" y="190500"/>
                  </a:cubicBezTo>
                  <a:lnTo>
                    <a:pt x="292893" y="133350"/>
                  </a:lnTo>
                  <a:lnTo>
                    <a:pt x="326231" y="119062"/>
                  </a:lnTo>
                  <a:lnTo>
                    <a:pt x="309562" y="88106"/>
                  </a:lnTo>
                  <a:lnTo>
                    <a:pt x="295275" y="95250"/>
                  </a:lnTo>
                  <a:lnTo>
                    <a:pt x="266700" y="88106"/>
                  </a:lnTo>
                  <a:lnTo>
                    <a:pt x="252412" y="69056"/>
                  </a:lnTo>
                  <a:lnTo>
                    <a:pt x="214312" y="47625"/>
                  </a:lnTo>
                  <a:lnTo>
                    <a:pt x="157162" y="47625"/>
                  </a:lnTo>
                  <a:cubicBezTo>
                    <a:pt x="125309" y="1071"/>
                    <a:pt x="144480" y="2381"/>
                    <a:pt x="121443" y="2381"/>
                  </a:cubicBezTo>
                  <a:lnTo>
                    <a:pt x="61912" y="21431"/>
                  </a:lnTo>
                  <a:lnTo>
                    <a:pt x="42862" y="0"/>
                  </a:lnTo>
                  <a:lnTo>
                    <a:pt x="16668" y="19050"/>
                  </a:lnTo>
                  <a:lnTo>
                    <a:pt x="11906" y="83343"/>
                  </a:lnTo>
                  <a:lnTo>
                    <a:pt x="0" y="119062"/>
                  </a:lnTo>
                  <a:lnTo>
                    <a:pt x="23812" y="140493"/>
                  </a:lnTo>
                  <a:lnTo>
                    <a:pt x="28575" y="195262"/>
                  </a:lnTo>
                  <a:lnTo>
                    <a:pt x="64293" y="223837"/>
                  </a:lnTo>
                  <a:lnTo>
                    <a:pt x="85725" y="283368"/>
                  </a:lnTo>
                  <a:lnTo>
                    <a:pt x="92868" y="338137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5" name="Dowolny kształt 34"/>
            <p:cNvSpPr/>
            <p:nvPr userDrawn="1"/>
          </p:nvSpPr>
          <p:spPr>
            <a:xfrm>
              <a:off x="5393531" y="4440386"/>
              <a:ext cx="154782" cy="169069"/>
            </a:xfrm>
            <a:custGeom>
              <a:avLst/>
              <a:gdLst>
                <a:gd name="connsiteX0" fmla="*/ 0 w 154782"/>
                <a:gd name="connsiteY0" fmla="*/ 92869 h 169069"/>
                <a:gd name="connsiteX1" fmla="*/ 69057 w 154782"/>
                <a:gd name="connsiteY1" fmla="*/ 4763 h 169069"/>
                <a:gd name="connsiteX2" fmla="*/ 100013 w 154782"/>
                <a:gd name="connsiteY2" fmla="*/ 0 h 169069"/>
                <a:gd name="connsiteX3" fmla="*/ 142875 w 154782"/>
                <a:gd name="connsiteY3" fmla="*/ 11907 h 169069"/>
                <a:gd name="connsiteX4" fmla="*/ 138113 w 154782"/>
                <a:gd name="connsiteY4" fmla="*/ 50007 h 169069"/>
                <a:gd name="connsiteX5" fmla="*/ 154782 w 154782"/>
                <a:gd name="connsiteY5" fmla="*/ 61913 h 169069"/>
                <a:gd name="connsiteX6" fmla="*/ 133350 w 154782"/>
                <a:gd name="connsiteY6" fmla="*/ 102394 h 169069"/>
                <a:gd name="connsiteX7" fmla="*/ 116682 w 154782"/>
                <a:gd name="connsiteY7" fmla="*/ 119063 h 169069"/>
                <a:gd name="connsiteX8" fmla="*/ 90488 w 154782"/>
                <a:gd name="connsiteY8" fmla="*/ 123825 h 169069"/>
                <a:gd name="connsiteX9" fmla="*/ 69057 w 154782"/>
                <a:gd name="connsiteY9" fmla="*/ 166688 h 169069"/>
                <a:gd name="connsiteX10" fmla="*/ 52388 w 154782"/>
                <a:gd name="connsiteY10" fmla="*/ 169069 h 169069"/>
                <a:gd name="connsiteX11" fmla="*/ 30957 w 154782"/>
                <a:gd name="connsiteY11" fmla="*/ 145257 h 169069"/>
                <a:gd name="connsiteX12" fmla="*/ 0 w 154782"/>
                <a:gd name="connsiteY12" fmla="*/ 92869 h 16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782" h="169069">
                  <a:moveTo>
                    <a:pt x="0" y="92869"/>
                  </a:moveTo>
                  <a:lnTo>
                    <a:pt x="69057" y="4763"/>
                  </a:lnTo>
                  <a:lnTo>
                    <a:pt x="100013" y="0"/>
                  </a:lnTo>
                  <a:lnTo>
                    <a:pt x="142875" y="11907"/>
                  </a:lnTo>
                  <a:lnTo>
                    <a:pt x="138113" y="50007"/>
                  </a:lnTo>
                  <a:lnTo>
                    <a:pt x="154782" y="61913"/>
                  </a:lnTo>
                  <a:lnTo>
                    <a:pt x="133350" y="102394"/>
                  </a:lnTo>
                  <a:lnTo>
                    <a:pt x="116682" y="119063"/>
                  </a:lnTo>
                  <a:lnTo>
                    <a:pt x="90488" y="123825"/>
                  </a:lnTo>
                  <a:lnTo>
                    <a:pt x="69057" y="166688"/>
                  </a:lnTo>
                  <a:lnTo>
                    <a:pt x="52388" y="169069"/>
                  </a:lnTo>
                  <a:lnTo>
                    <a:pt x="30957" y="145257"/>
                  </a:lnTo>
                  <a:lnTo>
                    <a:pt x="0" y="928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6" name="Dowolny kształt 35"/>
            <p:cNvSpPr/>
            <p:nvPr userDrawn="1"/>
          </p:nvSpPr>
          <p:spPr>
            <a:xfrm>
              <a:off x="5495925" y="4085580"/>
              <a:ext cx="352425" cy="552450"/>
            </a:xfrm>
            <a:custGeom>
              <a:avLst/>
              <a:gdLst>
                <a:gd name="connsiteX0" fmla="*/ 316706 w 352425"/>
                <a:gd name="connsiteY0" fmla="*/ 428625 h 552450"/>
                <a:gd name="connsiteX1" fmla="*/ 288131 w 352425"/>
                <a:gd name="connsiteY1" fmla="*/ 385763 h 552450"/>
                <a:gd name="connsiteX2" fmla="*/ 302419 w 352425"/>
                <a:gd name="connsiteY2" fmla="*/ 357188 h 552450"/>
                <a:gd name="connsiteX3" fmla="*/ 352425 w 352425"/>
                <a:gd name="connsiteY3" fmla="*/ 307181 h 552450"/>
                <a:gd name="connsiteX4" fmla="*/ 347663 w 352425"/>
                <a:gd name="connsiteY4" fmla="*/ 276225 h 552450"/>
                <a:gd name="connsiteX5" fmla="*/ 290513 w 352425"/>
                <a:gd name="connsiteY5" fmla="*/ 240506 h 552450"/>
                <a:gd name="connsiteX6" fmla="*/ 276225 w 352425"/>
                <a:gd name="connsiteY6" fmla="*/ 159544 h 552450"/>
                <a:gd name="connsiteX7" fmla="*/ 247650 w 352425"/>
                <a:gd name="connsiteY7" fmla="*/ 147638 h 552450"/>
                <a:gd name="connsiteX8" fmla="*/ 259556 w 352425"/>
                <a:gd name="connsiteY8" fmla="*/ 73819 h 552450"/>
                <a:gd name="connsiteX9" fmla="*/ 219075 w 352425"/>
                <a:gd name="connsiteY9" fmla="*/ 47625 h 552450"/>
                <a:gd name="connsiteX10" fmla="*/ 233363 w 352425"/>
                <a:gd name="connsiteY10" fmla="*/ 23813 h 552450"/>
                <a:gd name="connsiteX11" fmla="*/ 188119 w 352425"/>
                <a:gd name="connsiteY11" fmla="*/ 0 h 552450"/>
                <a:gd name="connsiteX12" fmla="*/ 140494 w 352425"/>
                <a:gd name="connsiteY12" fmla="*/ 23813 h 552450"/>
                <a:gd name="connsiteX13" fmla="*/ 80963 w 352425"/>
                <a:gd name="connsiteY13" fmla="*/ 26194 h 552450"/>
                <a:gd name="connsiteX14" fmla="*/ 83344 w 352425"/>
                <a:gd name="connsiteY14" fmla="*/ 97631 h 552450"/>
                <a:gd name="connsiteX15" fmla="*/ 121444 w 352425"/>
                <a:gd name="connsiteY15" fmla="*/ 102394 h 552450"/>
                <a:gd name="connsiteX16" fmla="*/ 123825 w 352425"/>
                <a:gd name="connsiteY16" fmla="*/ 116681 h 552450"/>
                <a:gd name="connsiteX17" fmla="*/ 119063 w 352425"/>
                <a:gd name="connsiteY17" fmla="*/ 126206 h 552450"/>
                <a:gd name="connsiteX18" fmla="*/ 76200 w 352425"/>
                <a:gd name="connsiteY18" fmla="*/ 142875 h 552450"/>
                <a:gd name="connsiteX19" fmla="*/ 90488 w 352425"/>
                <a:gd name="connsiteY19" fmla="*/ 171450 h 552450"/>
                <a:gd name="connsiteX20" fmla="*/ 64294 w 352425"/>
                <a:gd name="connsiteY20" fmla="*/ 183356 h 552450"/>
                <a:gd name="connsiteX21" fmla="*/ 50006 w 352425"/>
                <a:gd name="connsiteY21" fmla="*/ 245269 h 552450"/>
                <a:gd name="connsiteX22" fmla="*/ 90488 w 352425"/>
                <a:gd name="connsiteY22" fmla="*/ 250031 h 552450"/>
                <a:gd name="connsiteX23" fmla="*/ 95250 w 352425"/>
                <a:gd name="connsiteY23" fmla="*/ 261938 h 552450"/>
                <a:gd name="connsiteX24" fmla="*/ 50006 w 352425"/>
                <a:gd name="connsiteY24" fmla="*/ 304800 h 552450"/>
                <a:gd name="connsiteX25" fmla="*/ 50006 w 352425"/>
                <a:gd name="connsiteY25" fmla="*/ 326231 h 552450"/>
                <a:gd name="connsiteX26" fmla="*/ 26194 w 352425"/>
                <a:gd name="connsiteY26" fmla="*/ 335756 h 552450"/>
                <a:gd name="connsiteX27" fmla="*/ 0 w 352425"/>
                <a:gd name="connsiteY27" fmla="*/ 359569 h 552450"/>
                <a:gd name="connsiteX28" fmla="*/ 40481 w 352425"/>
                <a:gd name="connsiteY28" fmla="*/ 366713 h 552450"/>
                <a:gd name="connsiteX29" fmla="*/ 38100 w 352425"/>
                <a:gd name="connsiteY29" fmla="*/ 407194 h 552450"/>
                <a:gd name="connsiteX30" fmla="*/ 52388 w 352425"/>
                <a:gd name="connsiteY30" fmla="*/ 419100 h 552450"/>
                <a:gd name="connsiteX31" fmla="*/ 35719 w 352425"/>
                <a:gd name="connsiteY31" fmla="*/ 466725 h 552450"/>
                <a:gd name="connsiteX32" fmla="*/ 54769 w 352425"/>
                <a:gd name="connsiteY32" fmla="*/ 490538 h 552450"/>
                <a:gd name="connsiteX33" fmla="*/ 52388 w 352425"/>
                <a:gd name="connsiteY33" fmla="*/ 514350 h 552450"/>
                <a:gd name="connsiteX34" fmla="*/ 85725 w 352425"/>
                <a:gd name="connsiteY34" fmla="*/ 545306 h 552450"/>
                <a:gd name="connsiteX35" fmla="*/ 142875 w 352425"/>
                <a:gd name="connsiteY35" fmla="*/ 526256 h 552450"/>
                <a:gd name="connsiteX36" fmla="*/ 164306 w 352425"/>
                <a:gd name="connsiteY36" fmla="*/ 545306 h 552450"/>
                <a:gd name="connsiteX37" fmla="*/ 276225 w 352425"/>
                <a:gd name="connsiteY37" fmla="*/ 552450 h 552450"/>
                <a:gd name="connsiteX38" fmla="*/ 280988 w 352425"/>
                <a:gd name="connsiteY38" fmla="*/ 502444 h 552450"/>
                <a:gd name="connsiteX39" fmla="*/ 328613 w 352425"/>
                <a:gd name="connsiteY39" fmla="*/ 478631 h 552450"/>
                <a:gd name="connsiteX40" fmla="*/ 316706 w 352425"/>
                <a:gd name="connsiteY40" fmla="*/ 428625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52425" h="552450">
                  <a:moveTo>
                    <a:pt x="316706" y="428625"/>
                  </a:moveTo>
                  <a:lnTo>
                    <a:pt x="288131" y="385763"/>
                  </a:lnTo>
                  <a:lnTo>
                    <a:pt x="302419" y="357188"/>
                  </a:lnTo>
                  <a:lnTo>
                    <a:pt x="352425" y="307181"/>
                  </a:lnTo>
                  <a:lnTo>
                    <a:pt x="347663" y="276225"/>
                  </a:lnTo>
                  <a:lnTo>
                    <a:pt x="290513" y="240506"/>
                  </a:lnTo>
                  <a:lnTo>
                    <a:pt x="276225" y="159544"/>
                  </a:lnTo>
                  <a:lnTo>
                    <a:pt x="247650" y="147638"/>
                  </a:lnTo>
                  <a:lnTo>
                    <a:pt x="259556" y="73819"/>
                  </a:lnTo>
                  <a:lnTo>
                    <a:pt x="219075" y="47625"/>
                  </a:lnTo>
                  <a:lnTo>
                    <a:pt x="233363" y="23813"/>
                  </a:lnTo>
                  <a:lnTo>
                    <a:pt x="188119" y="0"/>
                  </a:lnTo>
                  <a:lnTo>
                    <a:pt x="140494" y="23813"/>
                  </a:lnTo>
                  <a:lnTo>
                    <a:pt x="80963" y="26194"/>
                  </a:lnTo>
                  <a:cubicBezTo>
                    <a:pt x="81757" y="50006"/>
                    <a:pt x="82550" y="73819"/>
                    <a:pt x="83344" y="97631"/>
                  </a:cubicBezTo>
                  <a:cubicBezTo>
                    <a:pt x="118253" y="102619"/>
                    <a:pt x="105456" y="102394"/>
                    <a:pt x="121444" y="102394"/>
                  </a:cubicBezTo>
                  <a:lnTo>
                    <a:pt x="123825" y="116681"/>
                  </a:lnTo>
                  <a:lnTo>
                    <a:pt x="119063" y="126206"/>
                  </a:lnTo>
                  <a:lnTo>
                    <a:pt x="76200" y="142875"/>
                  </a:lnTo>
                  <a:lnTo>
                    <a:pt x="90488" y="171450"/>
                  </a:lnTo>
                  <a:lnTo>
                    <a:pt x="64294" y="183356"/>
                  </a:lnTo>
                  <a:lnTo>
                    <a:pt x="50006" y="245269"/>
                  </a:lnTo>
                  <a:lnTo>
                    <a:pt x="90488" y="250031"/>
                  </a:lnTo>
                  <a:lnTo>
                    <a:pt x="95250" y="261938"/>
                  </a:lnTo>
                  <a:lnTo>
                    <a:pt x="50006" y="304800"/>
                  </a:lnTo>
                  <a:lnTo>
                    <a:pt x="50006" y="326231"/>
                  </a:lnTo>
                  <a:lnTo>
                    <a:pt x="26194" y="335756"/>
                  </a:lnTo>
                  <a:lnTo>
                    <a:pt x="0" y="359569"/>
                  </a:lnTo>
                  <a:lnTo>
                    <a:pt x="40481" y="366713"/>
                  </a:lnTo>
                  <a:lnTo>
                    <a:pt x="38100" y="407194"/>
                  </a:lnTo>
                  <a:lnTo>
                    <a:pt x="52388" y="419100"/>
                  </a:lnTo>
                  <a:lnTo>
                    <a:pt x="35719" y="466725"/>
                  </a:lnTo>
                  <a:lnTo>
                    <a:pt x="54769" y="490538"/>
                  </a:lnTo>
                  <a:lnTo>
                    <a:pt x="52388" y="514350"/>
                  </a:lnTo>
                  <a:lnTo>
                    <a:pt x="85725" y="545306"/>
                  </a:lnTo>
                  <a:lnTo>
                    <a:pt x="142875" y="526256"/>
                  </a:lnTo>
                  <a:lnTo>
                    <a:pt x="164306" y="545306"/>
                  </a:lnTo>
                  <a:lnTo>
                    <a:pt x="276225" y="552450"/>
                  </a:lnTo>
                  <a:lnTo>
                    <a:pt x="280988" y="502444"/>
                  </a:lnTo>
                  <a:lnTo>
                    <a:pt x="328613" y="478631"/>
                  </a:lnTo>
                  <a:lnTo>
                    <a:pt x="316706" y="428625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7" name="Dowolny kształt 36"/>
            <p:cNvSpPr/>
            <p:nvPr userDrawn="1"/>
          </p:nvSpPr>
          <p:spPr>
            <a:xfrm>
              <a:off x="5386388" y="4554686"/>
              <a:ext cx="197643" cy="402432"/>
            </a:xfrm>
            <a:custGeom>
              <a:avLst/>
              <a:gdLst>
                <a:gd name="connsiteX0" fmla="*/ 71437 w 197643"/>
                <a:gd name="connsiteY0" fmla="*/ 61913 h 402432"/>
                <a:gd name="connsiteX1" fmla="*/ 100012 w 197643"/>
                <a:gd name="connsiteY1" fmla="*/ 11907 h 402432"/>
                <a:gd name="connsiteX2" fmla="*/ 140493 w 197643"/>
                <a:gd name="connsiteY2" fmla="*/ 0 h 402432"/>
                <a:gd name="connsiteX3" fmla="*/ 150018 w 197643"/>
                <a:gd name="connsiteY3" fmla="*/ 2382 h 402432"/>
                <a:gd name="connsiteX4" fmla="*/ 161925 w 197643"/>
                <a:gd name="connsiteY4" fmla="*/ 21432 h 402432"/>
                <a:gd name="connsiteX5" fmla="*/ 164306 w 197643"/>
                <a:gd name="connsiteY5" fmla="*/ 45244 h 402432"/>
                <a:gd name="connsiteX6" fmla="*/ 192881 w 197643"/>
                <a:gd name="connsiteY6" fmla="*/ 71438 h 402432"/>
                <a:gd name="connsiteX7" fmla="*/ 197643 w 197643"/>
                <a:gd name="connsiteY7" fmla="*/ 76200 h 402432"/>
                <a:gd name="connsiteX8" fmla="*/ 195262 w 197643"/>
                <a:gd name="connsiteY8" fmla="*/ 109538 h 402432"/>
                <a:gd name="connsiteX9" fmla="*/ 157162 w 197643"/>
                <a:gd name="connsiteY9" fmla="*/ 147638 h 402432"/>
                <a:gd name="connsiteX10" fmla="*/ 157162 w 197643"/>
                <a:gd name="connsiteY10" fmla="*/ 169069 h 402432"/>
                <a:gd name="connsiteX11" fmla="*/ 169068 w 197643"/>
                <a:gd name="connsiteY11" fmla="*/ 185738 h 402432"/>
                <a:gd name="connsiteX12" fmla="*/ 152400 w 197643"/>
                <a:gd name="connsiteY12" fmla="*/ 214313 h 402432"/>
                <a:gd name="connsiteX13" fmla="*/ 180975 w 197643"/>
                <a:gd name="connsiteY13" fmla="*/ 235744 h 402432"/>
                <a:gd name="connsiteX14" fmla="*/ 180975 w 197643"/>
                <a:gd name="connsiteY14" fmla="*/ 271463 h 402432"/>
                <a:gd name="connsiteX15" fmla="*/ 107156 w 197643"/>
                <a:gd name="connsiteY15" fmla="*/ 321469 h 402432"/>
                <a:gd name="connsiteX16" fmla="*/ 107156 w 197643"/>
                <a:gd name="connsiteY16" fmla="*/ 338138 h 402432"/>
                <a:gd name="connsiteX17" fmla="*/ 71437 w 197643"/>
                <a:gd name="connsiteY17" fmla="*/ 359569 h 402432"/>
                <a:gd name="connsiteX18" fmla="*/ 57150 w 197643"/>
                <a:gd name="connsiteY18" fmla="*/ 402432 h 402432"/>
                <a:gd name="connsiteX19" fmla="*/ 26193 w 197643"/>
                <a:gd name="connsiteY19" fmla="*/ 385763 h 402432"/>
                <a:gd name="connsiteX20" fmla="*/ 54768 w 197643"/>
                <a:gd name="connsiteY20" fmla="*/ 323850 h 402432"/>
                <a:gd name="connsiteX21" fmla="*/ 7143 w 197643"/>
                <a:gd name="connsiteY21" fmla="*/ 276225 h 402432"/>
                <a:gd name="connsiteX22" fmla="*/ 0 w 197643"/>
                <a:gd name="connsiteY22" fmla="*/ 264319 h 402432"/>
                <a:gd name="connsiteX23" fmla="*/ 57150 w 197643"/>
                <a:gd name="connsiteY23" fmla="*/ 183357 h 402432"/>
                <a:gd name="connsiteX24" fmla="*/ 57150 w 197643"/>
                <a:gd name="connsiteY24" fmla="*/ 135732 h 402432"/>
                <a:gd name="connsiteX25" fmla="*/ 71437 w 197643"/>
                <a:gd name="connsiteY25" fmla="*/ 61913 h 4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7643" h="402432">
                  <a:moveTo>
                    <a:pt x="71437" y="61913"/>
                  </a:moveTo>
                  <a:lnTo>
                    <a:pt x="100012" y="11907"/>
                  </a:lnTo>
                  <a:lnTo>
                    <a:pt x="140493" y="0"/>
                  </a:lnTo>
                  <a:lnTo>
                    <a:pt x="150018" y="2382"/>
                  </a:lnTo>
                  <a:lnTo>
                    <a:pt x="161925" y="21432"/>
                  </a:lnTo>
                  <a:lnTo>
                    <a:pt x="164306" y="45244"/>
                  </a:lnTo>
                  <a:lnTo>
                    <a:pt x="192881" y="71438"/>
                  </a:lnTo>
                  <a:lnTo>
                    <a:pt x="197643" y="76200"/>
                  </a:lnTo>
                  <a:lnTo>
                    <a:pt x="195262" y="109538"/>
                  </a:lnTo>
                  <a:lnTo>
                    <a:pt x="157162" y="147638"/>
                  </a:lnTo>
                  <a:lnTo>
                    <a:pt x="157162" y="169069"/>
                  </a:lnTo>
                  <a:cubicBezTo>
                    <a:pt x="169576" y="183967"/>
                    <a:pt x="169068" y="177158"/>
                    <a:pt x="169068" y="185738"/>
                  </a:cubicBezTo>
                  <a:lnTo>
                    <a:pt x="152400" y="214313"/>
                  </a:lnTo>
                  <a:lnTo>
                    <a:pt x="180975" y="235744"/>
                  </a:lnTo>
                  <a:lnTo>
                    <a:pt x="180975" y="271463"/>
                  </a:lnTo>
                  <a:lnTo>
                    <a:pt x="107156" y="321469"/>
                  </a:lnTo>
                  <a:lnTo>
                    <a:pt x="107156" y="338138"/>
                  </a:lnTo>
                  <a:lnTo>
                    <a:pt x="71437" y="359569"/>
                  </a:lnTo>
                  <a:lnTo>
                    <a:pt x="57150" y="402432"/>
                  </a:lnTo>
                  <a:lnTo>
                    <a:pt x="26193" y="385763"/>
                  </a:lnTo>
                  <a:lnTo>
                    <a:pt x="54768" y="323850"/>
                  </a:lnTo>
                  <a:lnTo>
                    <a:pt x="7143" y="276225"/>
                  </a:lnTo>
                  <a:lnTo>
                    <a:pt x="0" y="264319"/>
                  </a:lnTo>
                  <a:lnTo>
                    <a:pt x="57150" y="183357"/>
                  </a:lnTo>
                  <a:lnTo>
                    <a:pt x="57150" y="135732"/>
                  </a:lnTo>
                  <a:lnTo>
                    <a:pt x="71437" y="6191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Dowolny kształt 37"/>
            <p:cNvSpPr/>
            <p:nvPr userDrawn="1"/>
          </p:nvSpPr>
          <p:spPr>
            <a:xfrm>
              <a:off x="4295686" y="2369745"/>
              <a:ext cx="182310" cy="202250"/>
            </a:xfrm>
            <a:custGeom>
              <a:avLst/>
              <a:gdLst>
                <a:gd name="connsiteX0" fmla="*/ 79761 w 182310"/>
                <a:gd name="connsiteY0" fmla="*/ 202250 h 202250"/>
                <a:gd name="connsiteX1" fmla="*/ 74064 w 182310"/>
                <a:gd name="connsiteY1" fmla="*/ 116792 h 202250"/>
                <a:gd name="connsiteX2" fmla="*/ 2849 w 182310"/>
                <a:gd name="connsiteY2" fmla="*/ 116792 h 202250"/>
                <a:gd name="connsiteX3" fmla="*/ 0 w 182310"/>
                <a:gd name="connsiteY3" fmla="*/ 88306 h 202250"/>
                <a:gd name="connsiteX4" fmla="*/ 54123 w 182310"/>
                <a:gd name="connsiteY4" fmla="*/ 42729 h 202250"/>
                <a:gd name="connsiteX5" fmla="*/ 65518 w 182310"/>
                <a:gd name="connsiteY5" fmla="*/ 0 h 202250"/>
                <a:gd name="connsiteX6" fmla="*/ 182310 w 182310"/>
                <a:gd name="connsiteY6" fmla="*/ 56972 h 202250"/>
                <a:gd name="connsiteX7" fmla="*/ 79761 w 182310"/>
                <a:gd name="connsiteY7" fmla="*/ 202250 h 20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10" h="202250">
                  <a:moveTo>
                    <a:pt x="79761" y="202250"/>
                  </a:moveTo>
                  <a:lnTo>
                    <a:pt x="74064" y="116792"/>
                  </a:lnTo>
                  <a:lnTo>
                    <a:pt x="2849" y="116792"/>
                  </a:lnTo>
                  <a:lnTo>
                    <a:pt x="0" y="88306"/>
                  </a:lnTo>
                  <a:lnTo>
                    <a:pt x="54123" y="42729"/>
                  </a:lnTo>
                  <a:lnTo>
                    <a:pt x="65518" y="0"/>
                  </a:lnTo>
                  <a:lnTo>
                    <a:pt x="182310" y="56972"/>
                  </a:lnTo>
                  <a:lnTo>
                    <a:pt x="79761" y="2022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9" name="Dowolny kształt 38"/>
            <p:cNvSpPr/>
            <p:nvPr userDrawn="1"/>
          </p:nvSpPr>
          <p:spPr>
            <a:xfrm>
              <a:off x="3948157" y="2375442"/>
              <a:ext cx="427290" cy="333286"/>
            </a:xfrm>
            <a:custGeom>
              <a:avLst/>
              <a:gdLst>
                <a:gd name="connsiteX0" fmla="*/ 404501 w 427290"/>
                <a:gd name="connsiteY0" fmla="*/ 0 h 333286"/>
                <a:gd name="connsiteX1" fmla="*/ 401652 w 427290"/>
                <a:gd name="connsiteY1" fmla="*/ 51275 h 333286"/>
                <a:gd name="connsiteX2" fmla="*/ 350378 w 427290"/>
                <a:gd name="connsiteY2" fmla="*/ 76912 h 333286"/>
                <a:gd name="connsiteX3" fmla="*/ 350378 w 427290"/>
                <a:gd name="connsiteY3" fmla="*/ 111095 h 333286"/>
                <a:gd name="connsiteX4" fmla="*/ 418744 w 427290"/>
                <a:gd name="connsiteY4" fmla="*/ 108247 h 333286"/>
                <a:gd name="connsiteX5" fmla="*/ 427290 w 427290"/>
                <a:gd name="connsiteY5" fmla="*/ 202250 h 333286"/>
                <a:gd name="connsiteX6" fmla="*/ 341832 w 427290"/>
                <a:gd name="connsiteY6" fmla="*/ 273465 h 333286"/>
                <a:gd name="connsiteX7" fmla="*/ 324740 w 427290"/>
                <a:gd name="connsiteY7" fmla="*/ 321892 h 333286"/>
                <a:gd name="connsiteX8" fmla="*/ 179462 w 427290"/>
                <a:gd name="connsiteY8" fmla="*/ 333286 h 333286"/>
                <a:gd name="connsiteX9" fmla="*/ 68366 w 427290"/>
                <a:gd name="connsiteY9" fmla="*/ 327589 h 333286"/>
                <a:gd name="connsiteX10" fmla="*/ 0 w 427290"/>
                <a:gd name="connsiteY10" fmla="*/ 313346 h 333286"/>
                <a:gd name="connsiteX11" fmla="*/ 22789 w 427290"/>
                <a:gd name="connsiteY11" fmla="*/ 230736 h 333286"/>
                <a:gd name="connsiteX12" fmla="*/ 131036 w 427290"/>
                <a:gd name="connsiteY12" fmla="*/ 188007 h 333286"/>
                <a:gd name="connsiteX13" fmla="*/ 176613 w 427290"/>
                <a:gd name="connsiteY13" fmla="*/ 133884 h 333286"/>
                <a:gd name="connsiteX14" fmla="*/ 170916 w 427290"/>
                <a:gd name="connsiteY14" fmla="*/ 91155 h 333286"/>
                <a:gd name="connsiteX15" fmla="*/ 279163 w 427290"/>
                <a:gd name="connsiteY15" fmla="*/ 2849 h 333286"/>
                <a:gd name="connsiteX16" fmla="*/ 324740 w 427290"/>
                <a:gd name="connsiteY16" fmla="*/ 42729 h 333286"/>
                <a:gd name="connsiteX17" fmla="*/ 353226 w 427290"/>
                <a:gd name="connsiteY17" fmla="*/ 42729 h 333286"/>
                <a:gd name="connsiteX18" fmla="*/ 404501 w 427290"/>
                <a:gd name="connsiteY18" fmla="*/ 0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7290" h="333286">
                  <a:moveTo>
                    <a:pt x="404501" y="0"/>
                  </a:moveTo>
                  <a:lnTo>
                    <a:pt x="401652" y="51275"/>
                  </a:lnTo>
                  <a:lnTo>
                    <a:pt x="350378" y="76912"/>
                  </a:lnTo>
                  <a:lnTo>
                    <a:pt x="350378" y="111095"/>
                  </a:lnTo>
                  <a:lnTo>
                    <a:pt x="418744" y="108247"/>
                  </a:lnTo>
                  <a:lnTo>
                    <a:pt x="427290" y="202250"/>
                  </a:lnTo>
                  <a:lnTo>
                    <a:pt x="341832" y="273465"/>
                  </a:lnTo>
                  <a:lnTo>
                    <a:pt x="324740" y="321892"/>
                  </a:lnTo>
                  <a:lnTo>
                    <a:pt x="179462" y="333286"/>
                  </a:lnTo>
                  <a:lnTo>
                    <a:pt x="68366" y="327589"/>
                  </a:lnTo>
                  <a:cubicBezTo>
                    <a:pt x="1921" y="313144"/>
                    <a:pt x="25198" y="313346"/>
                    <a:pt x="0" y="313346"/>
                  </a:cubicBezTo>
                  <a:lnTo>
                    <a:pt x="22789" y="230736"/>
                  </a:lnTo>
                  <a:lnTo>
                    <a:pt x="131036" y="188007"/>
                  </a:lnTo>
                  <a:lnTo>
                    <a:pt x="176613" y="133884"/>
                  </a:lnTo>
                  <a:lnTo>
                    <a:pt x="170916" y="91155"/>
                  </a:lnTo>
                  <a:lnTo>
                    <a:pt x="279163" y="2849"/>
                  </a:lnTo>
                  <a:lnTo>
                    <a:pt x="324740" y="42729"/>
                  </a:lnTo>
                  <a:lnTo>
                    <a:pt x="353226" y="42729"/>
                  </a:lnTo>
                  <a:lnTo>
                    <a:pt x="40450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0" name="Dowolny kształt 39"/>
            <p:cNvSpPr/>
            <p:nvPr userDrawn="1"/>
          </p:nvSpPr>
          <p:spPr>
            <a:xfrm>
              <a:off x="5541214" y="4612569"/>
              <a:ext cx="256630" cy="179392"/>
            </a:xfrm>
            <a:custGeom>
              <a:avLst/>
              <a:gdLst>
                <a:gd name="connsiteX0" fmla="*/ 7475 w 256630"/>
                <a:gd name="connsiteY0" fmla="*/ 89696 h 179392"/>
                <a:gd name="connsiteX1" fmla="*/ 44848 w 256630"/>
                <a:gd name="connsiteY1" fmla="*/ 52323 h 179392"/>
                <a:gd name="connsiteX2" fmla="*/ 44848 w 256630"/>
                <a:gd name="connsiteY2" fmla="*/ 14950 h 179392"/>
                <a:gd name="connsiteX3" fmla="*/ 102154 w 256630"/>
                <a:gd name="connsiteY3" fmla="*/ 0 h 179392"/>
                <a:gd name="connsiteX4" fmla="*/ 124578 w 256630"/>
                <a:gd name="connsiteY4" fmla="*/ 19933 h 179392"/>
                <a:gd name="connsiteX5" fmla="*/ 226732 w 256630"/>
                <a:gd name="connsiteY5" fmla="*/ 27408 h 179392"/>
                <a:gd name="connsiteX6" fmla="*/ 224240 w 256630"/>
                <a:gd name="connsiteY6" fmla="*/ 52323 h 179392"/>
                <a:gd name="connsiteX7" fmla="*/ 256630 w 256630"/>
                <a:gd name="connsiteY7" fmla="*/ 69764 h 179392"/>
                <a:gd name="connsiteX8" fmla="*/ 241681 w 256630"/>
                <a:gd name="connsiteY8" fmla="*/ 147002 h 179392"/>
                <a:gd name="connsiteX9" fmla="*/ 219257 w 256630"/>
                <a:gd name="connsiteY9" fmla="*/ 151985 h 179392"/>
                <a:gd name="connsiteX10" fmla="*/ 216765 w 256630"/>
                <a:gd name="connsiteY10" fmla="*/ 166935 h 179392"/>
                <a:gd name="connsiteX11" fmla="*/ 144510 w 256630"/>
                <a:gd name="connsiteY11" fmla="*/ 161951 h 179392"/>
                <a:gd name="connsiteX12" fmla="*/ 99662 w 256630"/>
                <a:gd name="connsiteY12" fmla="*/ 179392 h 179392"/>
                <a:gd name="connsiteX13" fmla="*/ 57306 w 256630"/>
                <a:gd name="connsiteY13" fmla="*/ 164443 h 179392"/>
                <a:gd name="connsiteX14" fmla="*/ 24916 w 256630"/>
                <a:gd name="connsiteY14" fmla="*/ 179392 h 179392"/>
                <a:gd name="connsiteX15" fmla="*/ 0 w 256630"/>
                <a:gd name="connsiteY15" fmla="*/ 156968 h 179392"/>
                <a:gd name="connsiteX16" fmla="*/ 7475 w 256630"/>
                <a:gd name="connsiteY16" fmla="*/ 89696 h 1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630" h="179392">
                  <a:moveTo>
                    <a:pt x="7475" y="89696"/>
                  </a:moveTo>
                  <a:lnTo>
                    <a:pt x="44848" y="52323"/>
                  </a:lnTo>
                  <a:lnTo>
                    <a:pt x="44848" y="14950"/>
                  </a:lnTo>
                  <a:lnTo>
                    <a:pt x="102154" y="0"/>
                  </a:lnTo>
                  <a:lnTo>
                    <a:pt x="124578" y="19933"/>
                  </a:lnTo>
                  <a:lnTo>
                    <a:pt x="226732" y="27408"/>
                  </a:lnTo>
                  <a:lnTo>
                    <a:pt x="224240" y="52323"/>
                  </a:lnTo>
                  <a:lnTo>
                    <a:pt x="256630" y="69764"/>
                  </a:lnTo>
                  <a:lnTo>
                    <a:pt x="241681" y="147002"/>
                  </a:lnTo>
                  <a:lnTo>
                    <a:pt x="219257" y="151985"/>
                  </a:lnTo>
                  <a:lnTo>
                    <a:pt x="216765" y="166935"/>
                  </a:lnTo>
                  <a:lnTo>
                    <a:pt x="144510" y="161951"/>
                  </a:lnTo>
                  <a:lnTo>
                    <a:pt x="99662" y="179392"/>
                  </a:lnTo>
                  <a:lnTo>
                    <a:pt x="57306" y="164443"/>
                  </a:lnTo>
                  <a:lnTo>
                    <a:pt x="24916" y="179392"/>
                  </a:lnTo>
                  <a:lnTo>
                    <a:pt x="0" y="156968"/>
                  </a:lnTo>
                  <a:lnTo>
                    <a:pt x="7475" y="89696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1" name="Dowolny kształt 40"/>
            <p:cNvSpPr/>
            <p:nvPr userDrawn="1"/>
          </p:nvSpPr>
          <p:spPr>
            <a:xfrm>
              <a:off x="5767946" y="4378928"/>
              <a:ext cx="660261" cy="435457"/>
            </a:xfrm>
            <a:custGeom>
              <a:avLst/>
              <a:gdLst>
                <a:gd name="connsiteX0" fmla="*/ 7474 w 660261"/>
                <a:gd name="connsiteY0" fmla="*/ 380643 h 435457"/>
                <a:gd name="connsiteX1" fmla="*/ 64780 w 660261"/>
                <a:gd name="connsiteY1" fmla="*/ 395592 h 435457"/>
                <a:gd name="connsiteX2" fmla="*/ 166934 w 660261"/>
                <a:gd name="connsiteY2" fmla="*/ 385626 h 435457"/>
                <a:gd name="connsiteX3" fmla="*/ 221748 w 660261"/>
                <a:gd name="connsiteY3" fmla="*/ 403067 h 435457"/>
                <a:gd name="connsiteX4" fmla="*/ 286528 w 660261"/>
                <a:gd name="connsiteY4" fmla="*/ 435457 h 435457"/>
                <a:gd name="connsiteX5" fmla="*/ 318918 w 660261"/>
                <a:gd name="connsiteY5" fmla="*/ 435457 h 435457"/>
                <a:gd name="connsiteX6" fmla="*/ 341342 w 660261"/>
                <a:gd name="connsiteY6" fmla="*/ 400576 h 435457"/>
                <a:gd name="connsiteX7" fmla="*/ 378716 w 660261"/>
                <a:gd name="connsiteY7" fmla="*/ 373168 h 435457"/>
                <a:gd name="connsiteX8" fmla="*/ 428547 w 660261"/>
                <a:gd name="connsiteY8" fmla="*/ 383135 h 435457"/>
                <a:gd name="connsiteX9" fmla="*/ 448479 w 660261"/>
                <a:gd name="connsiteY9" fmla="*/ 360711 h 435457"/>
                <a:gd name="connsiteX10" fmla="*/ 475886 w 660261"/>
                <a:gd name="connsiteY10" fmla="*/ 380643 h 435457"/>
                <a:gd name="connsiteX11" fmla="*/ 555616 w 660261"/>
                <a:gd name="connsiteY11" fmla="*/ 393101 h 435457"/>
                <a:gd name="connsiteX12" fmla="*/ 553124 w 660261"/>
                <a:gd name="connsiteY12" fmla="*/ 348253 h 435457"/>
                <a:gd name="connsiteX13" fmla="*/ 525717 w 660261"/>
                <a:gd name="connsiteY13" fmla="*/ 328320 h 435457"/>
                <a:gd name="connsiteX14" fmla="*/ 583023 w 660261"/>
                <a:gd name="connsiteY14" fmla="*/ 295930 h 435457"/>
                <a:gd name="connsiteX15" fmla="*/ 595481 w 660261"/>
                <a:gd name="connsiteY15" fmla="*/ 223675 h 435457"/>
                <a:gd name="connsiteX16" fmla="*/ 642820 w 660261"/>
                <a:gd name="connsiteY16" fmla="*/ 211217 h 435457"/>
                <a:gd name="connsiteX17" fmla="*/ 660261 w 660261"/>
                <a:gd name="connsiteY17" fmla="*/ 191285 h 435457"/>
                <a:gd name="connsiteX18" fmla="*/ 637837 w 660261"/>
                <a:gd name="connsiteY18" fmla="*/ 151420 h 435457"/>
                <a:gd name="connsiteX19" fmla="*/ 500802 w 660261"/>
                <a:gd name="connsiteY19" fmla="*/ 104081 h 435457"/>
                <a:gd name="connsiteX20" fmla="*/ 450971 w 660261"/>
                <a:gd name="connsiteY20" fmla="*/ 111555 h 435457"/>
                <a:gd name="connsiteX21" fmla="*/ 408614 w 660261"/>
                <a:gd name="connsiteY21" fmla="*/ 138962 h 435457"/>
                <a:gd name="connsiteX22" fmla="*/ 301477 w 660261"/>
                <a:gd name="connsiteY22" fmla="*/ 133979 h 435457"/>
                <a:gd name="connsiteX23" fmla="*/ 259121 w 660261"/>
                <a:gd name="connsiteY23" fmla="*/ 106572 h 435457"/>
                <a:gd name="connsiteX24" fmla="*/ 176900 w 660261"/>
                <a:gd name="connsiteY24" fmla="*/ 109064 h 435457"/>
                <a:gd name="connsiteX25" fmla="*/ 176900 w 660261"/>
                <a:gd name="connsiteY25" fmla="*/ 86640 h 435457"/>
                <a:gd name="connsiteX26" fmla="*/ 114611 w 660261"/>
                <a:gd name="connsiteY26" fmla="*/ 79165 h 435457"/>
                <a:gd name="connsiteX27" fmla="*/ 114611 w 660261"/>
                <a:gd name="connsiteY27" fmla="*/ 34317 h 435457"/>
                <a:gd name="connsiteX28" fmla="*/ 72255 w 660261"/>
                <a:gd name="connsiteY28" fmla="*/ 9402 h 435457"/>
                <a:gd name="connsiteX29" fmla="*/ 34881 w 660261"/>
                <a:gd name="connsiteY29" fmla="*/ 59233 h 435457"/>
                <a:gd name="connsiteX30" fmla="*/ 19932 w 660261"/>
                <a:gd name="connsiteY30" fmla="*/ 91623 h 435457"/>
                <a:gd name="connsiteX31" fmla="*/ 44847 w 660261"/>
                <a:gd name="connsiteY31" fmla="*/ 138962 h 435457"/>
                <a:gd name="connsiteX32" fmla="*/ 52322 w 660261"/>
                <a:gd name="connsiteY32" fmla="*/ 188793 h 435457"/>
                <a:gd name="connsiteX33" fmla="*/ 12457 w 660261"/>
                <a:gd name="connsiteY33" fmla="*/ 203743 h 435457"/>
                <a:gd name="connsiteX34" fmla="*/ 0 w 660261"/>
                <a:gd name="connsiteY34" fmla="*/ 283473 h 435457"/>
                <a:gd name="connsiteX35" fmla="*/ 24915 w 660261"/>
                <a:gd name="connsiteY35" fmla="*/ 305896 h 435457"/>
                <a:gd name="connsiteX36" fmla="*/ 7474 w 660261"/>
                <a:gd name="connsiteY36" fmla="*/ 380643 h 43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0261" h="435457">
                  <a:moveTo>
                    <a:pt x="7474" y="380643"/>
                  </a:moveTo>
                  <a:lnTo>
                    <a:pt x="64780" y="395592"/>
                  </a:lnTo>
                  <a:lnTo>
                    <a:pt x="166934" y="385626"/>
                  </a:lnTo>
                  <a:lnTo>
                    <a:pt x="221748" y="403067"/>
                  </a:lnTo>
                  <a:lnTo>
                    <a:pt x="286528" y="435457"/>
                  </a:lnTo>
                  <a:lnTo>
                    <a:pt x="318918" y="435457"/>
                  </a:lnTo>
                  <a:lnTo>
                    <a:pt x="341342" y="400576"/>
                  </a:lnTo>
                  <a:lnTo>
                    <a:pt x="378716" y="373168"/>
                  </a:lnTo>
                  <a:lnTo>
                    <a:pt x="428547" y="383135"/>
                  </a:lnTo>
                  <a:lnTo>
                    <a:pt x="448479" y="360711"/>
                  </a:lnTo>
                  <a:lnTo>
                    <a:pt x="475886" y="380643"/>
                  </a:lnTo>
                  <a:lnTo>
                    <a:pt x="555616" y="393101"/>
                  </a:lnTo>
                  <a:lnTo>
                    <a:pt x="553124" y="348253"/>
                  </a:lnTo>
                  <a:lnTo>
                    <a:pt x="525717" y="328320"/>
                  </a:lnTo>
                  <a:lnTo>
                    <a:pt x="583023" y="295930"/>
                  </a:lnTo>
                  <a:lnTo>
                    <a:pt x="595481" y="223675"/>
                  </a:lnTo>
                  <a:lnTo>
                    <a:pt x="642820" y="211217"/>
                  </a:lnTo>
                  <a:lnTo>
                    <a:pt x="660261" y="191285"/>
                  </a:lnTo>
                  <a:lnTo>
                    <a:pt x="637837" y="151420"/>
                  </a:lnTo>
                  <a:lnTo>
                    <a:pt x="500802" y="104081"/>
                  </a:lnTo>
                  <a:lnTo>
                    <a:pt x="450971" y="111555"/>
                  </a:lnTo>
                  <a:lnTo>
                    <a:pt x="408614" y="138962"/>
                  </a:lnTo>
                  <a:cubicBezTo>
                    <a:pt x="304604" y="136426"/>
                    <a:pt x="336926" y="151704"/>
                    <a:pt x="301477" y="133979"/>
                  </a:cubicBezTo>
                  <a:cubicBezTo>
                    <a:pt x="262559" y="108034"/>
                    <a:pt x="277495" y="115761"/>
                    <a:pt x="259121" y="106572"/>
                  </a:cubicBezTo>
                  <a:lnTo>
                    <a:pt x="176900" y="109064"/>
                  </a:lnTo>
                  <a:lnTo>
                    <a:pt x="176900" y="86640"/>
                  </a:lnTo>
                  <a:lnTo>
                    <a:pt x="114611" y="79165"/>
                  </a:lnTo>
                  <a:lnTo>
                    <a:pt x="114611" y="34317"/>
                  </a:lnTo>
                  <a:cubicBezTo>
                    <a:pt x="75740" y="5812"/>
                    <a:pt x="91055" y="0"/>
                    <a:pt x="72255" y="9402"/>
                  </a:cubicBezTo>
                  <a:lnTo>
                    <a:pt x="34881" y="59233"/>
                  </a:lnTo>
                  <a:lnTo>
                    <a:pt x="19932" y="91623"/>
                  </a:lnTo>
                  <a:lnTo>
                    <a:pt x="44847" y="138962"/>
                  </a:lnTo>
                  <a:lnTo>
                    <a:pt x="52322" y="188793"/>
                  </a:lnTo>
                  <a:lnTo>
                    <a:pt x="12457" y="203743"/>
                  </a:lnTo>
                  <a:lnTo>
                    <a:pt x="0" y="283473"/>
                  </a:lnTo>
                  <a:lnTo>
                    <a:pt x="24915" y="305896"/>
                  </a:lnTo>
                  <a:lnTo>
                    <a:pt x="7474" y="380643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2" name="Dowolny kształt 41"/>
            <p:cNvSpPr/>
            <p:nvPr userDrawn="1"/>
          </p:nvSpPr>
          <p:spPr>
            <a:xfrm>
              <a:off x="6055519" y="3023543"/>
              <a:ext cx="250031" cy="145256"/>
            </a:xfrm>
            <a:custGeom>
              <a:avLst/>
              <a:gdLst>
                <a:gd name="connsiteX0" fmla="*/ 233362 w 250031"/>
                <a:gd name="connsiteY0" fmla="*/ 142875 h 145256"/>
                <a:gd name="connsiteX1" fmla="*/ 250031 w 250031"/>
                <a:gd name="connsiteY1" fmla="*/ 83343 h 145256"/>
                <a:gd name="connsiteX2" fmla="*/ 247650 w 250031"/>
                <a:gd name="connsiteY2" fmla="*/ 50006 h 145256"/>
                <a:gd name="connsiteX3" fmla="*/ 197644 w 250031"/>
                <a:gd name="connsiteY3" fmla="*/ 42862 h 145256"/>
                <a:gd name="connsiteX4" fmla="*/ 159544 w 250031"/>
                <a:gd name="connsiteY4" fmla="*/ 0 h 145256"/>
                <a:gd name="connsiteX5" fmla="*/ 140494 w 250031"/>
                <a:gd name="connsiteY5" fmla="*/ 19050 h 145256"/>
                <a:gd name="connsiteX6" fmla="*/ 69056 w 250031"/>
                <a:gd name="connsiteY6" fmla="*/ 9525 h 145256"/>
                <a:gd name="connsiteX7" fmla="*/ 26194 w 250031"/>
                <a:gd name="connsiteY7" fmla="*/ 38100 h 145256"/>
                <a:gd name="connsiteX8" fmla="*/ 0 w 250031"/>
                <a:gd name="connsiteY8" fmla="*/ 80962 h 145256"/>
                <a:gd name="connsiteX9" fmla="*/ 59531 w 250031"/>
                <a:gd name="connsiteY9" fmla="*/ 121443 h 145256"/>
                <a:gd name="connsiteX10" fmla="*/ 107156 w 250031"/>
                <a:gd name="connsiteY10" fmla="*/ 111918 h 145256"/>
                <a:gd name="connsiteX11" fmla="*/ 164306 w 250031"/>
                <a:gd name="connsiteY11" fmla="*/ 145256 h 145256"/>
                <a:gd name="connsiteX12" fmla="*/ 233362 w 250031"/>
                <a:gd name="connsiteY12" fmla="*/ 142875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0031" h="145256">
                  <a:moveTo>
                    <a:pt x="233362" y="142875"/>
                  </a:moveTo>
                  <a:lnTo>
                    <a:pt x="250031" y="83343"/>
                  </a:lnTo>
                  <a:lnTo>
                    <a:pt x="247650" y="50006"/>
                  </a:lnTo>
                  <a:lnTo>
                    <a:pt x="197644" y="42862"/>
                  </a:lnTo>
                  <a:lnTo>
                    <a:pt x="159544" y="0"/>
                  </a:lnTo>
                  <a:lnTo>
                    <a:pt x="140494" y="19050"/>
                  </a:lnTo>
                  <a:lnTo>
                    <a:pt x="69056" y="9525"/>
                  </a:lnTo>
                  <a:lnTo>
                    <a:pt x="26194" y="38100"/>
                  </a:lnTo>
                  <a:lnTo>
                    <a:pt x="0" y="80962"/>
                  </a:lnTo>
                  <a:lnTo>
                    <a:pt x="59531" y="121443"/>
                  </a:lnTo>
                  <a:cubicBezTo>
                    <a:pt x="110317" y="111769"/>
                    <a:pt x="126505" y="111918"/>
                    <a:pt x="107156" y="111918"/>
                  </a:cubicBezTo>
                  <a:lnTo>
                    <a:pt x="164306" y="145256"/>
                  </a:lnTo>
                  <a:lnTo>
                    <a:pt x="233362" y="142875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3" name="Dowolny kształt 42"/>
            <p:cNvSpPr/>
            <p:nvPr userDrawn="1"/>
          </p:nvSpPr>
          <p:spPr>
            <a:xfrm>
              <a:off x="2959894" y="3583136"/>
              <a:ext cx="1131094" cy="1033463"/>
            </a:xfrm>
            <a:custGeom>
              <a:avLst/>
              <a:gdLst>
                <a:gd name="connsiteX0" fmla="*/ 261937 w 1131094"/>
                <a:gd name="connsiteY0" fmla="*/ 159544 h 1033463"/>
                <a:gd name="connsiteX1" fmla="*/ 261937 w 1131094"/>
                <a:gd name="connsiteY1" fmla="*/ 159544 h 1033463"/>
                <a:gd name="connsiteX2" fmla="*/ 297656 w 1131094"/>
                <a:gd name="connsiteY2" fmla="*/ 69057 h 1033463"/>
                <a:gd name="connsiteX3" fmla="*/ 297656 w 1131094"/>
                <a:gd name="connsiteY3" fmla="*/ 7144 h 1033463"/>
                <a:gd name="connsiteX4" fmla="*/ 361950 w 1131094"/>
                <a:gd name="connsiteY4" fmla="*/ 0 h 1033463"/>
                <a:gd name="connsiteX5" fmla="*/ 411956 w 1131094"/>
                <a:gd name="connsiteY5" fmla="*/ 19050 h 1033463"/>
                <a:gd name="connsiteX6" fmla="*/ 450056 w 1131094"/>
                <a:gd name="connsiteY6" fmla="*/ 2382 h 1033463"/>
                <a:gd name="connsiteX7" fmla="*/ 521494 w 1131094"/>
                <a:gd name="connsiteY7" fmla="*/ 83344 h 1033463"/>
                <a:gd name="connsiteX8" fmla="*/ 588169 w 1131094"/>
                <a:gd name="connsiteY8" fmla="*/ 83344 h 1033463"/>
                <a:gd name="connsiteX9" fmla="*/ 626269 w 1131094"/>
                <a:gd name="connsiteY9" fmla="*/ 150019 h 1033463"/>
                <a:gd name="connsiteX10" fmla="*/ 826294 w 1131094"/>
                <a:gd name="connsiteY10" fmla="*/ 257175 h 1033463"/>
                <a:gd name="connsiteX11" fmla="*/ 809625 w 1131094"/>
                <a:gd name="connsiteY11" fmla="*/ 288132 h 1033463"/>
                <a:gd name="connsiteX12" fmla="*/ 912019 w 1131094"/>
                <a:gd name="connsiteY12" fmla="*/ 435769 h 1033463"/>
                <a:gd name="connsiteX13" fmla="*/ 959644 w 1131094"/>
                <a:gd name="connsiteY13" fmla="*/ 419100 h 1033463"/>
                <a:gd name="connsiteX14" fmla="*/ 978694 w 1131094"/>
                <a:gd name="connsiteY14" fmla="*/ 454819 h 1033463"/>
                <a:gd name="connsiteX15" fmla="*/ 976312 w 1131094"/>
                <a:gd name="connsiteY15" fmla="*/ 500063 h 1033463"/>
                <a:gd name="connsiteX16" fmla="*/ 1050131 w 1131094"/>
                <a:gd name="connsiteY16" fmla="*/ 511969 h 1033463"/>
                <a:gd name="connsiteX17" fmla="*/ 1057275 w 1131094"/>
                <a:gd name="connsiteY17" fmla="*/ 519113 h 1033463"/>
                <a:gd name="connsiteX18" fmla="*/ 1088231 w 1131094"/>
                <a:gd name="connsiteY18" fmla="*/ 533400 h 1033463"/>
                <a:gd name="connsiteX19" fmla="*/ 1131094 w 1131094"/>
                <a:gd name="connsiteY19" fmla="*/ 540544 h 1033463"/>
                <a:gd name="connsiteX20" fmla="*/ 1071562 w 1131094"/>
                <a:gd name="connsiteY20" fmla="*/ 623888 h 1033463"/>
                <a:gd name="connsiteX21" fmla="*/ 952500 w 1131094"/>
                <a:gd name="connsiteY21" fmla="*/ 652463 h 1033463"/>
                <a:gd name="connsiteX22" fmla="*/ 942975 w 1131094"/>
                <a:gd name="connsiteY22" fmla="*/ 650082 h 1033463"/>
                <a:gd name="connsiteX23" fmla="*/ 876300 w 1131094"/>
                <a:gd name="connsiteY23" fmla="*/ 640557 h 1033463"/>
                <a:gd name="connsiteX24" fmla="*/ 683419 w 1131094"/>
                <a:gd name="connsiteY24" fmla="*/ 773907 h 1033463"/>
                <a:gd name="connsiteX25" fmla="*/ 661987 w 1131094"/>
                <a:gd name="connsiteY25" fmla="*/ 831057 h 1033463"/>
                <a:gd name="connsiteX26" fmla="*/ 661987 w 1131094"/>
                <a:gd name="connsiteY26" fmla="*/ 900113 h 1033463"/>
                <a:gd name="connsiteX27" fmla="*/ 597694 w 1131094"/>
                <a:gd name="connsiteY27" fmla="*/ 909638 h 1033463"/>
                <a:gd name="connsiteX28" fmla="*/ 511969 w 1131094"/>
                <a:gd name="connsiteY28" fmla="*/ 976313 h 1033463"/>
                <a:gd name="connsiteX29" fmla="*/ 333375 w 1131094"/>
                <a:gd name="connsiteY29" fmla="*/ 1033463 h 1033463"/>
                <a:gd name="connsiteX30" fmla="*/ 319087 w 1131094"/>
                <a:gd name="connsiteY30" fmla="*/ 1031082 h 1033463"/>
                <a:gd name="connsiteX31" fmla="*/ 259556 w 1131094"/>
                <a:gd name="connsiteY31" fmla="*/ 966788 h 1033463"/>
                <a:gd name="connsiteX32" fmla="*/ 180975 w 1131094"/>
                <a:gd name="connsiteY32" fmla="*/ 940594 h 1033463"/>
                <a:gd name="connsiteX33" fmla="*/ 80962 w 1131094"/>
                <a:gd name="connsiteY33" fmla="*/ 962025 h 1033463"/>
                <a:gd name="connsiteX34" fmla="*/ 16669 w 1131094"/>
                <a:gd name="connsiteY34" fmla="*/ 945357 h 1033463"/>
                <a:gd name="connsiteX35" fmla="*/ 19050 w 1131094"/>
                <a:gd name="connsiteY35" fmla="*/ 878682 h 1033463"/>
                <a:gd name="connsiteX36" fmla="*/ 59531 w 1131094"/>
                <a:gd name="connsiteY36" fmla="*/ 812007 h 1033463"/>
                <a:gd name="connsiteX37" fmla="*/ 0 w 1131094"/>
                <a:gd name="connsiteY37" fmla="*/ 764382 h 1033463"/>
                <a:gd name="connsiteX38" fmla="*/ 0 w 1131094"/>
                <a:gd name="connsiteY38" fmla="*/ 723900 h 1033463"/>
                <a:gd name="connsiteX39" fmla="*/ 80962 w 1131094"/>
                <a:gd name="connsiteY39" fmla="*/ 683419 h 1033463"/>
                <a:gd name="connsiteX40" fmla="*/ 97631 w 1131094"/>
                <a:gd name="connsiteY40" fmla="*/ 619125 h 1033463"/>
                <a:gd name="connsiteX41" fmla="*/ 85725 w 1131094"/>
                <a:gd name="connsiteY41" fmla="*/ 590550 h 1033463"/>
                <a:gd name="connsiteX42" fmla="*/ 126206 w 1131094"/>
                <a:gd name="connsiteY42" fmla="*/ 588169 h 1033463"/>
                <a:gd name="connsiteX43" fmla="*/ 152400 w 1131094"/>
                <a:gd name="connsiteY43" fmla="*/ 545307 h 1033463"/>
                <a:gd name="connsiteX44" fmla="*/ 150019 w 1131094"/>
                <a:gd name="connsiteY44" fmla="*/ 507207 h 1033463"/>
                <a:gd name="connsiteX45" fmla="*/ 178594 w 1131094"/>
                <a:gd name="connsiteY45" fmla="*/ 483394 h 1033463"/>
                <a:gd name="connsiteX46" fmla="*/ 197644 w 1131094"/>
                <a:gd name="connsiteY46" fmla="*/ 483394 h 1033463"/>
                <a:gd name="connsiteX47" fmla="*/ 221456 w 1131094"/>
                <a:gd name="connsiteY47" fmla="*/ 464344 h 1033463"/>
                <a:gd name="connsiteX48" fmla="*/ 221456 w 1131094"/>
                <a:gd name="connsiteY48" fmla="*/ 431007 h 1033463"/>
                <a:gd name="connsiteX49" fmla="*/ 311944 w 1131094"/>
                <a:gd name="connsiteY49" fmla="*/ 335757 h 1033463"/>
                <a:gd name="connsiteX50" fmla="*/ 364331 w 1131094"/>
                <a:gd name="connsiteY50" fmla="*/ 335757 h 1033463"/>
                <a:gd name="connsiteX51" fmla="*/ 373856 w 1131094"/>
                <a:gd name="connsiteY51" fmla="*/ 300038 h 1033463"/>
                <a:gd name="connsiteX52" fmla="*/ 373856 w 1131094"/>
                <a:gd name="connsiteY52" fmla="*/ 261938 h 1033463"/>
                <a:gd name="connsiteX53" fmla="*/ 283369 w 1131094"/>
                <a:gd name="connsiteY53" fmla="*/ 216694 h 1033463"/>
                <a:gd name="connsiteX54" fmla="*/ 261937 w 1131094"/>
                <a:gd name="connsiteY54" fmla="*/ 159544 h 103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31094" h="1033463">
                  <a:moveTo>
                    <a:pt x="261937" y="159544"/>
                  </a:moveTo>
                  <a:lnTo>
                    <a:pt x="261937" y="159544"/>
                  </a:lnTo>
                  <a:lnTo>
                    <a:pt x="297656" y="69057"/>
                  </a:lnTo>
                  <a:lnTo>
                    <a:pt x="297656" y="7144"/>
                  </a:lnTo>
                  <a:lnTo>
                    <a:pt x="361950" y="0"/>
                  </a:lnTo>
                  <a:lnTo>
                    <a:pt x="411956" y="19050"/>
                  </a:lnTo>
                  <a:lnTo>
                    <a:pt x="450056" y="2382"/>
                  </a:lnTo>
                  <a:lnTo>
                    <a:pt x="521494" y="83344"/>
                  </a:lnTo>
                  <a:lnTo>
                    <a:pt x="588169" y="83344"/>
                  </a:lnTo>
                  <a:lnTo>
                    <a:pt x="626269" y="150019"/>
                  </a:lnTo>
                  <a:lnTo>
                    <a:pt x="826294" y="257175"/>
                  </a:lnTo>
                  <a:lnTo>
                    <a:pt x="809625" y="288132"/>
                  </a:lnTo>
                  <a:lnTo>
                    <a:pt x="912019" y="435769"/>
                  </a:lnTo>
                  <a:lnTo>
                    <a:pt x="959644" y="419100"/>
                  </a:lnTo>
                  <a:cubicBezTo>
                    <a:pt x="979526" y="451409"/>
                    <a:pt x="978694" y="437941"/>
                    <a:pt x="978694" y="454819"/>
                  </a:cubicBezTo>
                  <a:lnTo>
                    <a:pt x="976312" y="500063"/>
                  </a:lnTo>
                  <a:cubicBezTo>
                    <a:pt x="1000918" y="504032"/>
                    <a:pt x="1025869" y="506260"/>
                    <a:pt x="1050131" y="511969"/>
                  </a:cubicBezTo>
                  <a:cubicBezTo>
                    <a:pt x="1053409" y="512740"/>
                    <a:pt x="1057275" y="519113"/>
                    <a:pt x="1057275" y="519113"/>
                  </a:cubicBezTo>
                  <a:lnTo>
                    <a:pt x="1088231" y="533400"/>
                  </a:lnTo>
                  <a:lnTo>
                    <a:pt x="1131094" y="540544"/>
                  </a:lnTo>
                  <a:lnTo>
                    <a:pt x="1071562" y="623888"/>
                  </a:lnTo>
                  <a:cubicBezTo>
                    <a:pt x="1031875" y="633413"/>
                    <a:pt x="992493" y="644316"/>
                    <a:pt x="952500" y="652463"/>
                  </a:cubicBezTo>
                  <a:cubicBezTo>
                    <a:pt x="949293" y="653116"/>
                    <a:pt x="942975" y="650082"/>
                    <a:pt x="942975" y="650082"/>
                  </a:cubicBezTo>
                  <a:lnTo>
                    <a:pt x="876300" y="640557"/>
                  </a:lnTo>
                  <a:lnTo>
                    <a:pt x="683419" y="773907"/>
                  </a:lnTo>
                  <a:lnTo>
                    <a:pt x="661987" y="831057"/>
                  </a:lnTo>
                  <a:lnTo>
                    <a:pt x="661987" y="900113"/>
                  </a:lnTo>
                  <a:lnTo>
                    <a:pt x="597694" y="909638"/>
                  </a:lnTo>
                  <a:lnTo>
                    <a:pt x="511969" y="976313"/>
                  </a:lnTo>
                  <a:lnTo>
                    <a:pt x="333375" y="1033463"/>
                  </a:lnTo>
                  <a:lnTo>
                    <a:pt x="319087" y="1031082"/>
                  </a:lnTo>
                  <a:lnTo>
                    <a:pt x="259556" y="966788"/>
                  </a:lnTo>
                  <a:lnTo>
                    <a:pt x="180975" y="940594"/>
                  </a:lnTo>
                  <a:lnTo>
                    <a:pt x="80962" y="962025"/>
                  </a:lnTo>
                  <a:lnTo>
                    <a:pt x="16669" y="945357"/>
                  </a:lnTo>
                  <a:cubicBezTo>
                    <a:pt x="17463" y="923132"/>
                    <a:pt x="18256" y="900907"/>
                    <a:pt x="19050" y="878682"/>
                  </a:cubicBezTo>
                  <a:lnTo>
                    <a:pt x="59531" y="812007"/>
                  </a:lnTo>
                  <a:lnTo>
                    <a:pt x="0" y="764382"/>
                  </a:lnTo>
                  <a:lnTo>
                    <a:pt x="0" y="723900"/>
                  </a:lnTo>
                  <a:lnTo>
                    <a:pt x="80962" y="683419"/>
                  </a:lnTo>
                  <a:lnTo>
                    <a:pt x="97631" y="619125"/>
                  </a:lnTo>
                  <a:lnTo>
                    <a:pt x="85725" y="590550"/>
                  </a:lnTo>
                  <a:lnTo>
                    <a:pt x="126206" y="588169"/>
                  </a:lnTo>
                  <a:lnTo>
                    <a:pt x="152400" y="545307"/>
                  </a:lnTo>
                  <a:cubicBezTo>
                    <a:pt x="149966" y="508796"/>
                    <a:pt x="150019" y="521521"/>
                    <a:pt x="150019" y="507207"/>
                  </a:cubicBezTo>
                  <a:lnTo>
                    <a:pt x="178594" y="483394"/>
                  </a:lnTo>
                  <a:lnTo>
                    <a:pt x="197644" y="483394"/>
                  </a:lnTo>
                  <a:lnTo>
                    <a:pt x="221456" y="464344"/>
                  </a:lnTo>
                  <a:lnTo>
                    <a:pt x="221456" y="431007"/>
                  </a:lnTo>
                  <a:lnTo>
                    <a:pt x="311944" y="335757"/>
                  </a:lnTo>
                  <a:lnTo>
                    <a:pt x="364331" y="335757"/>
                  </a:lnTo>
                  <a:cubicBezTo>
                    <a:pt x="374323" y="303283"/>
                    <a:pt x="373856" y="315596"/>
                    <a:pt x="373856" y="300038"/>
                  </a:cubicBezTo>
                  <a:lnTo>
                    <a:pt x="373856" y="261938"/>
                  </a:lnTo>
                  <a:lnTo>
                    <a:pt x="283369" y="216694"/>
                  </a:lnTo>
                  <a:lnTo>
                    <a:pt x="261937" y="1595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4" name="Dowolny kształt 43"/>
            <p:cNvSpPr/>
            <p:nvPr userDrawn="1"/>
          </p:nvSpPr>
          <p:spPr>
            <a:xfrm>
              <a:off x="2845594" y="3745061"/>
              <a:ext cx="500763" cy="597694"/>
            </a:xfrm>
            <a:custGeom>
              <a:avLst/>
              <a:gdLst>
                <a:gd name="connsiteX0" fmla="*/ 371475 w 500763"/>
                <a:gd name="connsiteY0" fmla="*/ 0 h 597694"/>
                <a:gd name="connsiteX1" fmla="*/ 402431 w 500763"/>
                <a:gd name="connsiteY1" fmla="*/ 61913 h 597694"/>
                <a:gd name="connsiteX2" fmla="*/ 488156 w 500763"/>
                <a:gd name="connsiteY2" fmla="*/ 95250 h 597694"/>
                <a:gd name="connsiteX3" fmla="*/ 490537 w 500763"/>
                <a:gd name="connsiteY3" fmla="*/ 152400 h 597694"/>
                <a:gd name="connsiteX4" fmla="*/ 478631 w 500763"/>
                <a:gd name="connsiteY4" fmla="*/ 178594 h 597694"/>
                <a:gd name="connsiteX5" fmla="*/ 426244 w 500763"/>
                <a:gd name="connsiteY5" fmla="*/ 178594 h 597694"/>
                <a:gd name="connsiteX6" fmla="*/ 330994 w 500763"/>
                <a:gd name="connsiteY6" fmla="*/ 276225 h 597694"/>
                <a:gd name="connsiteX7" fmla="*/ 330994 w 500763"/>
                <a:gd name="connsiteY7" fmla="*/ 302419 h 597694"/>
                <a:gd name="connsiteX8" fmla="*/ 309562 w 500763"/>
                <a:gd name="connsiteY8" fmla="*/ 326232 h 597694"/>
                <a:gd name="connsiteX9" fmla="*/ 283369 w 500763"/>
                <a:gd name="connsiteY9" fmla="*/ 328613 h 597694"/>
                <a:gd name="connsiteX10" fmla="*/ 269081 w 500763"/>
                <a:gd name="connsiteY10" fmla="*/ 347663 h 597694"/>
                <a:gd name="connsiteX11" fmla="*/ 264319 w 500763"/>
                <a:gd name="connsiteY11" fmla="*/ 383382 h 597694"/>
                <a:gd name="connsiteX12" fmla="*/ 240506 w 500763"/>
                <a:gd name="connsiteY12" fmla="*/ 433388 h 597694"/>
                <a:gd name="connsiteX13" fmla="*/ 197644 w 500763"/>
                <a:gd name="connsiteY13" fmla="*/ 433388 h 597694"/>
                <a:gd name="connsiteX14" fmla="*/ 207169 w 500763"/>
                <a:gd name="connsiteY14" fmla="*/ 454819 h 597694"/>
                <a:gd name="connsiteX15" fmla="*/ 200025 w 500763"/>
                <a:gd name="connsiteY15" fmla="*/ 521494 h 597694"/>
                <a:gd name="connsiteX16" fmla="*/ 109537 w 500763"/>
                <a:gd name="connsiteY16" fmla="*/ 559594 h 597694"/>
                <a:gd name="connsiteX17" fmla="*/ 114300 w 500763"/>
                <a:gd name="connsiteY17" fmla="*/ 597694 h 597694"/>
                <a:gd name="connsiteX18" fmla="*/ 71437 w 500763"/>
                <a:gd name="connsiteY18" fmla="*/ 585788 h 597694"/>
                <a:gd name="connsiteX19" fmla="*/ 47625 w 500763"/>
                <a:gd name="connsiteY19" fmla="*/ 592932 h 597694"/>
                <a:gd name="connsiteX20" fmla="*/ 0 w 500763"/>
                <a:gd name="connsiteY20" fmla="*/ 538163 h 597694"/>
                <a:gd name="connsiteX21" fmla="*/ 40481 w 500763"/>
                <a:gd name="connsiteY21" fmla="*/ 488157 h 597694"/>
                <a:gd name="connsiteX22" fmla="*/ 97631 w 500763"/>
                <a:gd name="connsiteY22" fmla="*/ 381000 h 597694"/>
                <a:gd name="connsiteX23" fmla="*/ 107156 w 500763"/>
                <a:gd name="connsiteY23" fmla="*/ 283369 h 597694"/>
                <a:gd name="connsiteX24" fmla="*/ 259556 w 500763"/>
                <a:gd name="connsiteY24" fmla="*/ 107157 h 597694"/>
                <a:gd name="connsiteX25" fmla="*/ 371475 w 500763"/>
                <a:gd name="connsiteY25" fmla="*/ 0 h 59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0763" h="597694">
                  <a:moveTo>
                    <a:pt x="371475" y="0"/>
                  </a:moveTo>
                  <a:lnTo>
                    <a:pt x="402431" y="61913"/>
                  </a:lnTo>
                  <a:lnTo>
                    <a:pt x="488156" y="95250"/>
                  </a:lnTo>
                  <a:cubicBezTo>
                    <a:pt x="493080" y="149406"/>
                    <a:pt x="500763" y="131956"/>
                    <a:pt x="490537" y="152400"/>
                  </a:cubicBezTo>
                  <a:cubicBezTo>
                    <a:pt x="480741" y="179340"/>
                    <a:pt x="490303" y="178594"/>
                    <a:pt x="478631" y="178594"/>
                  </a:cubicBezTo>
                  <a:lnTo>
                    <a:pt x="426244" y="178594"/>
                  </a:lnTo>
                  <a:lnTo>
                    <a:pt x="330994" y="276225"/>
                  </a:lnTo>
                  <a:lnTo>
                    <a:pt x="330994" y="302419"/>
                  </a:lnTo>
                  <a:lnTo>
                    <a:pt x="309562" y="326232"/>
                  </a:lnTo>
                  <a:lnTo>
                    <a:pt x="283369" y="328613"/>
                  </a:lnTo>
                  <a:lnTo>
                    <a:pt x="269081" y="347663"/>
                  </a:lnTo>
                  <a:cubicBezTo>
                    <a:pt x="266564" y="380389"/>
                    <a:pt x="271328" y="369362"/>
                    <a:pt x="264319" y="383382"/>
                  </a:cubicBezTo>
                  <a:cubicBezTo>
                    <a:pt x="242426" y="432031"/>
                    <a:pt x="255197" y="418697"/>
                    <a:pt x="240506" y="433388"/>
                  </a:cubicBezTo>
                  <a:lnTo>
                    <a:pt x="197644" y="433388"/>
                  </a:lnTo>
                  <a:lnTo>
                    <a:pt x="207169" y="454819"/>
                  </a:lnTo>
                  <a:lnTo>
                    <a:pt x="200025" y="521494"/>
                  </a:lnTo>
                  <a:lnTo>
                    <a:pt x="109537" y="559594"/>
                  </a:lnTo>
                  <a:lnTo>
                    <a:pt x="114300" y="597694"/>
                  </a:lnTo>
                  <a:lnTo>
                    <a:pt x="71437" y="585788"/>
                  </a:lnTo>
                  <a:lnTo>
                    <a:pt x="47625" y="592932"/>
                  </a:lnTo>
                  <a:lnTo>
                    <a:pt x="0" y="538163"/>
                  </a:lnTo>
                  <a:cubicBezTo>
                    <a:pt x="40995" y="489933"/>
                    <a:pt x="40481" y="511373"/>
                    <a:pt x="40481" y="488157"/>
                  </a:cubicBezTo>
                  <a:lnTo>
                    <a:pt x="97631" y="381000"/>
                  </a:lnTo>
                  <a:lnTo>
                    <a:pt x="107156" y="283369"/>
                  </a:lnTo>
                  <a:lnTo>
                    <a:pt x="259556" y="107157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5" name="Dowolny kształt 44"/>
            <p:cNvSpPr/>
            <p:nvPr userDrawn="1"/>
          </p:nvSpPr>
          <p:spPr>
            <a:xfrm>
              <a:off x="5557684" y="1563913"/>
              <a:ext cx="1307690" cy="1312607"/>
            </a:xfrm>
            <a:custGeom>
              <a:avLst/>
              <a:gdLst>
                <a:gd name="connsiteX0" fmla="*/ 1307690 w 1307690"/>
                <a:gd name="connsiteY0" fmla="*/ 317090 h 1312607"/>
                <a:gd name="connsiteX1" fmla="*/ 1278193 w 1307690"/>
                <a:gd name="connsiteY1" fmla="*/ 196645 h 1312607"/>
                <a:gd name="connsiteX2" fmla="*/ 1288026 w 1307690"/>
                <a:gd name="connsiteY2" fmla="*/ 115529 h 1312607"/>
                <a:gd name="connsiteX3" fmla="*/ 1246239 w 1307690"/>
                <a:gd name="connsiteY3" fmla="*/ 27039 h 1312607"/>
                <a:gd name="connsiteX4" fmla="*/ 1214284 w 1307690"/>
                <a:gd name="connsiteY4" fmla="*/ 0 h 1312607"/>
                <a:gd name="connsiteX5" fmla="*/ 1165122 w 1307690"/>
                <a:gd name="connsiteY5" fmla="*/ 22123 h 1312607"/>
                <a:gd name="connsiteX6" fmla="*/ 1150374 w 1307690"/>
                <a:gd name="connsiteY6" fmla="*/ 58994 h 1312607"/>
                <a:gd name="connsiteX7" fmla="*/ 1111045 w 1307690"/>
                <a:gd name="connsiteY7" fmla="*/ 44245 h 1312607"/>
                <a:gd name="connsiteX8" fmla="*/ 1012722 w 1307690"/>
                <a:gd name="connsiteY8" fmla="*/ 93407 h 1312607"/>
                <a:gd name="connsiteX9" fmla="*/ 990600 w 1307690"/>
                <a:gd name="connsiteY9" fmla="*/ 140110 h 1312607"/>
                <a:gd name="connsiteX10" fmla="*/ 941439 w 1307690"/>
                <a:gd name="connsiteY10" fmla="*/ 162232 h 1312607"/>
                <a:gd name="connsiteX11" fmla="*/ 897193 w 1307690"/>
                <a:gd name="connsiteY11" fmla="*/ 204019 h 1312607"/>
                <a:gd name="connsiteX12" fmla="*/ 855406 w 1307690"/>
                <a:gd name="connsiteY12" fmla="*/ 204019 h 1312607"/>
                <a:gd name="connsiteX13" fmla="*/ 843116 w 1307690"/>
                <a:gd name="connsiteY13" fmla="*/ 240890 h 1312607"/>
                <a:gd name="connsiteX14" fmla="*/ 712839 w 1307690"/>
                <a:gd name="connsiteY14" fmla="*/ 339213 h 1312607"/>
                <a:gd name="connsiteX15" fmla="*/ 710381 w 1307690"/>
                <a:gd name="connsiteY15" fmla="*/ 395748 h 1312607"/>
                <a:gd name="connsiteX16" fmla="*/ 646471 w 1307690"/>
                <a:gd name="connsiteY16" fmla="*/ 390832 h 1312607"/>
                <a:gd name="connsiteX17" fmla="*/ 602226 w 1307690"/>
                <a:gd name="connsiteY17" fmla="*/ 390832 h 1312607"/>
                <a:gd name="connsiteX18" fmla="*/ 540774 w 1307690"/>
                <a:gd name="connsiteY18" fmla="*/ 415413 h 1312607"/>
                <a:gd name="connsiteX19" fmla="*/ 535858 w 1307690"/>
                <a:gd name="connsiteY19" fmla="*/ 462116 h 1312607"/>
                <a:gd name="connsiteX20" fmla="*/ 491613 w 1307690"/>
                <a:gd name="connsiteY20" fmla="*/ 496529 h 1312607"/>
                <a:gd name="connsiteX21" fmla="*/ 459658 w 1307690"/>
                <a:gd name="connsiteY21" fmla="*/ 553065 h 1312607"/>
                <a:gd name="connsiteX22" fmla="*/ 435077 w 1307690"/>
                <a:gd name="connsiteY22" fmla="*/ 609600 h 1312607"/>
                <a:gd name="connsiteX23" fmla="*/ 435077 w 1307690"/>
                <a:gd name="connsiteY23" fmla="*/ 658761 h 1312607"/>
                <a:gd name="connsiteX24" fmla="*/ 408039 w 1307690"/>
                <a:gd name="connsiteY24" fmla="*/ 668594 h 1312607"/>
                <a:gd name="connsiteX25" fmla="*/ 317090 w 1307690"/>
                <a:gd name="connsiteY25" fmla="*/ 801329 h 1312607"/>
                <a:gd name="connsiteX26" fmla="*/ 267929 w 1307690"/>
                <a:gd name="connsiteY26" fmla="*/ 801329 h 1312607"/>
                <a:gd name="connsiteX27" fmla="*/ 211393 w 1307690"/>
                <a:gd name="connsiteY27" fmla="*/ 872613 h 1312607"/>
                <a:gd name="connsiteX28" fmla="*/ 162232 w 1307690"/>
                <a:gd name="connsiteY28" fmla="*/ 899652 h 1312607"/>
                <a:gd name="connsiteX29" fmla="*/ 169606 w 1307690"/>
                <a:gd name="connsiteY29" fmla="*/ 943897 h 1312607"/>
                <a:gd name="connsiteX30" fmla="*/ 125361 w 1307690"/>
                <a:gd name="connsiteY30" fmla="*/ 1017639 h 1312607"/>
                <a:gd name="connsiteX31" fmla="*/ 125361 w 1307690"/>
                <a:gd name="connsiteY31" fmla="*/ 1170039 h 1312607"/>
                <a:gd name="connsiteX32" fmla="*/ 76200 w 1307690"/>
                <a:gd name="connsiteY32" fmla="*/ 1206910 h 1312607"/>
                <a:gd name="connsiteX33" fmla="*/ 68826 w 1307690"/>
                <a:gd name="connsiteY33" fmla="*/ 1221658 h 1312607"/>
                <a:gd name="connsiteX34" fmla="*/ 0 w 1307690"/>
                <a:gd name="connsiteY34" fmla="*/ 1224116 h 1312607"/>
                <a:gd name="connsiteX35" fmla="*/ 51619 w 1307690"/>
                <a:gd name="connsiteY35" fmla="*/ 1246239 h 1312607"/>
                <a:gd name="connsiteX36" fmla="*/ 63910 w 1307690"/>
                <a:gd name="connsiteY36" fmla="*/ 1283110 h 1312607"/>
                <a:gd name="connsiteX37" fmla="*/ 71284 w 1307690"/>
                <a:gd name="connsiteY37" fmla="*/ 1310148 h 1312607"/>
                <a:gd name="connsiteX38" fmla="*/ 115529 w 1307690"/>
                <a:gd name="connsiteY38" fmla="*/ 1312607 h 1312607"/>
                <a:gd name="connsiteX39" fmla="*/ 196645 w 1307690"/>
                <a:gd name="connsiteY39" fmla="*/ 1305232 h 1312607"/>
                <a:gd name="connsiteX40" fmla="*/ 240890 w 1307690"/>
                <a:gd name="connsiteY40" fmla="*/ 1275736 h 1312607"/>
                <a:gd name="connsiteX41" fmla="*/ 322006 w 1307690"/>
                <a:gd name="connsiteY41" fmla="*/ 1280652 h 1312607"/>
                <a:gd name="connsiteX42" fmla="*/ 412955 w 1307690"/>
                <a:gd name="connsiteY42" fmla="*/ 1238865 h 1312607"/>
                <a:gd name="connsiteX43" fmla="*/ 430161 w 1307690"/>
                <a:gd name="connsiteY43" fmla="*/ 1189703 h 1312607"/>
                <a:gd name="connsiteX44" fmla="*/ 439993 w 1307690"/>
                <a:gd name="connsiteY44" fmla="*/ 1150374 h 1312607"/>
                <a:gd name="connsiteX45" fmla="*/ 489155 w 1307690"/>
                <a:gd name="connsiteY45" fmla="*/ 1113503 h 1312607"/>
                <a:gd name="connsiteX46" fmla="*/ 511277 w 1307690"/>
                <a:gd name="connsiteY46" fmla="*/ 1017639 h 1312607"/>
                <a:gd name="connsiteX47" fmla="*/ 626806 w 1307690"/>
                <a:gd name="connsiteY47" fmla="*/ 1012723 h 1312607"/>
                <a:gd name="connsiteX48" fmla="*/ 644013 w 1307690"/>
                <a:gd name="connsiteY48" fmla="*/ 978310 h 1312607"/>
                <a:gd name="connsiteX49" fmla="*/ 712839 w 1307690"/>
                <a:gd name="connsiteY49" fmla="*/ 970936 h 1312607"/>
                <a:gd name="connsiteX50" fmla="*/ 725129 w 1307690"/>
                <a:gd name="connsiteY50" fmla="*/ 916858 h 1312607"/>
                <a:gd name="connsiteX51" fmla="*/ 705464 w 1307690"/>
                <a:gd name="connsiteY51" fmla="*/ 806245 h 1312607"/>
                <a:gd name="connsiteX52" fmla="*/ 688258 w 1307690"/>
                <a:gd name="connsiteY52" fmla="*/ 786581 h 1312607"/>
                <a:gd name="connsiteX53" fmla="*/ 712839 w 1307690"/>
                <a:gd name="connsiteY53" fmla="*/ 744794 h 1312607"/>
                <a:gd name="connsiteX54" fmla="*/ 712839 w 1307690"/>
                <a:gd name="connsiteY54" fmla="*/ 715297 h 1312607"/>
                <a:gd name="connsiteX55" fmla="*/ 744793 w 1307690"/>
                <a:gd name="connsiteY55" fmla="*/ 658761 h 1312607"/>
                <a:gd name="connsiteX56" fmla="*/ 789039 w 1307690"/>
                <a:gd name="connsiteY56" fmla="*/ 626807 h 1312607"/>
                <a:gd name="connsiteX57" fmla="*/ 833284 w 1307690"/>
                <a:gd name="connsiteY57" fmla="*/ 582561 h 1312607"/>
                <a:gd name="connsiteX58" fmla="*/ 892277 w 1307690"/>
                <a:gd name="connsiteY58" fmla="*/ 545690 h 1312607"/>
                <a:gd name="connsiteX59" fmla="*/ 1022555 w 1307690"/>
                <a:gd name="connsiteY59" fmla="*/ 516194 h 1312607"/>
                <a:gd name="connsiteX60" fmla="*/ 1101213 w 1307690"/>
                <a:gd name="connsiteY60" fmla="*/ 511277 h 1312607"/>
                <a:gd name="connsiteX61" fmla="*/ 1143000 w 1307690"/>
                <a:gd name="connsiteY61" fmla="*/ 449826 h 1312607"/>
                <a:gd name="connsiteX62" fmla="*/ 1170039 w 1307690"/>
                <a:gd name="connsiteY62" fmla="*/ 371168 h 1312607"/>
                <a:gd name="connsiteX63" fmla="*/ 1241322 w 1307690"/>
                <a:gd name="connsiteY63" fmla="*/ 334297 h 1312607"/>
                <a:gd name="connsiteX64" fmla="*/ 1307690 w 1307690"/>
                <a:gd name="connsiteY64" fmla="*/ 317090 h 131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307690" h="1312607">
                  <a:moveTo>
                    <a:pt x="1307690" y="317090"/>
                  </a:moveTo>
                  <a:lnTo>
                    <a:pt x="1278193" y="196645"/>
                  </a:lnTo>
                  <a:lnTo>
                    <a:pt x="1288026" y="115529"/>
                  </a:lnTo>
                  <a:lnTo>
                    <a:pt x="1246239" y="27039"/>
                  </a:lnTo>
                  <a:lnTo>
                    <a:pt x="1214284" y="0"/>
                  </a:lnTo>
                  <a:lnTo>
                    <a:pt x="1165122" y="22123"/>
                  </a:lnTo>
                  <a:lnTo>
                    <a:pt x="1150374" y="58994"/>
                  </a:lnTo>
                  <a:lnTo>
                    <a:pt x="1111045" y="44245"/>
                  </a:lnTo>
                  <a:lnTo>
                    <a:pt x="1012722" y="93407"/>
                  </a:lnTo>
                  <a:lnTo>
                    <a:pt x="990600" y="140110"/>
                  </a:lnTo>
                  <a:cubicBezTo>
                    <a:pt x="943157" y="162583"/>
                    <a:pt x="961123" y="162232"/>
                    <a:pt x="941439" y="162232"/>
                  </a:cubicBezTo>
                  <a:lnTo>
                    <a:pt x="897193" y="204019"/>
                  </a:lnTo>
                  <a:lnTo>
                    <a:pt x="855406" y="204019"/>
                  </a:lnTo>
                  <a:lnTo>
                    <a:pt x="843116" y="240890"/>
                  </a:lnTo>
                  <a:lnTo>
                    <a:pt x="712839" y="339213"/>
                  </a:lnTo>
                  <a:lnTo>
                    <a:pt x="710381" y="395748"/>
                  </a:lnTo>
                  <a:lnTo>
                    <a:pt x="646471" y="390832"/>
                  </a:lnTo>
                  <a:lnTo>
                    <a:pt x="602226" y="390832"/>
                  </a:lnTo>
                  <a:lnTo>
                    <a:pt x="540774" y="415413"/>
                  </a:lnTo>
                  <a:lnTo>
                    <a:pt x="535858" y="462116"/>
                  </a:lnTo>
                  <a:lnTo>
                    <a:pt x="491613" y="496529"/>
                  </a:lnTo>
                  <a:lnTo>
                    <a:pt x="459658" y="553065"/>
                  </a:lnTo>
                  <a:lnTo>
                    <a:pt x="435077" y="609600"/>
                  </a:lnTo>
                  <a:cubicBezTo>
                    <a:pt x="440185" y="658125"/>
                    <a:pt x="453994" y="649302"/>
                    <a:pt x="435077" y="658761"/>
                  </a:cubicBezTo>
                  <a:lnTo>
                    <a:pt x="408039" y="668594"/>
                  </a:lnTo>
                  <a:lnTo>
                    <a:pt x="317090" y="801329"/>
                  </a:lnTo>
                  <a:lnTo>
                    <a:pt x="267929" y="801329"/>
                  </a:lnTo>
                  <a:cubicBezTo>
                    <a:pt x="213356" y="873266"/>
                    <a:pt x="243676" y="872613"/>
                    <a:pt x="211393" y="872613"/>
                  </a:cubicBezTo>
                  <a:lnTo>
                    <a:pt x="162232" y="899652"/>
                  </a:lnTo>
                  <a:lnTo>
                    <a:pt x="169606" y="943897"/>
                  </a:lnTo>
                  <a:lnTo>
                    <a:pt x="125361" y="1017639"/>
                  </a:lnTo>
                  <a:lnTo>
                    <a:pt x="125361" y="1170039"/>
                  </a:lnTo>
                  <a:lnTo>
                    <a:pt x="76200" y="1206910"/>
                  </a:lnTo>
                  <a:lnTo>
                    <a:pt x="68826" y="1221658"/>
                  </a:lnTo>
                  <a:lnTo>
                    <a:pt x="0" y="1224116"/>
                  </a:lnTo>
                  <a:lnTo>
                    <a:pt x="51619" y="1246239"/>
                  </a:lnTo>
                  <a:lnTo>
                    <a:pt x="63910" y="1283110"/>
                  </a:lnTo>
                  <a:cubicBezTo>
                    <a:pt x="71519" y="1308475"/>
                    <a:pt x="71284" y="1299136"/>
                    <a:pt x="71284" y="1310148"/>
                  </a:cubicBezTo>
                  <a:lnTo>
                    <a:pt x="115529" y="1312607"/>
                  </a:lnTo>
                  <a:lnTo>
                    <a:pt x="196645" y="1305232"/>
                  </a:lnTo>
                  <a:lnTo>
                    <a:pt x="240890" y="1275736"/>
                  </a:lnTo>
                  <a:lnTo>
                    <a:pt x="322006" y="1280652"/>
                  </a:lnTo>
                  <a:lnTo>
                    <a:pt x="412955" y="1238865"/>
                  </a:lnTo>
                  <a:cubicBezTo>
                    <a:pt x="430444" y="1191392"/>
                    <a:pt x="430161" y="1208752"/>
                    <a:pt x="430161" y="1189703"/>
                  </a:cubicBezTo>
                  <a:lnTo>
                    <a:pt x="439993" y="1150374"/>
                  </a:lnTo>
                  <a:cubicBezTo>
                    <a:pt x="489826" y="1115491"/>
                    <a:pt x="489155" y="1135964"/>
                    <a:pt x="489155" y="1113503"/>
                  </a:cubicBezTo>
                  <a:lnTo>
                    <a:pt x="511277" y="1017639"/>
                  </a:lnTo>
                  <a:lnTo>
                    <a:pt x="626806" y="1012723"/>
                  </a:lnTo>
                  <a:lnTo>
                    <a:pt x="644013" y="978310"/>
                  </a:lnTo>
                  <a:lnTo>
                    <a:pt x="712839" y="970936"/>
                  </a:lnTo>
                  <a:lnTo>
                    <a:pt x="725129" y="916858"/>
                  </a:lnTo>
                  <a:lnTo>
                    <a:pt x="705464" y="806245"/>
                  </a:lnTo>
                  <a:lnTo>
                    <a:pt x="688258" y="786581"/>
                  </a:lnTo>
                  <a:lnTo>
                    <a:pt x="712839" y="744794"/>
                  </a:lnTo>
                  <a:lnTo>
                    <a:pt x="712839" y="715297"/>
                  </a:lnTo>
                  <a:lnTo>
                    <a:pt x="744793" y="658761"/>
                  </a:lnTo>
                  <a:lnTo>
                    <a:pt x="789039" y="626807"/>
                  </a:lnTo>
                  <a:lnTo>
                    <a:pt x="833284" y="582561"/>
                  </a:lnTo>
                  <a:cubicBezTo>
                    <a:pt x="892985" y="547735"/>
                    <a:pt x="892277" y="570914"/>
                    <a:pt x="892277" y="545690"/>
                  </a:cubicBezTo>
                  <a:lnTo>
                    <a:pt x="1022555" y="516194"/>
                  </a:lnTo>
                  <a:lnTo>
                    <a:pt x="1101213" y="511277"/>
                  </a:lnTo>
                  <a:lnTo>
                    <a:pt x="1143000" y="449826"/>
                  </a:lnTo>
                  <a:lnTo>
                    <a:pt x="1170039" y="371168"/>
                  </a:lnTo>
                  <a:lnTo>
                    <a:pt x="1241322" y="334297"/>
                  </a:lnTo>
                  <a:lnTo>
                    <a:pt x="1307690" y="3170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6" name="Dowolny kształt 45"/>
            <p:cNvSpPr/>
            <p:nvPr userDrawn="1"/>
          </p:nvSpPr>
          <p:spPr>
            <a:xfrm>
              <a:off x="6223819" y="2901739"/>
              <a:ext cx="412955" cy="333658"/>
            </a:xfrm>
            <a:custGeom>
              <a:avLst/>
              <a:gdLst>
                <a:gd name="connsiteX0" fmla="*/ 66368 w 412955"/>
                <a:gd name="connsiteY0" fmla="*/ 267290 h 333658"/>
                <a:gd name="connsiteX1" fmla="*/ 83575 w 412955"/>
                <a:gd name="connsiteY1" fmla="*/ 205839 h 333658"/>
                <a:gd name="connsiteX2" fmla="*/ 78658 w 412955"/>
                <a:gd name="connsiteY2" fmla="*/ 173884 h 333658"/>
                <a:gd name="connsiteX3" fmla="*/ 19665 w 412955"/>
                <a:gd name="connsiteY3" fmla="*/ 166510 h 333658"/>
                <a:gd name="connsiteX4" fmla="*/ 0 w 412955"/>
                <a:gd name="connsiteY4" fmla="*/ 129639 h 333658"/>
                <a:gd name="connsiteX5" fmla="*/ 2458 w 412955"/>
                <a:gd name="connsiteY5" fmla="*/ 65729 h 333658"/>
                <a:gd name="connsiteX6" fmla="*/ 34413 w 412955"/>
                <a:gd name="connsiteY6" fmla="*/ 33774 h 333658"/>
                <a:gd name="connsiteX7" fmla="*/ 63910 w 412955"/>
                <a:gd name="connsiteY7" fmla="*/ 28858 h 333658"/>
                <a:gd name="connsiteX8" fmla="*/ 95865 w 412955"/>
                <a:gd name="connsiteY8" fmla="*/ 1819 h 333658"/>
                <a:gd name="connsiteX9" fmla="*/ 120446 w 412955"/>
                <a:gd name="connsiteY9" fmla="*/ 1819 h 333658"/>
                <a:gd name="connsiteX10" fmla="*/ 157316 w 412955"/>
                <a:gd name="connsiteY10" fmla="*/ 26400 h 333658"/>
                <a:gd name="connsiteX11" fmla="*/ 199104 w 412955"/>
                <a:gd name="connsiteY11" fmla="*/ 31316 h 333658"/>
                <a:gd name="connsiteX12" fmla="*/ 238433 w 412955"/>
                <a:gd name="connsiteY12" fmla="*/ 48522 h 333658"/>
                <a:gd name="connsiteX13" fmla="*/ 243349 w 412955"/>
                <a:gd name="connsiteY13" fmla="*/ 65729 h 333658"/>
                <a:gd name="connsiteX14" fmla="*/ 294968 w 412955"/>
                <a:gd name="connsiteY14" fmla="*/ 63271 h 333658"/>
                <a:gd name="connsiteX15" fmla="*/ 309716 w 412955"/>
                <a:gd name="connsiteY15" fmla="*/ 41148 h 333658"/>
                <a:gd name="connsiteX16" fmla="*/ 344129 w 412955"/>
                <a:gd name="connsiteY16" fmla="*/ 70645 h 333658"/>
                <a:gd name="connsiteX17" fmla="*/ 349046 w 412955"/>
                <a:gd name="connsiteY17" fmla="*/ 95226 h 333658"/>
                <a:gd name="connsiteX18" fmla="*/ 393291 w 412955"/>
                <a:gd name="connsiteY18" fmla="*/ 124722 h 333658"/>
                <a:gd name="connsiteX19" fmla="*/ 412955 w 412955"/>
                <a:gd name="connsiteY19" fmla="*/ 154219 h 333658"/>
                <a:gd name="connsiteX20" fmla="*/ 376084 w 412955"/>
                <a:gd name="connsiteY20" fmla="*/ 218129 h 333658"/>
                <a:gd name="connsiteX21" fmla="*/ 336755 w 412955"/>
                <a:gd name="connsiteY21" fmla="*/ 220587 h 333658"/>
                <a:gd name="connsiteX22" fmla="*/ 292510 w 412955"/>
                <a:gd name="connsiteY22" fmla="*/ 279581 h 333658"/>
                <a:gd name="connsiteX23" fmla="*/ 299884 w 412955"/>
                <a:gd name="connsiteY23" fmla="*/ 304161 h 333658"/>
                <a:gd name="connsiteX24" fmla="*/ 275304 w 412955"/>
                <a:gd name="connsiteY24" fmla="*/ 316451 h 333658"/>
                <a:gd name="connsiteX25" fmla="*/ 233516 w 412955"/>
                <a:gd name="connsiteY25" fmla="*/ 313993 h 333658"/>
                <a:gd name="connsiteX26" fmla="*/ 191729 w 412955"/>
                <a:gd name="connsiteY26" fmla="*/ 333658 h 333658"/>
                <a:gd name="connsiteX27" fmla="*/ 103239 w 412955"/>
                <a:gd name="connsiteY27" fmla="*/ 333658 h 333658"/>
                <a:gd name="connsiteX28" fmla="*/ 103239 w 412955"/>
                <a:gd name="connsiteY28" fmla="*/ 301703 h 333658"/>
                <a:gd name="connsiteX29" fmla="*/ 66368 w 412955"/>
                <a:gd name="connsiteY29" fmla="*/ 267290 h 33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2955" h="333658">
                  <a:moveTo>
                    <a:pt x="66368" y="267290"/>
                  </a:moveTo>
                  <a:lnTo>
                    <a:pt x="83575" y="205839"/>
                  </a:lnTo>
                  <a:cubicBezTo>
                    <a:pt x="81053" y="173067"/>
                    <a:pt x="91799" y="173884"/>
                    <a:pt x="78658" y="173884"/>
                  </a:cubicBezTo>
                  <a:cubicBezTo>
                    <a:pt x="18848" y="168900"/>
                    <a:pt x="19665" y="188700"/>
                    <a:pt x="19665" y="166510"/>
                  </a:cubicBezTo>
                  <a:lnTo>
                    <a:pt x="0" y="129639"/>
                  </a:lnTo>
                  <a:cubicBezTo>
                    <a:pt x="819" y="108336"/>
                    <a:pt x="1639" y="87032"/>
                    <a:pt x="2458" y="65729"/>
                  </a:cubicBezTo>
                  <a:lnTo>
                    <a:pt x="34413" y="33774"/>
                  </a:lnTo>
                  <a:lnTo>
                    <a:pt x="63910" y="28858"/>
                  </a:lnTo>
                  <a:cubicBezTo>
                    <a:pt x="90144" y="0"/>
                    <a:pt x="76310" y="1819"/>
                    <a:pt x="95865" y="1819"/>
                  </a:cubicBezTo>
                  <a:lnTo>
                    <a:pt x="120446" y="1819"/>
                  </a:lnTo>
                  <a:cubicBezTo>
                    <a:pt x="153906" y="24985"/>
                    <a:pt x="140813" y="18148"/>
                    <a:pt x="157316" y="26400"/>
                  </a:cubicBezTo>
                  <a:lnTo>
                    <a:pt x="199104" y="31316"/>
                  </a:lnTo>
                  <a:lnTo>
                    <a:pt x="238433" y="48522"/>
                  </a:lnTo>
                  <a:lnTo>
                    <a:pt x="243349" y="65729"/>
                  </a:lnTo>
                  <a:lnTo>
                    <a:pt x="294968" y="63271"/>
                  </a:lnTo>
                  <a:lnTo>
                    <a:pt x="309716" y="41148"/>
                  </a:lnTo>
                  <a:lnTo>
                    <a:pt x="344129" y="70645"/>
                  </a:lnTo>
                  <a:lnTo>
                    <a:pt x="349046" y="95226"/>
                  </a:lnTo>
                  <a:lnTo>
                    <a:pt x="393291" y="124722"/>
                  </a:lnTo>
                  <a:lnTo>
                    <a:pt x="412955" y="154219"/>
                  </a:lnTo>
                  <a:lnTo>
                    <a:pt x="376084" y="218129"/>
                  </a:lnTo>
                  <a:lnTo>
                    <a:pt x="336755" y="220587"/>
                  </a:lnTo>
                  <a:lnTo>
                    <a:pt x="292510" y="279581"/>
                  </a:lnTo>
                  <a:lnTo>
                    <a:pt x="299884" y="304161"/>
                  </a:lnTo>
                  <a:cubicBezTo>
                    <a:pt x="277046" y="316849"/>
                    <a:pt x="286198" y="316451"/>
                    <a:pt x="275304" y="316451"/>
                  </a:cubicBezTo>
                  <a:lnTo>
                    <a:pt x="233516" y="313993"/>
                  </a:lnTo>
                  <a:lnTo>
                    <a:pt x="191729" y="333658"/>
                  </a:lnTo>
                  <a:lnTo>
                    <a:pt x="103239" y="333658"/>
                  </a:lnTo>
                  <a:lnTo>
                    <a:pt x="103239" y="301703"/>
                  </a:lnTo>
                  <a:lnTo>
                    <a:pt x="66368" y="267290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7" name="Dowolny kształt 46"/>
            <p:cNvSpPr/>
            <p:nvPr userDrawn="1"/>
          </p:nvSpPr>
          <p:spPr>
            <a:xfrm>
              <a:off x="6268065" y="2748700"/>
              <a:ext cx="516193" cy="314632"/>
            </a:xfrm>
            <a:custGeom>
              <a:avLst/>
              <a:gdLst>
                <a:gd name="connsiteX0" fmla="*/ 0 w 516193"/>
                <a:gd name="connsiteY0" fmla="*/ 184355 h 314632"/>
                <a:gd name="connsiteX1" fmla="*/ 14748 w 516193"/>
                <a:gd name="connsiteY1" fmla="*/ 98323 h 314632"/>
                <a:gd name="connsiteX2" fmla="*/ 51619 w 516193"/>
                <a:gd name="connsiteY2" fmla="*/ 81116 h 314632"/>
                <a:gd name="connsiteX3" fmla="*/ 98322 w 516193"/>
                <a:gd name="connsiteY3" fmla="*/ 7374 h 314632"/>
                <a:gd name="connsiteX4" fmla="*/ 145025 w 516193"/>
                <a:gd name="connsiteY4" fmla="*/ 0 h 314632"/>
                <a:gd name="connsiteX5" fmla="*/ 194187 w 516193"/>
                <a:gd name="connsiteY5" fmla="*/ 24581 h 314632"/>
                <a:gd name="connsiteX6" fmla="*/ 194187 w 516193"/>
                <a:gd name="connsiteY6" fmla="*/ 86032 h 314632"/>
                <a:gd name="connsiteX7" fmla="*/ 218767 w 516193"/>
                <a:gd name="connsiteY7" fmla="*/ 90949 h 314632"/>
                <a:gd name="connsiteX8" fmla="*/ 248264 w 516193"/>
                <a:gd name="connsiteY8" fmla="*/ 71284 h 314632"/>
                <a:gd name="connsiteX9" fmla="*/ 285135 w 516193"/>
                <a:gd name="connsiteY9" fmla="*/ 27039 h 314632"/>
                <a:gd name="connsiteX10" fmla="*/ 331838 w 516193"/>
                <a:gd name="connsiteY10" fmla="*/ 9832 h 314632"/>
                <a:gd name="connsiteX11" fmla="*/ 388374 w 516193"/>
                <a:gd name="connsiteY11" fmla="*/ 29497 h 314632"/>
                <a:gd name="connsiteX12" fmla="*/ 417870 w 516193"/>
                <a:gd name="connsiteY12" fmla="*/ 68826 h 314632"/>
                <a:gd name="connsiteX13" fmla="*/ 444909 w 516193"/>
                <a:gd name="connsiteY13" fmla="*/ 78658 h 314632"/>
                <a:gd name="connsiteX14" fmla="*/ 503903 w 516193"/>
                <a:gd name="connsiteY14" fmla="*/ 95865 h 314632"/>
                <a:gd name="connsiteX15" fmla="*/ 516193 w 516193"/>
                <a:gd name="connsiteY15" fmla="*/ 130278 h 314632"/>
                <a:gd name="connsiteX16" fmla="*/ 486696 w 516193"/>
                <a:gd name="connsiteY16" fmla="*/ 169607 h 314632"/>
                <a:gd name="connsiteX17" fmla="*/ 501445 w 516193"/>
                <a:gd name="connsiteY17" fmla="*/ 186813 h 314632"/>
                <a:gd name="connsiteX18" fmla="*/ 516193 w 516193"/>
                <a:gd name="connsiteY18" fmla="*/ 243349 h 314632"/>
                <a:gd name="connsiteX19" fmla="*/ 508819 w 516193"/>
                <a:gd name="connsiteY19" fmla="*/ 267929 h 314632"/>
                <a:gd name="connsiteX20" fmla="*/ 457200 w 516193"/>
                <a:gd name="connsiteY20" fmla="*/ 285136 h 314632"/>
                <a:gd name="connsiteX21" fmla="*/ 435077 w 516193"/>
                <a:gd name="connsiteY21" fmla="*/ 307258 h 314632"/>
                <a:gd name="connsiteX22" fmla="*/ 410496 w 516193"/>
                <a:gd name="connsiteY22" fmla="*/ 294968 h 314632"/>
                <a:gd name="connsiteX23" fmla="*/ 368709 w 516193"/>
                <a:gd name="connsiteY23" fmla="*/ 314632 h 314632"/>
                <a:gd name="connsiteX24" fmla="*/ 353961 w 516193"/>
                <a:gd name="connsiteY24" fmla="*/ 280220 h 314632"/>
                <a:gd name="connsiteX25" fmla="*/ 309716 w 516193"/>
                <a:gd name="connsiteY25" fmla="*/ 248265 h 314632"/>
                <a:gd name="connsiteX26" fmla="*/ 299883 w 516193"/>
                <a:gd name="connsiteY26" fmla="*/ 226142 h 314632"/>
                <a:gd name="connsiteX27" fmla="*/ 267929 w 516193"/>
                <a:gd name="connsiteY27" fmla="*/ 201561 h 314632"/>
                <a:gd name="connsiteX28" fmla="*/ 258096 w 516193"/>
                <a:gd name="connsiteY28" fmla="*/ 218768 h 314632"/>
                <a:gd name="connsiteX29" fmla="*/ 206477 w 516193"/>
                <a:gd name="connsiteY29" fmla="*/ 218768 h 314632"/>
                <a:gd name="connsiteX30" fmla="*/ 186812 w 516193"/>
                <a:gd name="connsiteY30" fmla="*/ 201561 h 314632"/>
                <a:gd name="connsiteX31" fmla="*/ 140109 w 516193"/>
                <a:gd name="connsiteY31" fmla="*/ 179439 h 314632"/>
                <a:gd name="connsiteX32" fmla="*/ 115529 w 516193"/>
                <a:gd name="connsiteY32" fmla="*/ 184355 h 314632"/>
                <a:gd name="connsiteX33" fmla="*/ 78658 w 516193"/>
                <a:gd name="connsiteY33" fmla="*/ 159774 h 314632"/>
                <a:gd name="connsiteX34" fmla="*/ 46703 w 516193"/>
                <a:gd name="connsiteY34" fmla="*/ 154858 h 314632"/>
                <a:gd name="connsiteX35" fmla="*/ 0 w 516193"/>
                <a:gd name="connsiteY35" fmla="*/ 184355 h 3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16193" h="314632">
                  <a:moveTo>
                    <a:pt x="0" y="184355"/>
                  </a:moveTo>
                  <a:cubicBezTo>
                    <a:pt x="14890" y="99974"/>
                    <a:pt x="14748" y="129069"/>
                    <a:pt x="14748" y="98323"/>
                  </a:cubicBezTo>
                  <a:lnTo>
                    <a:pt x="51619" y="81116"/>
                  </a:lnTo>
                  <a:lnTo>
                    <a:pt x="98322" y="7374"/>
                  </a:lnTo>
                  <a:lnTo>
                    <a:pt x="145025" y="0"/>
                  </a:lnTo>
                  <a:lnTo>
                    <a:pt x="194187" y="24581"/>
                  </a:lnTo>
                  <a:lnTo>
                    <a:pt x="194187" y="86032"/>
                  </a:lnTo>
                  <a:cubicBezTo>
                    <a:pt x="217109" y="91127"/>
                    <a:pt x="208755" y="90949"/>
                    <a:pt x="218767" y="90949"/>
                  </a:cubicBezTo>
                  <a:cubicBezTo>
                    <a:pt x="246784" y="73120"/>
                    <a:pt x="238252" y="81296"/>
                    <a:pt x="248264" y="71284"/>
                  </a:cubicBezTo>
                  <a:lnTo>
                    <a:pt x="285135" y="27039"/>
                  </a:lnTo>
                  <a:lnTo>
                    <a:pt x="331838" y="9832"/>
                  </a:lnTo>
                  <a:lnTo>
                    <a:pt x="388374" y="29497"/>
                  </a:lnTo>
                  <a:lnTo>
                    <a:pt x="417870" y="68826"/>
                  </a:lnTo>
                  <a:lnTo>
                    <a:pt x="444909" y="78658"/>
                  </a:lnTo>
                  <a:cubicBezTo>
                    <a:pt x="502229" y="96104"/>
                    <a:pt x="481746" y="95865"/>
                    <a:pt x="503903" y="95865"/>
                  </a:cubicBezTo>
                  <a:lnTo>
                    <a:pt x="516193" y="130278"/>
                  </a:lnTo>
                  <a:cubicBezTo>
                    <a:pt x="480530" y="168488"/>
                    <a:pt x="466743" y="159631"/>
                    <a:pt x="486696" y="169607"/>
                  </a:cubicBezTo>
                  <a:lnTo>
                    <a:pt x="501445" y="186813"/>
                  </a:lnTo>
                  <a:lnTo>
                    <a:pt x="516193" y="243349"/>
                  </a:lnTo>
                  <a:lnTo>
                    <a:pt x="508819" y="267929"/>
                  </a:lnTo>
                  <a:lnTo>
                    <a:pt x="457200" y="285136"/>
                  </a:lnTo>
                  <a:cubicBezTo>
                    <a:pt x="445703" y="311002"/>
                    <a:pt x="455437" y="307258"/>
                    <a:pt x="435077" y="307258"/>
                  </a:cubicBezTo>
                  <a:lnTo>
                    <a:pt x="410496" y="294968"/>
                  </a:lnTo>
                  <a:lnTo>
                    <a:pt x="368709" y="314632"/>
                  </a:lnTo>
                  <a:cubicBezTo>
                    <a:pt x="356143" y="279448"/>
                    <a:pt x="368599" y="280220"/>
                    <a:pt x="353961" y="280220"/>
                  </a:cubicBezTo>
                  <a:lnTo>
                    <a:pt x="309716" y="248265"/>
                  </a:lnTo>
                  <a:lnTo>
                    <a:pt x="299883" y="226142"/>
                  </a:lnTo>
                  <a:lnTo>
                    <a:pt x="267929" y="201561"/>
                  </a:lnTo>
                  <a:lnTo>
                    <a:pt x="258096" y="218768"/>
                  </a:lnTo>
                  <a:lnTo>
                    <a:pt x="206477" y="218768"/>
                  </a:lnTo>
                  <a:lnTo>
                    <a:pt x="186812" y="201561"/>
                  </a:lnTo>
                  <a:lnTo>
                    <a:pt x="140109" y="179439"/>
                  </a:lnTo>
                  <a:cubicBezTo>
                    <a:pt x="117187" y="184533"/>
                    <a:pt x="125541" y="184355"/>
                    <a:pt x="115529" y="184355"/>
                  </a:cubicBezTo>
                  <a:lnTo>
                    <a:pt x="78658" y="159774"/>
                  </a:lnTo>
                  <a:lnTo>
                    <a:pt x="46703" y="154858"/>
                  </a:lnTo>
                  <a:lnTo>
                    <a:pt x="0" y="184355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8" name="Dowolny kształt 47"/>
            <p:cNvSpPr/>
            <p:nvPr userDrawn="1"/>
          </p:nvSpPr>
          <p:spPr>
            <a:xfrm>
              <a:off x="5713790" y="3930912"/>
              <a:ext cx="878115" cy="641048"/>
            </a:xfrm>
            <a:custGeom>
              <a:avLst/>
              <a:gdLst>
                <a:gd name="connsiteX0" fmla="*/ 29029 w 878115"/>
                <a:gd name="connsiteY0" fmla="*/ 299962 h 641048"/>
                <a:gd name="connsiteX1" fmla="*/ 41124 w 878115"/>
                <a:gd name="connsiteY1" fmla="*/ 232229 h 641048"/>
                <a:gd name="connsiteX2" fmla="*/ 0 w 878115"/>
                <a:gd name="connsiteY2" fmla="*/ 205619 h 641048"/>
                <a:gd name="connsiteX3" fmla="*/ 21772 w 878115"/>
                <a:gd name="connsiteY3" fmla="*/ 171753 h 641048"/>
                <a:gd name="connsiteX4" fmla="*/ 79829 w 878115"/>
                <a:gd name="connsiteY4" fmla="*/ 183848 h 641048"/>
                <a:gd name="connsiteX5" fmla="*/ 128210 w 878115"/>
                <a:gd name="connsiteY5" fmla="*/ 157238 h 641048"/>
                <a:gd name="connsiteX6" fmla="*/ 164496 w 878115"/>
                <a:gd name="connsiteY6" fmla="*/ 96762 h 641048"/>
                <a:gd name="connsiteX7" fmla="*/ 210458 w 878115"/>
                <a:gd name="connsiteY7" fmla="*/ 58057 h 641048"/>
                <a:gd name="connsiteX8" fmla="*/ 229810 w 878115"/>
                <a:gd name="connsiteY8" fmla="*/ 16933 h 641048"/>
                <a:gd name="connsiteX9" fmla="*/ 302381 w 878115"/>
                <a:gd name="connsiteY9" fmla="*/ 12095 h 641048"/>
                <a:gd name="connsiteX10" fmla="*/ 324153 w 878115"/>
                <a:gd name="connsiteY10" fmla="*/ 0 h 641048"/>
                <a:gd name="connsiteX11" fmla="*/ 442686 w 878115"/>
                <a:gd name="connsiteY11" fmla="*/ 16933 h 641048"/>
                <a:gd name="connsiteX12" fmla="*/ 464458 w 878115"/>
                <a:gd name="connsiteY12" fmla="*/ 43543 h 641048"/>
                <a:gd name="connsiteX13" fmla="*/ 498324 w 878115"/>
                <a:gd name="connsiteY13" fmla="*/ 58057 h 641048"/>
                <a:gd name="connsiteX14" fmla="*/ 534610 w 878115"/>
                <a:gd name="connsiteY14" fmla="*/ 36286 h 641048"/>
                <a:gd name="connsiteX15" fmla="*/ 580572 w 878115"/>
                <a:gd name="connsiteY15" fmla="*/ 48381 h 641048"/>
                <a:gd name="connsiteX16" fmla="*/ 667658 w 878115"/>
                <a:gd name="connsiteY16" fmla="*/ 24191 h 641048"/>
                <a:gd name="connsiteX17" fmla="*/ 716039 w 878115"/>
                <a:gd name="connsiteY17" fmla="*/ 108857 h 641048"/>
                <a:gd name="connsiteX18" fmla="*/ 713620 w 878115"/>
                <a:gd name="connsiteY18" fmla="*/ 171753 h 641048"/>
                <a:gd name="connsiteX19" fmla="*/ 745067 w 878115"/>
                <a:gd name="connsiteY19" fmla="*/ 220133 h 641048"/>
                <a:gd name="connsiteX20" fmla="*/ 742648 w 878115"/>
                <a:gd name="connsiteY20" fmla="*/ 280610 h 641048"/>
                <a:gd name="connsiteX21" fmla="*/ 706362 w 878115"/>
                <a:gd name="connsiteY21" fmla="*/ 362857 h 641048"/>
                <a:gd name="connsiteX22" fmla="*/ 732972 w 878115"/>
                <a:gd name="connsiteY22" fmla="*/ 430591 h 641048"/>
                <a:gd name="connsiteX23" fmla="*/ 774096 w 878115"/>
                <a:gd name="connsiteY23" fmla="*/ 433010 h 641048"/>
                <a:gd name="connsiteX24" fmla="*/ 812800 w 878115"/>
                <a:gd name="connsiteY24" fmla="*/ 418495 h 641048"/>
                <a:gd name="connsiteX25" fmla="*/ 873277 w 878115"/>
                <a:gd name="connsiteY25" fmla="*/ 428172 h 641048"/>
                <a:gd name="connsiteX26" fmla="*/ 878115 w 878115"/>
                <a:gd name="connsiteY26" fmla="*/ 481391 h 641048"/>
                <a:gd name="connsiteX27" fmla="*/ 841829 w 878115"/>
                <a:gd name="connsiteY27" fmla="*/ 503162 h 641048"/>
                <a:gd name="connsiteX28" fmla="*/ 800705 w 878115"/>
                <a:gd name="connsiteY28" fmla="*/ 503162 h 641048"/>
                <a:gd name="connsiteX29" fmla="*/ 759581 w 878115"/>
                <a:gd name="connsiteY29" fmla="*/ 544286 h 641048"/>
                <a:gd name="connsiteX30" fmla="*/ 718458 w 878115"/>
                <a:gd name="connsiteY30" fmla="*/ 641048 h 641048"/>
                <a:gd name="connsiteX31" fmla="*/ 691848 w 878115"/>
                <a:gd name="connsiteY31" fmla="*/ 599924 h 641048"/>
                <a:gd name="connsiteX32" fmla="*/ 561220 w 878115"/>
                <a:gd name="connsiteY32" fmla="*/ 553962 h 641048"/>
                <a:gd name="connsiteX33" fmla="*/ 503162 w 878115"/>
                <a:gd name="connsiteY33" fmla="*/ 561219 h 641048"/>
                <a:gd name="connsiteX34" fmla="*/ 466877 w 878115"/>
                <a:gd name="connsiteY34" fmla="*/ 582991 h 641048"/>
                <a:gd name="connsiteX35" fmla="*/ 374953 w 878115"/>
                <a:gd name="connsiteY35" fmla="*/ 592667 h 641048"/>
                <a:gd name="connsiteX36" fmla="*/ 319315 w 878115"/>
                <a:gd name="connsiteY36" fmla="*/ 553962 h 641048"/>
                <a:gd name="connsiteX37" fmla="*/ 232229 w 878115"/>
                <a:gd name="connsiteY37" fmla="*/ 556381 h 641048"/>
                <a:gd name="connsiteX38" fmla="*/ 229810 w 878115"/>
                <a:gd name="connsiteY38" fmla="*/ 537029 h 641048"/>
                <a:gd name="connsiteX39" fmla="*/ 164496 w 878115"/>
                <a:gd name="connsiteY39" fmla="*/ 522514 h 641048"/>
                <a:gd name="connsiteX40" fmla="*/ 164496 w 878115"/>
                <a:gd name="connsiteY40" fmla="*/ 481391 h 641048"/>
                <a:gd name="connsiteX41" fmla="*/ 128210 w 878115"/>
                <a:gd name="connsiteY41" fmla="*/ 452362 h 641048"/>
                <a:gd name="connsiteX42" fmla="*/ 128210 w 878115"/>
                <a:gd name="connsiteY42" fmla="*/ 430591 h 641048"/>
                <a:gd name="connsiteX43" fmla="*/ 74991 w 878115"/>
                <a:gd name="connsiteY43" fmla="*/ 396724 h 641048"/>
                <a:gd name="connsiteX44" fmla="*/ 62896 w 878115"/>
                <a:gd name="connsiteY44" fmla="*/ 316895 h 641048"/>
                <a:gd name="connsiteX45" fmla="*/ 29029 w 878115"/>
                <a:gd name="connsiteY45" fmla="*/ 299962 h 64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78115" h="641048">
                  <a:moveTo>
                    <a:pt x="29029" y="299962"/>
                  </a:moveTo>
                  <a:lnTo>
                    <a:pt x="41124" y="232229"/>
                  </a:lnTo>
                  <a:lnTo>
                    <a:pt x="0" y="205619"/>
                  </a:lnTo>
                  <a:lnTo>
                    <a:pt x="21772" y="171753"/>
                  </a:lnTo>
                  <a:lnTo>
                    <a:pt x="79829" y="183848"/>
                  </a:lnTo>
                  <a:lnTo>
                    <a:pt x="128210" y="157238"/>
                  </a:lnTo>
                  <a:lnTo>
                    <a:pt x="164496" y="96762"/>
                  </a:lnTo>
                  <a:lnTo>
                    <a:pt x="210458" y="58057"/>
                  </a:lnTo>
                  <a:lnTo>
                    <a:pt x="229810" y="16933"/>
                  </a:lnTo>
                  <a:lnTo>
                    <a:pt x="302381" y="12095"/>
                  </a:lnTo>
                  <a:lnTo>
                    <a:pt x="324153" y="0"/>
                  </a:lnTo>
                  <a:lnTo>
                    <a:pt x="442686" y="16933"/>
                  </a:lnTo>
                  <a:lnTo>
                    <a:pt x="464458" y="43543"/>
                  </a:lnTo>
                  <a:lnTo>
                    <a:pt x="498324" y="58057"/>
                  </a:lnTo>
                  <a:lnTo>
                    <a:pt x="534610" y="36286"/>
                  </a:lnTo>
                  <a:lnTo>
                    <a:pt x="580572" y="48381"/>
                  </a:lnTo>
                  <a:lnTo>
                    <a:pt x="667658" y="24191"/>
                  </a:lnTo>
                  <a:lnTo>
                    <a:pt x="716039" y="108857"/>
                  </a:lnTo>
                  <a:cubicBezTo>
                    <a:pt x="715233" y="129822"/>
                    <a:pt x="714426" y="150788"/>
                    <a:pt x="713620" y="171753"/>
                  </a:cubicBezTo>
                  <a:lnTo>
                    <a:pt x="745067" y="220133"/>
                  </a:lnTo>
                  <a:cubicBezTo>
                    <a:pt x="744261" y="240292"/>
                    <a:pt x="743454" y="260451"/>
                    <a:pt x="742648" y="280610"/>
                  </a:cubicBezTo>
                  <a:lnTo>
                    <a:pt x="706362" y="362857"/>
                  </a:lnTo>
                  <a:lnTo>
                    <a:pt x="732972" y="430591"/>
                  </a:lnTo>
                  <a:lnTo>
                    <a:pt x="774096" y="433010"/>
                  </a:lnTo>
                  <a:lnTo>
                    <a:pt x="812800" y="418495"/>
                  </a:lnTo>
                  <a:lnTo>
                    <a:pt x="873277" y="428172"/>
                  </a:lnTo>
                  <a:lnTo>
                    <a:pt x="878115" y="481391"/>
                  </a:lnTo>
                  <a:lnTo>
                    <a:pt x="841829" y="503162"/>
                  </a:lnTo>
                  <a:lnTo>
                    <a:pt x="800705" y="503162"/>
                  </a:lnTo>
                  <a:lnTo>
                    <a:pt x="759581" y="544286"/>
                  </a:lnTo>
                  <a:lnTo>
                    <a:pt x="718458" y="641048"/>
                  </a:lnTo>
                  <a:lnTo>
                    <a:pt x="691848" y="599924"/>
                  </a:lnTo>
                  <a:lnTo>
                    <a:pt x="561220" y="553962"/>
                  </a:lnTo>
                  <a:lnTo>
                    <a:pt x="503162" y="561219"/>
                  </a:lnTo>
                  <a:lnTo>
                    <a:pt x="466877" y="582991"/>
                  </a:lnTo>
                  <a:lnTo>
                    <a:pt x="374953" y="592667"/>
                  </a:lnTo>
                  <a:cubicBezTo>
                    <a:pt x="321082" y="553488"/>
                    <a:pt x="343669" y="553962"/>
                    <a:pt x="319315" y="553962"/>
                  </a:cubicBezTo>
                  <a:lnTo>
                    <a:pt x="232229" y="556381"/>
                  </a:lnTo>
                  <a:lnTo>
                    <a:pt x="229810" y="537029"/>
                  </a:lnTo>
                  <a:lnTo>
                    <a:pt x="164496" y="522514"/>
                  </a:lnTo>
                  <a:lnTo>
                    <a:pt x="164496" y="481391"/>
                  </a:lnTo>
                  <a:lnTo>
                    <a:pt x="128210" y="452362"/>
                  </a:lnTo>
                  <a:lnTo>
                    <a:pt x="128210" y="430591"/>
                  </a:lnTo>
                  <a:lnTo>
                    <a:pt x="74991" y="396724"/>
                  </a:lnTo>
                  <a:cubicBezTo>
                    <a:pt x="70959" y="370114"/>
                    <a:pt x="68893" y="343132"/>
                    <a:pt x="62896" y="316895"/>
                  </a:cubicBezTo>
                  <a:cubicBezTo>
                    <a:pt x="62248" y="314061"/>
                    <a:pt x="55639" y="312057"/>
                    <a:pt x="29029" y="299962"/>
                  </a:cubicBez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49" name="Dowolny kształt 48"/>
            <p:cNvSpPr/>
            <p:nvPr userDrawn="1"/>
          </p:nvSpPr>
          <p:spPr>
            <a:xfrm>
              <a:off x="6383867" y="3933331"/>
              <a:ext cx="239485" cy="391886"/>
            </a:xfrm>
            <a:custGeom>
              <a:avLst/>
              <a:gdLst>
                <a:gd name="connsiteX0" fmla="*/ 48381 w 239485"/>
                <a:gd name="connsiteY0" fmla="*/ 391886 h 391886"/>
                <a:gd name="connsiteX1" fmla="*/ 36285 w 239485"/>
                <a:gd name="connsiteY1" fmla="*/ 360438 h 391886"/>
                <a:gd name="connsiteX2" fmla="*/ 74990 w 239485"/>
                <a:gd name="connsiteY2" fmla="*/ 283029 h 391886"/>
                <a:gd name="connsiteX3" fmla="*/ 77409 w 239485"/>
                <a:gd name="connsiteY3" fmla="*/ 215295 h 391886"/>
                <a:gd name="connsiteX4" fmla="*/ 43543 w 239485"/>
                <a:gd name="connsiteY4" fmla="*/ 174172 h 391886"/>
                <a:gd name="connsiteX5" fmla="*/ 48381 w 239485"/>
                <a:gd name="connsiteY5" fmla="*/ 104019 h 391886"/>
                <a:gd name="connsiteX6" fmla="*/ 2419 w 239485"/>
                <a:gd name="connsiteY6" fmla="*/ 21772 h 391886"/>
                <a:gd name="connsiteX7" fmla="*/ 0 w 239485"/>
                <a:gd name="connsiteY7" fmla="*/ 0 h 391886"/>
                <a:gd name="connsiteX8" fmla="*/ 41123 w 239485"/>
                <a:gd name="connsiteY8" fmla="*/ 9676 h 391886"/>
                <a:gd name="connsiteX9" fmla="*/ 87085 w 239485"/>
                <a:gd name="connsiteY9" fmla="*/ 9676 h 391886"/>
                <a:gd name="connsiteX10" fmla="*/ 113695 w 239485"/>
                <a:gd name="connsiteY10" fmla="*/ 29029 h 391886"/>
                <a:gd name="connsiteX11" fmla="*/ 125790 w 239485"/>
                <a:gd name="connsiteY11" fmla="*/ 62895 h 391886"/>
                <a:gd name="connsiteX12" fmla="*/ 171752 w 239485"/>
                <a:gd name="connsiteY12" fmla="*/ 53219 h 391886"/>
                <a:gd name="connsiteX13" fmla="*/ 193523 w 239485"/>
                <a:gd name="connsiteY13" fmla="*/ 67734 h 391886"/>
                <a:gd name="connsiteX14" fmla="*/ 198362 w 239485"/>
                <a:gd name="connsiteY14" fmla="*/ 147562 h 391886"/>
                <a:gd name="connsiteX15" fmla="*/ 217714 w 239485"/>
                <a:gd name="connsiteY15" fmla="*/ 166914 h 391886"/>
                <a:gd name="connsiteX16" fmla="*/ 212876 w 239485"/>
                <a:gd name="connsiteY16" fmla="*/ 198362 h 391886"/>
                <a:gd name="connsiteX17" fmla="*/ 234647 w 239485"/>
                <a:gd name="connsiteY17" fmla="*/ 224972 h 391886"/>
                <a:gd name="connsiteX18" fmla="*/ 239485 w 239485"/>
                <a:gd name="connsiteY18" fmla="*/ 270934 h 391886"/>
                <a:gd name="connsiteX19" fmla="*/ 210457 w 239485"/>
                <a:gd name="connsiteY19" fmla="*/ 295124 h 391886"/>
                <a:gd name="connsiteX20" fmla="*/ 149981 w 239485"/>
                <a:gd name="connsiteY20" fmla="*/ 290286 h 391886"/>
                <a:gd name="connsiteX21" fmla="*/ 130628 w 239485"/>
                <a:gd name="connsiteY21" fmla="*/ 338667 h 391886"/>
                <a:gd name="connsiteX22" fmla="*/ 48381 w 239485"/>
                <a:gd name="connsiteY22" fmla="*/ 391886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9485" h="391886">
                  <a:moveTo>
                    <a:pt x="48381" y="391886"/>
                  </a:moveTo>
                  <a:cubicBezTo>
                    <a:pt x="35975" y="362113"/>
                    <a:pt x="36285" y="373340"/>
                    <a:pt x="36285" y="360438"/>
                  </a:cubicBezTo>
                  <a:lnTo>
                    <a:pt x="74990" y="283029"/>
                  </a:lnTo>
                  <a:cubicBezTo>
                    <a:pt x="75796" y="260451"/>
                    <a:pt x="76603" y="237873"/>
                    <a:pt x="77409" y="215295"/>
                  </a:cubicBezTo>
                  <a:lnTo>
                    <a:pt x="43543" y="174172"/>
                  </a:lnTo>
                  <a:lnTo>
                    <a:pt x="48381" y="104019"/>
                  </a:lnTo>
                  <a:lnTo>
                    <a:pt x="2419" y="21772"/>
                  </a:lnTo>
                  <a:lnTo>
                    <a:pt x="0" y="0"/>
                  </a:lnTo>
                  <a:lnTo>
                    <a:pt x="41123" y="9676"/>
                  </a:lnTo>
                  <a:lnTo>
                    <a:pt x="87085" y="9676"/>
                  </a:lnTo>
                  <a:lnTo>
                    <a:pt x="113695" y="29029"/>
                  </a:lnTo>
                  <a:lnTo>
                    <a:pt x="125790" y="62895"/>
                  </a:lnTo>
                  <a:lnTo>
                    <a:pt x="171752" y="53219"/>
                  </a:lnTo>
                  <a:lnTo>
                    <a:pt x="193523" y="67734"/>
                  </a:lnTo>
                  <a:lnTo>
                    <a:pt x="198362" y="147562"/>
                  </a:lnTo>
                  <a:lnTo>
                    <a:pt x="217714" y="166914"/>
                  </a:lnTo>
                  <a:lnTo>
                    <a:pt x="212876" y="198362"/>
                  </a:lnTo>
                  <a:cubicBezTo>
                    <a:pt x="235186" y="223152"/>
                    <a:pt x="234647" y="211705"/>
                    <a:pt x="234647" y="224972"/>
                  </a:cubicBezTo>
                  <a:lnTo>
                    <a:pt x="239485" y="270934"/>
                  </a:lnTo>
                  <a:lnTo>
                    <a:pt x="210457" y="295124"/>
                  </a:lnTo>
                  <a:lnTo>
                    <a:pt x="149981" y="290286"/>
                  </a:lnTo>
                  <a:lnTo>
                    <a:pt x="130628" y="338667"/>
                  </a:lnTo>
                  <a:lnTo>
                    <a:pt x="48381" y="391886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50" name="Dowolny kształt 49"/>
            <p:cNvSpPr/>
            <p:nvPr userDrawn="1"/>
          </p:nvSpPr>
          <p:spPr>
            <a:xfrm>
              <a:off x="5447695" y="4760645"/>
              <a:ext cx="708781" cy="641048"/>
            </a:xfrm>
            <a:custGeom>
              <a:avLst/>
              <a:gdLst>
                <a:gd name="connsiteX0" fmla="*/ 0 w 708781"/>
                <a:gd name="connsiteY0" fmla="*/ 203200 h 641048"/>
                <a:gd name="connsiteX1" fmla="*/ 12095 w 708781"/>
                <a:gd name="connsiteY1" fmla="*/ 149981 h 641048"/>
                <a:gd name="connsiteX2" fmla="*/ 50800 w 708781"/>
                <a:gd name="connsiteY2" fmla="*/ 133048 h 641048"/>
                <a:gd name="connsiteX3" fmla="*/ 48381 w 708781"/>
                <a:gd name="connsiteY3" fmla="*/ 118534 h 641048"/>
                <a:gd name="connsiteX4" fmla="*/ 123372 w 708781"/>
                <a:gd name="connsiteY4" fmla="*/ 67734 h 641048"/>
                <a:gd name="connsiteX5" fmla="*/ 123372 w 708781"/>
                <a:gd name="connsiteY5" fmla="*/ 33867 h 641048"/>
                <a:gd name="connsiteX6" fmla="*/ 149981 w 708781"/>
                <a:gd name="connsiteY6" fmla="*/ 21772 h 641048"/>
                <a:gd name="connsiteX7" fmla="*/ 195943 w 708781"/>
                <a:gd name="connsiteY7" fmla="*/ 29029 h 641048"/>
                <a:gd name="connsiteX8" fmla="*/ 241905 w 708781"/>
                <a:gd name="connsiteY8" fmla="*/ 16934 h 641048"/>
                <a:gd name="connsiteX9" fmla="*/ 307219 w 708781"/>
                <a:gd name="connsiteY9" fmla="*/ 16934 h 641048"/>
                <a:gd name="connsiteX10" fmla="*/ 326572 w 708781"/>
                <a:gd name="connsiteY10" fmla="*/ 0 h 641048"/>
                <a:gd name="connsiteX11" fmla="*/ 384629 w 708781"/>
                <a:gd name="connsiteY11" fmla="*/ 14515 h 641048"/>
                <a:gd name="connsiteX12" fmla="*/ 493486 w 708781"/>
                <a:gd name="connsiteY12" fmla="*/ 2420 h 641048"/>
                <a:gd name="connsiteX13" fmla="*/ 607181 w 708781"/>
                <a:gd name="connsiteY13" fmla="*/ 55639 h 641048"/>
                <a:gd name="connsiteX14" fmla="*/ 631372 w 708781"/>
                <a:gd name="connsiteY14" fmla="*/ 53220 h 641048"/>
                <a:gd name="connsiteX15" fmla="*/ 684591 w 708781"/>
                <a:gd name="connsiteY15" fmla="*/ 0 h 641048"/>
                <a:gd name="connsiteX16" fmla="*/ 708781 w 708781"/>
                <a:gd name="connsiteY16" fmla="*/ 36286 h 641048"/>
                <a:gd name="connsiteX17" fmla="*/ 679753 w 708781"/>
                <a:gd name="connsiteY17" fmla="*/ 87086 h 641048"/>
                <a:gd name="connsiteX18" fmla="*/ 643467 w 708781"/>
                <a:gd name="connsiteY18" fmla="*/ 111277 h 641048"/>
                <a:gd name="connsiteX19" fmla="*/ 638629 w 708781"/>
                <a:gd name="connsiteY19" fmla="*/ 162077 h 641048"/>
                <a:gd name="connsiteX20" fmla="*/ 612019 w 708781"/>
                <a:gd name="connsiteY20" fmla="*/ 111277 h 641048"/>
                <a:gd name="connsiteX21" fmla="*/ 466876 w 708781"/>
                <a:gd name="connsiteY21" fmla="*/ 113696 h 641048"/>
                <a:gd name="connsiteX22" fmla="*/ 411238 w 708781"/>
                <a:gd name="connsiteY22" fmla="*/ 145143 h 641048"/>
                <a:gd name="connsiteX23" fmla="*/ 416076 w 708781"/>
                <a:gd name="connsiteY23" fmla="*/ 186267 h 641048"/>
                <a:gd name="connsiteX24" fmla="*/ 345924 w 708781"/>
                <a:gd name="connsiteY24" fmla="*/ 183848 h 641048"/>
                <a:gd name="connsiteX25" fmla="*/ 307219 w 708781"/>
                <a:gd name="connsiteY25" fmla="*/ 123372 h 641048"/>
                <a:gd name="connsiteX26" fmla="*/ 258838 w 708781"/>
                <a:gd name="connsiteY26" fmla="*/ 205620 h 641048"/>
                <a:gd name="connsiteX27" fmla="*/ 302381 w 708781"/>
                <a:gd name="connsiteY27" fmla="*/ 263677 h 641048"/>
                <a:gd name="connsiteX28" fmla="*/ 297543 w 708781"/>
                <a:gd name="connsiteY28" fmla="*/ 295124 h 641048"/>
                <a:gd name="connsiteX29" fmla="*/ 266095 w 708781"/>
                <a:gd name="connsiteY29" fmla="*/ 324153 h 641048"/>
                <a:gd name="connsiteX30" fmla="*/ 362857 w 708781"/>
                <a:gd name="connsiteY30" fmla="*/ 433010 h 641048"/>
                <a:gd name="connsiteX31" fmla="*/ 348343 w 708781"/>
                <a:gd name="connsiteY31" fmla="*/ 476553 h 641048"/>
                <a:gd name="connsiteX32" fmla="*/ 316895 w 708781"/>
                <a:gd name="connsiteY32" fmla="*/ 510420 h 641048"/>
                <a:gd name="connsiteX33" fmla="*/ 278191 w 708781"/>
                <a:gd name="connsiteY33" fmla="*/ 459620 h 641048"/>
                <a:gd name="connsiteX34" fmla="*/ 263676 w 708781"/>
                <a:gd name="connsiteY34" fmla="*/ 498324 h 641048"/>
                <a:gd name="connsiteX35" fmla="*/ 270934 w 708781"/>
                <a:gd name="connsiteY35" fmla="*/ 522515 h 641048"/>
                <a:gd name="connsiteX36" fmla="*/ 258838 w 708781"/>
                <a:gd name="connsiteY36" fmla="*/ 534610 h 641048"/>
                <a:gd name="connsiteX37" fmla="*/ 208038 w 708781"/>
                <a:gd name="connsiteY37" fmla="*/ 534610 h 641048"/>
                <a:gd name="connsiteX38" fmla="*/ 208038 w 708781"/>
                <a:gd name="connsiteY38" fmla="*/ 578153 h 641048"/>
                <a:gd name="connsiteX39" fmla="*/ 232229 w 708781"/>
                <a:gd name="connsiteY39" fmla="*/ 609600 h 641048"/>
                <a:gd name="connsiteX40" fmla="*/ 186267 w 708781"/>
                <a:gd name="connsiteY40" fmla="*/ 641048 h 641048"/>
                <a:gd name="connsiteX41" fmla="*/ 164495 w 708781"/>
                <a:gd name="connsiteY41" fmla="*/ 592667 h 641048"/>
                <a:gd name="connsiteX42" fmla="*/ 137886 w 708781"/>
                <a:gd name="connsiteY42" fmla="*/ 636210 h 641048"/>
                <a:gd name="connsiteX43" fmla="*/ 113695 w 708781"/>
                <a:gd name="connsiteY43" fmla="*/ 619277 h 641048"/>
                <a:gd name="connsiteX44" fmla="*/ 113695 w 708781"/>
                <a:gd name="connsiteY44" fmla="*/ 568477 h 641048"/>
                <a:gd name="connsiteX45" fmla="*/ 74991 w 708781"/>
                <a:gd name="connsiteY45" fmla="*/ 561220 h 641048"/>
                <a:gd name="connsiteX46" fmla="*/ 43543 w 708781"/>
                <a:gd name="connsiteY46" fmla="*/ 575734 h 641048"/>
                <a:gd name="connsiteX47" fmla="*/ 38705 w 708781"/>
                <a:gd name="connsiteY47" fmla="*/ 532191 h 641048"/>
                <a:gd name="connsiteX48" fmla="*/ 67734 w 708781"/>
                <a:gd name="connsiteY48" fmla="*/ 491067 h 641048"/>
                <a:gd name="connsiteX49" fmla="*/ 55638 w 708781"/>
                <a:gd name="connsiteY49" fmla="*/ 459620 h 641048"/>
                <a:gd name="connsiteX50" fmla="*/ 50800 w 708781"/>
                <a:gd name="connsiteY50" fmla="*/ 413658 h 641048"/>
                <a:gd name="connsiteX51" fmla="*/ 118534 w 708781"/>
                <a:gd name="connsiteY51" fmla="*/ 379791 h 641048"/>
                <a:gd name="connsiteX52" fmla="*/ 164495 w 708781"/>
                <a:gd name="connsiteY52" fmla="*/ 389467 h 641048"/>
                <a:gd name="connsiteX53" fmla="*/ 203200 w 708781"/>
                <a:gd name="connsiteY53" fmla="*/ 423334 h 641048"/>
                <a:gd name="connsiteX54" fmla="*/ 241905 w 708781"/>
                <a:gd name="connsiteY54" fmla="*/ 423334 h 641048"/>
                <a:gd name="connsiteX55" fmla="*/ 251581 w 708781"/>
                <a:gd name="connsiteY55" fmla="*/ 418496 h 641048"/>
                <a:gd name="connsiteX56" fmla="*/ 227391 w 708781"/>
                <a:gd name="connsiteY56" fmla="*/ 391886 h 641048"/>
                <a:gd name="connsiteX57" fmla="*/ 181429 w 708781"/>
                <a:gd name="connsiteY57" fmla="*/ 387048 h 641048"/>
                <a:gd name="connsiteX58" fmla="*/ 113695 w 708781"/>
                <a:gd name="connsiteY58" fmla="*/ 370115 h 641048"/>
                <a:gd name="connsiteX59" fmla="*/ 58057 w 708781"/>
                <a:gd name="connsiteY59" fmla="*/ 316896 h 641048"/>
                <a:gd name="connsiteX60" fmla="*/ 43543 w 708781"/>
                <a:gd name="connsiteY60" fmla="*/ 304800 h 641048"/>
                <a:gd name="connsiteX61" fmla="*/ 41124 w 708781"/>
                <a:gd name="connsiteY61" fmla="*/ 254000 h 641048"/>
                <a:gd name="connsiteX62" fmla="*/ 0 w 708781"/>
                <a:gd name="connsiteY62" fmla="*/ 203200 h 64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708781" h="641048">
                  <a:moveTo>
                    <a:pt x="0" y="203200"/>
                  </a:moveTo>
                  <a:lnTo>
                    <a:pt x="12095" y="149981"/>
                  </a:lnTo>
                  <a:lnTo>
                    <a:pt x="50800" y="133048"/>
                  </a:lnTo>
                  <a:lnTo>
                    <a:pt x="48381" y="118534"/>
                  </a:lnTo>
                  <a:lnTo>
                    <a:pt x="123372" y="67734"/>
                  </a:lnTo>
                  <a:lnTo>
                    <a:pt x="123372" y="33867"/>
                  </a:lnTo>
                  <a:lnTo>
                    <a:pt x="149981" y="21772"/>
                  </a:lnTo>
                  <a:lnTo>
                    <a:pt x="195943" y="29029"/>
                  </a:lnTo>
                  <a:lnTo>
                    <a:pt x="241905" y="16934"/>
                  </a:lnTo>
                  <a:cubicBezTo>
                    <a:pt x="308025" y="19383"/>
                    <a:pt x="307219" y="41139"/>
                    <a:pt x="307219" y="16934"/>
                  </a:cubicBezTo>
                  <a:lnTo>
                    <a:pt x="326572" y="0"/>
                  </a:lnTo>
                  <a:lnTo>
                    <a:pt x="384629" y="14515"/>
                  </a:lnTo>
                  <a:lnTo>
                    <a:pt x="493486" y="2420"/>
                  </a:lnTo>
                  <a:lnTo>
                    <a:pt x="607181" y="55639"/>
                  </a:lnTo>
                  <a:lnTo>
                    <a:pt x="631372" y="53220"/>
                  </a:lnTo>
                  <a:lnTo>
                    <a:pt x="684591" y="0"/>
                  </a:lnTo>
                  <a:cubicBezTo>
                    <a:pt x="704702" y="37709"/>
                    <a:pt x="690235" y="36286"/>
                    <a:pt x="708781" y="36286"/>
                  </a:cubicBezTo>
                  <a:lnTo>
                    <a:pt x="679753" y="87086"/>
                  </a:lnTo>
                  <a:lnTo>
                    <a:pt x="643467" y="111277"/>
                  </a:lnTo>
                  <a:lnTo>
                    <a:pt x="638629" y="162077"/>
                  </a:lnTo>
                  <a:lnTo>
                    <a:pt x="612019" y="111277"/>
                  </a:lnTo>
                  <a:lnTo>
                    <a:pt x="466876" y="113696"/>
                  </a:lnTo>
                  <a:lnTo>
                    <a:pt x="411238" y="145143"/>
                  </a:lnTo>
                  <a:lnTo>
                    <a:pt x="416076" y="186267"/>
                  </a:lnTo>
                  <a:cubicBezTo>
                    <a:pt x="392693" y="185432"/>
                    <a:pt x="369322" y="183848"/>
                    <a:pt x="345924" y="183848"/>
                  </a:cubicBezTo>
                  <a:lnTo>
                    <a:pt x="307219" y="123372"/>
                  </a:lnTo>
                  <a:lnTo>
                    <a:pt x="258838" y="205620"/>
                  </a:lnTo>
                  <a:lnTo>
                    <a:pt x="302381" y="263677"/>
                  </a:lnTo>
                  <a:cubicBezTo>
                    <a:pt x="299867" y="293841"/>
                    <a:pt x="306828" y="285839"/>
                    <a:pt x="297543" y="295124"/>
                  </a:cubicBezTo>
                  <a:lnTo>
                    <a:pt x="266095" y="324153"/>
                  </a:lnTo>
                  <a:lnTo>
                    <a:pt x="362857" y="433010"/>
                  </a:lnTo>
                  <a:cubicBezTo>
                    <a:pt x="348075" y="474894"/>
                    <a:pt x="348343" y="459597"/>
                    <a:pt x="348343" y="476553"/>
                  </a:cubicBezTo>
                  <a:cubicBezTo>
                    <a:pt x="318790" y="511032"/>
                    <a:pt x="334183" y="510420"/>
                    <a:pt x="316895" y="510420"/>
                  </a:cubicBezTo>
                  <a:lnTo>
                    <a:pt x="278191" y="459620"/>
                  </a:lnTo>
                  <a:lnTo>
                    <a:pt x="263676" y="498324"/>
                  </a:lnTo>
                  <a:cubicBezTo>
                    <a:pt x="276981" y="519611"/>
                    <a:pt x="281151" y="512298"/>
                    <a:pt x="270934" y="522515"/>
                  </a:cubicBezTo>
                  <a:lnTo>
                    <a:pt x="258838" y="534610"/>
                  </a:lnTo>
                  <a:lnTo>
                    <a:pt x="208038" y="534610"/>
                  </a:lnTo>
                  <a:lnTo>
                    <a:pt x="208038" y="578153"/>
                  </a:lnTo>
                  <a:cubicBezTo>
                    <a:pt x="228236" y="610973"/>
                    <a:pt x="215083" y="609600"/>
                    <a:pt x="232229" y="609600"/>
                  </a:cubicBezTo>
                  <a:lnTo>
                    <a:pt x="186267" y="641048"/>
                  </a:lnTo>
                  <a:cubicBezTo>
                    <a:pt x="164177" y="589507"/>
                    <a:pt x="164495" y="571825"/>
                    <a:pt x="164495" y="592667"/>
                  </a:cubicBezTo>
                  <a:lnTo>
                    <a:pt x="137886" y="636210"/>
                  </a:lnTo>
                  <a:lnTo>
                    <a:pt x="113695" y="619277"/>
                  </a:lnTo>
                  <a:lnTo>
                    <a:pt x="113695" y="568477"/>
                  </a:lnTo>
                  <a:lnTo>
                    <a:pt x="74991" y="561220"/>
                  </a:lnTo>
                  <a:lnTo>
                    <a:pt x="43543" y="575734"/>
                  </a:lnTo>
                  <a:lnTo>
                    <a:pt x="38705" y="532191"/>
                  </a:lnTo>
                  <a:lnTo>
                    <a:pt x="67734" y="491067"/>
                  </a:lnTo>
                  <a:lnTo>
                    <a:pt x="55638" y="459620"/>
                  </a:lnTo>
                  <a:lnTo>
                    <a:pt x="50800" y="413658"/>
                  </a:lnTo>
                  <a:lnTo>
                    <a:pt x="118534" y="379791"/>
                  </a:lnTo>
                  <a:lnTo>
                    <a:pt x="164495" y="389467"/>
                  </a:lnTo>
                  <a:cubicBezTo>
                    <a:pt x="201370" y="423884"/>
                    <a:pt x="184236" y="423334"/>
                    <a:pt x="203200" y="423334"/>
                  </a:cubicBezTo>
                  <a:lnTo>
                    <a:pt x="241905" y="423334"/>
                  </a:lnTo>
                  <a:lnTo>
                    <a:pt x="251581" y="418496"/>
                  </a:lnTo>
                  <a:lnTo>
                    <a:pt x="227391" y="391886"/>
                  </a:lnTo>
                  <a:lnTo>
                    <a:pt x="181429" y="387048"/>
                  </a:lnTo>
                  <a:lnTo>
                    <a:pt x="113695" y="370115"/>
                  </a:lnTo>
                  <a:lnTo>
                    <a:pt x="58057" y="316896"/>
                  </a:lnTo>
                  <a:lnTo>
                    <a:pt x="43543" y="304800"/>
                  </a:lnTo>
                  <a:lnTo>
                    <a:pt x="41124" y="2540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51" name="Dowolny kształt 50"/>
            <p:cNvSpPr/>
            <p:nvPr userDrawn="1"/>
          </p:nvSpPr>
          <p:spPr>
            <a:xfrm>
              <a:off x="5430579" y="2790995"/>
              <a:ext cx="199520" cy="154465"/>
            </a:xfrm>
            <a:custGeom>
              <a:avLst/>
              <a:gdLst>
                <a:gd name="connsiteX0" fmla="*/ 93035 w 199520"/>
                <a:gd name="connsiteY0" fmla="*/ 154465 h 154465"/>
                <a:gd name="connsiteX1" fmla="*/ 148856 w 199520"/>
                <a:gd name="connsiteY1" fmla="*/ 103960 h 154465"/>
                <a:gd name="connsiteX2" fmla="*/ 199361 w 199520"/>
                <a:gd name="connsiteY2" fmla="*/ 88011 h 154465"/>
                <a:gd name="connsiteX3" fmla="*/ 180754 w 199520"/>
                <a:gd name="connsiteY3" fmla="*/ 18900 h 154465"/>
                <a:gd name="connsiteX4" fmla="*/ 124933 w 199520"/>
                <a:gd name="connsiteY4" fmla="*/ 293 h 154465"/>
                <a:gd name="connsiteX5" fmla="*/ 87719 w 199520"/>
                <a:gd name="connsiteY5" fmla="*/ 58772 h 154465"/>
                <a:gd name="connsiteX6" fmla="*/ 69112 w 199520"/>
                <a:gd name="connsiteY6" fmla="*/ 50797 h 154465"/>
                <a:gd name="connsiteX7" fmla="*/ 26581 w 199520"/>
                <a:gd name="connsiteY7" fmla="*/ 10925 h 154465"/>
                <a:gd name="connsiteX8" fmla="*/ 0 w 199520"/>
                <a:gd name="connsiteY8" fmla="*/ 50797 h 154465"/>
                <a:gd name="connsiteX9" fmla="*/ 26581 w 199520"/>
                <a:gd name="connsiteY9" fmla="*/ 111934 h 154465"/>
                <a:gd name="connsiteX10" fmla="*/ 93035 w 199520"/>
                <a:gd name="connsiteY10" fmla="*/ 154465 h 15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520" h="154465">
                  <a:moveTo>
                    <a:pt x="93035" y="154465"/>
                  </a:moveTo>
                  <a:cubicBezTo>
                    <a:pt x="146840" y="103350"/>
                    <a:pt x="121755" y="103960"/>
                    <a:pt x="148856" y="103960"/>
                  </a:cubicBezTo>
                  <a:lnTo>
                    <a:pt x="199361" y="88011"/>
                  </a:lnTo>
                  <a:cubicBezTo>
                    <a:pt x="183120" y="20340"/>
                    <a:pt x="199520" y="37666"/>
                    <a:pt x="180754" y="18900"/>
                  </a:cubicBezTo>
                  <a:cubicBezTo>
                    <a:pt x="126755" y="0"/>
                    <a:pt x="146366" y="293"/>
                    <a:pt x="124933" y="293"/>
                  </a:cubicBezTo>
                  <a:cubicBezTo>
                    <a:pt x="89926" y="59535"/>
                    <a:pt x="113019" y="58772"/>
                    <a:pt x="87719" y="58772"/>
                  </a:cubicBezTo>
                  <a:cubicBezTo>
                    <a:pt x="65603" y="61931"/>
                    <a:pt x="69112" y="67695"/>
                    <a:pt x="69112" y="50797"/>
                  </a:cubicBezTo>
                  <a:lnTo>
                    <a:pt x="26581" y="10925"/>
                  </a:lnTo>
                  <a:lnTo>
                    <a:pt x="0" y="50797"/>
                  </a:lnTo>
                  <a:cubicBezTo>
                    <a:pt x="26948" y="110083"/>
                    <a:pt x="26581" y="87864"/>
                    <a:pt x="26581" y="111934"/>
                  </a:cubicBezTo>
                  <a:lnTo>
                    <a:pt x="93035" y="154465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52" name="Dowolny kształt 51"/>
            <p:cNvSpPr/>
            <p:nvPr userDrawn="1"/>
          </p:nvSpPr>
          <p:spPr>
            <a:xfrm>
              <a:off x="5308305" y="2560029"/>
              <a:ext cx="318976" cy="297712"/>
            </a:xfrm>
            <a:custGeom>
              <a:avLst/>
              <a:gdLst>
                <a:gd name="connsiteX0" fmla="*/ 87718 w 318976"/>
                <a:gd name="connsiteY0" fmla="*/ 289738 h 297712"/>
                <a:gd name="connsiteX1" fmla="*/ 34555 w 318976"/>
                <a:gd name="connsiteY1" fmla="*/ 297712 h 297712"/>
                <a:gd name="connsiteX2" fmla="*/ 0 w 318976"/>
                <a:gd name="connsiteY2" fmla="*/ 263156 h 297712"/>
                <a:gd name="connsiteX3" fmla="*/ 29239 w 318976"/>
                <a:gd name="connsiteY3" fmla="*/ 215310 h 297712"/>
                <a:gd name="connsiteX4" fmla="*/ 34555 w 318976"/>
                <a:gd name="connsiteY4" fmla="*/ 130249 h 297712"/>
                <a:gd name="connsiteX5" fmla="*/ 98351 w 318976"/>
                <a:gd name="connsiteY5" fmla="*/ 55821 h 297712"/>
                <a:gd name="connsiteX6" fmla="*/ 175437 w 318976"/>
                <a:gd name="connsiteY6" fmla="*/ 23924 h 297712"/>
                <a:gd name="connsiteX7" fmla="*/ 239232 w 318976"/>
                <a:gd name="connsiteY7" fmla="*/ 29240 h 297712"/>
                <a:gd name="connsiteX8" fmla="*/ 289737 w 318976"/>
                <a:gd name="connsiteY8" fmla="*/ 0 h 297712"/>
                <a:gd name="connsiteX9" fmla="*/ 318976 w 318976"/>
                <a:gd name="connsiteY9" fmla="*/ 2659 h 297712"/>
                <a:gd name="connsiteX10" fmla="*/ 297711 w 318976"/>
                <a:gd name="connsiteY10" fmla="*/ 69112 h 297712"/>
                <a:gd name="connsiteX11" fmla="*/ 247207 w 318976"/>
                <a:gd name="connsiteY11" fmla="*/ 90377 h 297712"/>
                <a:gd name="connsiteX12" fmla="*/ 231258 w 318976"/>
                <a:gd name="connsiteY12" fmla="*/ 116959 h 297712"/>
                <a:gd name="connsiteX13" fmla="*/ 255181 w 318976"/>
                <a:gd name="connsiteY13" fmla="*/ 143540 h 297712"/>
                <a:gd name="connsiteX14" fmla="*/ 252523 w 318976"/>
                <a:gd name="connsiteY14" fmla="*/ 175438 h 297712"/>
                <a:gd name="connsiteX15" fmla="*/ 236574 w 318976"/>
                <a:gd name="connsiteY15" fmla="*/ 183412 h 297712"/>
                <a:gd name="connsiteX16" fmla="*/ 209993 w 318976"/>
                <a:gd name="connsiteY16" fmla="*/ 180754 h 297712"/>
                <a:gd name="connsiteX17" fmla="*/ 143539 w 318976"/>
                <a:gd name="connsiteY17" fmla="*/ 223284 h 297712"/>
                <a:gd name="connsiteX18" fmla="*/ 87718 w 318976"/>
                <a:gd name="connsiteY18" fmla="*/ 289738 h 29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976" h="297712">
                  <a:moveTo>
                    <a:pt x="87718" y="289738"/>
                  </a:moveTo>
                  <a:lnTo>
                    <a:pt x="34555" y="297712"/>
                  </a:lnTo>
                  <a:lnTo>
                    <a:pt x="0" y="263156"/>
                  </a:lnTo>
                  <a:lnTo>
                    <a:pt x="29239" y="215310"/>
                  </a:lnTo>
                  <a:lnTo>
                    <a:pt x="34555" y="130249"/>
                  </a:lnTo>
                  <a:lnTo>
                    <a:pt x="98351" y="55821"/>
                  </a:lnTo>
                  <a:lnTo>
                    <a:pt x="175437" y="23924"/>
                  </a:lnTo>
                  <a:lnTo>
                    <a:pt x="239232" y="29240"/>
                  </a:lnTo>
                  <a:lnTo>
                    <a:pt x="289737" y="0"/>
                  </a:lnTo>
                  <a:lnTo>
                    <a:pt x="318976" y="2659"/>
                  </a:lnTo>
                  <a:lnTo>
                    <a:pt x="297711" y="69112"/>
                  </a:lnTo>
                  <a:lnTo>
                    <a:pt x="247207" y="90377"/>
                  </a:lnTo>
                  <a:lnTo>
                    <a:pt x="231258" y="116959"/>
                  </a:lnTo>
                  <a:lnTo>
                    <a:pt x="255181" y="143540"/>
                  </a:lnTo>
                  <a:lnTo>
                    <a:pt x="252523" y="175438"/>
                  </a:lnTo>
                  <a:lnTo>
                    <a:pt x="236574" y="183412"/>
                  </a:lnTo>
                  <a:lnTo>
                    <a:pt x="209993" y="180754"/>
                  </a:lnTo>
                  <a:lnTo>
                    <a:pt x="143539" y="223284"/>
                  </a:lnTo>
                  <a:lnTo>
                    <a:pt x="87718" y="289738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53" name="Dowolny kształt 52"/>
            <p:cNvSpPr/>
            <p:nvPr userDrawn="1"/>
          </p:nvSpPr>
          <p:spPr>
            <a:xfrm>
              <a:off x="5391076" y="1286418"/>
              <a:ext cx="2068875" cy="1198557"/>
            </a:xfrm>
            <a:custGeom>
              <a:avLst/>
              <a:gdLst>
                <a:gd name="connsiteX0" fmla="*/ 345990 w 2068875"/>
                <a:gd name="connsiteY0" fmla="*/ 1166783 h 1198557"/>
                <a:gd name="connsiteX1" fmla="*/ 398947 w 2068875"/>
                <a:gd name="connsiteY1" fmla="*/ 1138539 h 1198557"/>
                <a:gd name="connsiteX2" fmla="*/ 441313 w 2068875"/>
                <a:gd name="connsiteY2" fmla="*/ 1078520 h 1198557"/>
                <a:gd name="connsiteX3" fmla="*/ 480149 w 2068875"/>
                <a:gd name="connsiteY3" fmla="*/ 1078520 h 1198557"/>
                <a:gd name="connsiteX4" fmla="*/ 582533 w 2068875"/>
                <a:gd name="connsiteY4" fmla="*/ 940831 h 1198557"/>
                <a:gd name="connsiteX5" fmla="*/ 614308 w 2068875"/>
                <a:gd name="connsiteY5" fmla="*/ 933770 h 1198557"/>
                <a:gd name="connsiteX6" fmla="*/ 589594 w 2068875"/>
                <a:gd name="connsiteY6" fmla="*/ 884343 h 1198557"/>
                <a:gd name="connsiteX7" fmla="*/ 663735 w 2068875"/>
                <a:gd name="connsiteY7" fmla="*/ 767836 h 1198557"/>
                <a:gd name="connsiteX8" fmla="*/ 702570 w 2068875"/>
                <a:gd name="connsiteY8" fmla="*/ 739592 h 1198557"/>
                <a:gd name="connsiteX9" fmla="*/ 702570 w 2068875"/>
                <a:gd name="connsiteY9" fmla="*/ 690165 h 1198557"/>
                <a:gd name="connsiteX10" fmla="*/ 762589 w 2068875"/>
                <a:gd name="connsiteY10" fmla="*/ 672513 h 1198557"/>
                <a:gd name="connsiteX11" fmla="*/ 872034 w 2068875"/>
                <a:gd name="connsiteY11" fmla="*/ 676043 h 1198557"/>
                <a:gd name="connsiteX12" fmla="*/ 886156 w 2068875"/>
                <a:gd name="connsiteY12" fmla="*/ 626616 h 1198557"/>
                <a:gd name="connsiteX13" fmla="*/ 1006193 w 2068875"/>
                <a:gd name="connsiteY13" fmla="*/ 527762 h 1198557"/>
                <a:gd name="connsiteX14" fmla="*/ 1023846 w 2068875"/>
                <a:gd name="connsiteY14" fmla="*/ 481866 h 1198557"/>
                <a:gd name="connsiteX15" fmla="*/ 1062682 w 2068875"/>
                <a:gd name="connsiteY15" fmla="*/ 478335 h 1198557"/>
                <a:gd name="connsiteX16" fmla="*/ 1108578 w 2068875"/>
                <a:gd name="connsiteY16" fmla="*/ 435969 h 1198557"/>
                <a:gd name="connsiteX17" fmla="*/ 1161536 w 2068875"/>
                <a:gd name="connsiteY17" fmla="*/ 425378 h 1198557"/>
                <a:gd name="connsiteX18" fmla="*/ 1186249 w 2068875"/>
                <a:gd name="connsiteY18" fmla="*/ 361829 h 1198557"/>
                <a:gd name="connsiteX19" fmla="*/ 1285103 w 2068875"/>
                <a:gd name="connsiteY19" fmla="*/ 322993 h 1198557"/>
                <a:gd name="connsiteX20" fmla="*/ 1320408 w 2068875"/>
                <a:gd name="connsiteY20" fmla="*/ 337115 h 1198557"/>
                <a:gd name="connsiteX21" fmla="*/ 1338061 w 2068875"/>
                <a:gd name="connsiteY21" fmla="*/ 301810 h 1198557"/>
                <a:gd name="connsiteX22" fmla="*/ 1376896 w 2068875"/>
                <a:gd name="connsiteY22" fmla="*/ 277096 h 1198557"/>
                <a:gd name="connsiteX23" fmla="*/ 1422793 w 2068875"/>
                <a:gd name="connsiteY23" fmla="*/ 301810 h 1198557"/>
                <a:gd name="connsiteX24" fmla="*/ 1451037 w 2068875"/>
                <a:gd name="connsiteY24" fmla="*/ 294749 h 1198557"/>
                <a:gd name="connsiteX25" fmla="*/ 1461628 w 2068875"/>
                <a:gd name="connsiteY25" fmla="*/ 252383 h 1198557"/>
                <a:gd name="connsiteX26" fmla="*/ 1511055 w 2068875"/>
                <a:gd name="connsiteY26" fmla="*/ 245322 h 1198557"/>
                <a:gd name="connsiteX27" fmla="*/ 1574604 w 2068875"/>
                <a:gd name="connsiteY27" fmla="*/ 277096 h 1198557"/>
                <a:gd name="connsiteX28" fmla="*/ 1578135 w 2068875"/>
                <a:gd name="connsiteY28" fmla="*/ 305340 h 1198557"/>
                <a:gd name="connsiteX29" fmla="*/ 1631092 w 2068875"/>
                <a:gd name="connsiteY29" fmla="*/ 308871 h 1198557"/>
                <a:gd name="connsiteX30" fmla="*/ 1669928 w 2068875"/>
                <a:gd name="connsiteY30" fmla="*/ 322993 h 1198557"/>
                <a:gd name="connsiteX31" fmla="*/ 1726416 w 2068875"/>
                <a:gd name="connsiteY31" fmla="*/ 301810 h 1198557"/>
                <a:gd name="connsiteX32" fmla="*/ 1751129 w 2068875"/>
                <a:gd name="connsiteY32" fmla="*/ 238261 h 1198557"/>
                <a:gd name="connsiteX33" fmla="*/ 1892349 w 2068875"/>
                <a:gd name="connsiteY33" fmla="*/ 217078 h 1198557"/>
                <a:gd name="connsiteX34" fmla="*/ 1906471 w 2068875"/>
                <a:gd name="connsiteY34" fmla="*/ 273566 h 1198557"/>
                <a:gd name="connsiteX35" fmla="*/ 1959429 w 2068875"/>
                <a:gd name="connsiteY35" fmla="*/ 284157 h 1198557"/>
                <a:gd name="connsiteX36" fmla="*/ 2015917 w 2068875"/>
                <a:gd name="connsiteY36" fmla="*/ 262974 h 1198557"/>
                <a:gd name="connsiteX37" fmla="*/ 1984143 w 2068875"/>
                <a:gd name="connsiteY37" fmla="*/ 248852 h 1198557"/>
                <a:gd name="connsiteX38" fmla="*/ 2068875 w 2068875"/>
                <a:gd name="connsiteY38" fmla="*/ 192364 h 1198557"/>
                <a:gd name="connsiteX39" fmla="*/ 2065344 w 2068875"/>
                <a:gd name="connsiteY39" fmla="*/ 171181 h 1198557"/>
                <a:gd name="connsiteX40" fmla="*/ 1955899 w 2068875"/>
                <a:gd name="connsiteY40" fmla="*/ 121754 h 1198557"/>
                <a:gd name="connsiteX41" fmla="*/ 1913532 w 2068875"/>
                <a:gd name="connsiteY41" fmla="*/ 139407 h 1198557"/>
                <a:gd name="connsiteX42" fmla="*/ 1804087 w 2068875"/>
                <a:gd name="connsiteY42" fmla="*/ 51144 h 1198557"/>
                <a:gd name="connsiteX43" fmla="*/ 1775843 w 2068875"/>
                <a:gd name="connsiteY43" fmla="*/ 75858 h 1198557"/>
                <a:gd name="connsiteX44" fmla="*/ 1733477 w 2068875"/>
                <a:gd name="connsiteY44" fmla="*/ 118224 h 1198557"/>
                <a:gd name="connsiteX45" fmla="*/ 1684050 w 2068875"/>
                <a:gd name="connsiteY45" fmla="*/ 89980 h 1198557"/>
                <a:gd name="connsiteX46" fmla="*/ 1602848 w 2068875"/>
                <a:gd name="connsiteY46" fmla="*/ 164120 h 1198557"/>
                <a:gd name="connsiteX47" fmla="*/ 1419262 w 2068875"/>
                <a:gd name="connsiteY47" fmla="*/ 160590 h 1198557"/>
                <a:gd name="connsiteX48" fmla="*/ 1383957 w 2068875"/>
                <a:gd name="connsiteY48" fmla="*/ 210017 h 1198557"/>
                <a:gd name="connsiteX49" fmla="*/ 1288634 w 2068875"/>
                <a:gd name="connsiteY49" fmla="*/ 220608 h 1198557"/>
                <a:gd name="connsiteX50" fmla="*/ 1150944 w 2068875"/>
                <a:gd name="connsiteY50" fmla="*/ 333584 h 1198557"/>
                <a:gd name="connsiteX51" fmla="*/ 1083865 w 2068875"/>
                <a:gd name="connsiteY51" fmla="*/ 365359 h 1198557"/>
                <a:gd name="connsiteX52" fmla="*/ 1030907 w 2068875"/>
                <a:gd name="connsiteY52" fmla="*/ 375951 h 1198557"/>
                <a:gd name="connsiteX53" fmla="*/ 970888 w 2068875"/>
                <a:gd name="connsiteY53" fmla="*/ 457152 h 1198557"/>
                <a:gd name="connsiteX54" fmla="*/ 730814 w 2068875"/>
                <a:gd name="connsiteY54" fmla="*/ 566598 h 1198557"/>
                <a:gd name="connsiteX55" fmla="*/ 642552 w 2068875"/>
                <a:gd name="connsiteY55" fmla="*/ 587781 h 1198557"/>
                <a:gd name="connsiteX56" fmla="*/ 631960 w 2068875"/>
                <a:gd name="connsiteY56" fmla="*/ 647799 h 1198557"/>
                <a:gd name="connsiteX57" fmla="*/ 497801 w 2068875"/>
                <a:gd name="connsiteY57" fmla="*/ 647799 h 1198557"/>
                <a:gd name="connsiteX58" fmla="*/ 448374 w 2068875"/>
                <a:gd name="connsiteY58" fmla="*/ 679574 h 1198557"/>
                <a:gd name="connsiteX59" fmla="*/ 187117 w 2068875"/>
                <a:gd name="connsiteY59" fmla="*/ 732531 h 1198557"/>
                <a:gd name="connsiteX60" fmla="*/ 187117 w 2068875"/>
                <a:gd name="connsiteY60" fmla="*/ 799611 h 1198557"/>
                <a:gd name="connsiteX61" fmla="*/ 105916 w 2068875"/>
                <a:gd name="connsiteY61" fmla="*/ 852568 h 1198557"/>
                <a:gd name="connsiteX62" fmla="*/ 109446 w 2068875"/>
                <a:gd name="connsiteY62" fmla="*/ 926709 h 1198557"/>
                <a:gd name="connsiteX63" fmla="*/ 120038 w 2068875"/>
                <a:gd name="connsiteY63" fmla="*/ 944361 h 1198557"/>
                <a:gd name="connsiteX64" fmla="*/ 52958 w 2068875"/>
                <a:gd name="connsiteY64" fmla="*/ 965544 h 1198557"/>
                <a:gd name="connsiteX65" fmla="*/ 77671 w 2068875"/>
                <a:gd name="connsiteY65" fmla="*/ 1018502 h 1198557"/>
                <a:gd name="connsiteX66" fmla="*/ 21183 w 2068875"/>
                <a:gd name="connsiteY66" fmla="*/ 1043215 h 1198557"/>
                <a:gd name="connsiteX67" fmla="*/ 0 w 2068875"/>
                <a:gd name="connsiteY67" fmla="*/ 1138539 h 1198557"/>
                <a:gd name="connsiteX68" fmla="*/ 84732 w 2068875"/>
                <a:gd name="connsiteY68" fmla="*/ 1198557 h 1198557"/>
                <a:gd name="connsiteX69" fmla="*/ 215361 w 2068875"/>
                <a:gd name="connsiteY69" fmla="*/ 1166783 h 1198557"/>
                <a:gd name="connsiteX70" fmla="*/ 314215 w 2068875"/>
                <a:gd name="connsiteY70" fmla="*/ 1103234 h 1198557"/>
                <a:gd name="connsiteX71" fmla="*/ 360112 w 2068875"/>
                <a:gd name="connsiteY71" fmla="*/ 1103234 h 1198557"/>
                <a:gd name="connsiteX72" fmla="*/ 363642 w 2068875"/>
                <a:gd name="connsiteY72" fmla="*/ 1117356 h 1198557"/>
                <a:gd name="connsiteX73" fmla="*/ 345990 w 2068875"/>
                <a:gd name="connsiteY73" fmla="*/ 1166783 h 119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68875" h="1198557">
                  <a:moveTo>
                    <a:pt x="345990" y="1166783"/>
                  </a:moveTo>
                  <a:cubicBezTo>
                    <a:pt x="401132" y="1144726"/>
                    <a:pt x="398947" y="1164612"/>
                    <a:pt x="398947" y="1138539"/>
                  </a:cubicBezTo>
                  <a:lnTo>
                    <a:pt x="441313" y="1078520"/>
                  </a:lnTo>
                  <a:lnTo>
                    <a:pt x="480149" y="1078520"/>
                  </a:lnTo>
                  <a:lnTo>
                    <a:pt x="582533" y="940831"/>
                  </a:lnTo>
                  <a:lnTo>
                    <a:pt x="614308" y="933770"/>
                  </a:lnTo>
                  <a:lnTo>
                    <a:pt x="589594" y="884343"/>
                  </a:lnTo>
                  <a:lnTo>
                    <a:pt x="663735" y="767836"/>
                  </a:lnTo>
                  <a:lnTo>
                    <a:pt x="702570" y="739592"/>
                  </a:lnTo>
                  <a:lnTo>
                    <a:pt x="702570" y="690165"/>
                  </a:lnTo>
                  <a:lnTo>
                    <a:pt x="762589" y="672513"/>
                  </a:lnTo>
                  <a:lnTo>
                    <a:pt x="872034" y="676043"/>
                  </a:lnTo>
                  <a:lnTo>
                    <a:pt x="886156" y="626616"/>
                  </a:lnTo>
                  <a:lnTo>
                    <a:pt x="1006193" y="527762"/>
                  </a:lnTo>
                  <a:lnTo>
                    <a:pt x="1023846" y="481866"/>
                  </a:lnTo>
                  <a:lnTo>
                    <a:pt x="1062682" y="478335"/>
                  </a:lnTo>
                  <a:lnTo>
                    <a:pt x="1108578" y="435969"/>
                  </a:lnTo>
                  <a:lnTo>
                    <a:pt x="1161536" y="425378"/>
                  </a:lnTo>
                  <a:lnTo>
                    <a:pt x="1186249" y="361829"/>
                  </a:lnTo>
                  <a:lnTo>
                    <a:pt x="1285103" y="322993"/>
                  </a:lnTo>
                  <a:lnTo>
                    <a:pt x="1320408" y="337115"/>
                  </a:lnTo>
                  <a:lnTo>
                    <a:pt x="1338061" y="301810"/>
                  </a:lnTo>
                  <a:lnTo>
                    <a:pt x="1376896" y="277096"/>
                  </a:lnTo>
                  <a:lnTo>
                    <a:pt x="1422793" y="301810"/>
                  </a:lnTo>
                  <a:lnTo>
                    <a:pt x="1451037" y="294749"/>
                  </a:lnTo>
                  <a:lnTo>
                    <a:pt x="1461628" y="252383"/>
                  </a:lnTo>
                  <a:lnTo>
                    <a:pt x="1511055" y="245322"/>
                  </a:lnTo>
                  <a:lnTo>
                    <a:pt x="1574604" y="277096"/>
                  </a:lnTo>
                  <a:lnTo>
                    <a:pt x="1578135" y="305340"/>
                  </a:lnTo>
                  <a:lnTo>
                    <a:pt x="1631092" y="308871"/>
                  </a:lnTo>
                  <a:lnTo>
                    <a:pt x="1669928" y="322993"/>
                  </a:lnTo>
                  <a:lnTo>
                    <a:pt x="1726416" y="301810"/>
                  </a:lnTo>
                  <a:lnTo>
                    <a:pt x="1751129" y="238261"/>
                  </a:lnTo>
                  <a:lnTo>
                    <a:pt x="1892349" y="217078"/>
                  </a:lnTo>
                  <a:lnTo>
                    <a:pt x="1906471" y="273566"/>
                  </a:lnTo>
                  <a:lnTo>
                    <a:pt x="1959429" y="284157"/>
                  </a:lnTo>
                  <a:lnTo>
                    <a:pt x="2015917" y="262974"/>
                  </a:lnTo>
                  <a:lnTo>
                    <a:pt x="1984143" y="248852"/>
                  </a:lnTo>
                  <a:lnTo>
                    <a:pt x="2068875" y="192364"/>
                  </a:lnTo>
                  <a:lnTo>
                    <a:pt x="2065344" y="171181"/>
                  </a:lnTo>
                  <a:lnTo>
                    <a:pt x="1955899" y="121754"/>
                  </a:lnTo>
                  <a:lnTo>
                    <a:pt x="1913532" y="139407"/>
                  </a:lnTo>
                  <a:cubicBezTo>
                    <a:pt x="1803185" y="46858"/>
                    <a:pt x="1804087" y="0"/>
                    <a:pt x="1804087" y="51144"/>
                  </a:cubicBezTo>
                  <a:lnTo>
                    <a:pt x="1775843" y="75858"/>
                  </a:lnTo>
                  <a:lnTo>
                    <a:pt x="1733477" y="118224"/>
                  </a:lnTo>
                  <a:lnTo>
                    <a:pt x="1684050" y="89980"/>
                  </a:lnTo>
                  <a:lnTo>
                    <a:pt x="1602848" y="164120"/>
                  </a:lnTo>
                  <a:lnTo>
                    <a:pt x="1419262" y="160590"/>
                  </a:lnTo>
                  <a:lnTo>
                    <a:pt x="1383957" y="210017"/>
                  </a:lnTo>
                  <a:lnTo>
                    <a:pt x="1288634" y="220608"/>
                  </a:lnTo>
                  <a:lnTo>
                    <a:pt x="1150944" y="333584"/>
                  </a:lnTo>
                  <a:lnTo>
                    <a:pt x="1083865" y="365359"/>
                  </a:lnTo>
                  <a:lnTo>
                    <a:pt x="1030907" y="375951"/>
                  </a:lnTo>
                  <a:lnTo>
                    <a:pt x="970888" y="457152"/>
                  </a:lnTo>
                  <a:lnTo>
                    <a:pt x="730814" y="566598"/>
                  </a:lnTo>
                  <a:lnTo>
                    <a:pt x="642552" y="587781"/>
                  </a:lnTo>
                  <a:lnTo>
                    <a:pt x="631960" y="647799"/>
                  </a:lnTo>
                  <a:lnTo>
                    <a:pt x="497801" y="647799"/>
                  </a:lnTo>
                  <a:lnTo>
                    <a:pt x="448374" y="679574"/>
                  </a:lnTo>
                  <a:lnTo>
                    <a:pt x="187117" y="732531"/>
                  </a:lnTo>
                  <a:lnTo>
                    <a:pt x="187117" y="799611"/>
                  </a:lnTo>
                  <a:lnTo>
                    <a:pt x="105916" y="852568"/>
                  </a:lnTo>
                  <a:lnTo>
                    <a:pt x="109446" y="926709"/>
                  </a:lnTo>
                  <a:lnTo>
                    <a:pt x="120038" y="944361"/>
                  </a:lnTo>
                  <a:lnTo>
                    <a:pt x="52958" y="965544"/>
                  </a:lnTo>
                  <a:lnTo>
                    <a:pt x="77671" y="1018502"/>
                  </a:lnTo>
                  <a:lnTo>
                    <a:pt x="21183" y="1043215"/>
                  </a:lnTo>
                  <a:lnTo>
                    <a:pt x="0" y="1138539"/>
                  </a:lnTo>
                  <a:lnTo>
                    <a:pt x="84732" y="1198557"/>
                  </a:lnTo>
                  <a:lnTo>
                    <a:pt x="215361" y="1166783"/>
                  </a:lnTo>
                  <a:lnTo>
                    <a:pt x="314215" y="1103234"/>
                  </a:lnTo>
                  <a:lnTo>
                    <a:pt x="360112" y="1103234"/>
                  </a:lnTo>
                  <a:lnTo>
                    <a:pt x="363642" y="1117356"/>
                  </a:lnTo>
                  <a:lnTo>
                    <a:pt x="345990" y="11667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54" name="Dowolny kształt 53"/>
            <p:cNvSpPr/>
            <p:nvPr userDrawn="1"/>
          </p:nvSpPr>
          <p:spPr>
            <a:xfrm>
              <a:off x="6219825" y="3021161"/>
              <a:ext cx="838200" cy="611982"/>
            </a:xfrm>
            <a:custGeom>
              <a:avLst/>
              <a:gdLst>
                <a:gd name="connsiteX0" fmla="*/ 88106 w 838200"/>
                <a:gd name="connsiteY0" fmla="*/ 335757 h 611982"/>
                <a:gd name="connsiteX1" fmla="*/ 97631 w 838200"/>
                <a:gd name="connsiteY1" fmla="*/ 252413 h 611982"/>
                <a:gd name="connsiteX2" fmla="*/ 114300 w 838200"/>
                <a:gd name="connsiteY2" fmla="*/ 211932 h 611982"/>
                <a:gd name="connsiteX3" fmla="*/ 192881 w 838200"/>
                <a:gd name="connsiteY3" fmla="*/ 214313 h 611982"/>
                <a:gd name="connsiteX4" fmla="*/ 240506 w 838200"/>
                <a:gd name="connsiteY4" fmla="*/ 197644 h 611982"/>
                <a:gd name="connsiteX5" fmla="*/ 280988 w 838200"/>
                <a:gd name="connsiteY5" fmla="*/ 197644 h 611982"/>
                <a:gd name="connsiteX6" fmla="*/ 307181 w 838200"/>
                <a:gd name="connsiteY6" fmla="*/ 185738 h 611982"/>
                <a:gd name="connsiteX7" fmla="*/ 300038 w 838200"/>
                <a:gd name="connsiteY7" fmla="*/ 164307 h 611982"/>
                <a:gd name="connsiteX8" fmla="*/ 345281 w 838200"/>
                <a:gd name="connsiteY8" fmla="*/ 102394 h 611982"/>
                <a:gd name="connsiteX9" fmla="*/ 378619 w 838200"/>
                <a:gd name="connsiteY9" fmla="*/ 100013 h 611982"/>
                <a:gd name="connsiteX10" fmla="*/ 414338 w 838200"/>
                <a:gd name="connsiteY10" fmla="*/ 45244 h 611982"/>
                <a:gd name="connsiteX11" fmla="*/ 459581 w 838200"/>
                <a:gd name="connsiteY11" fmla="*/ 23813 h 611982"/>
                <a:gd name="connsiteX12" fmla="*/ 485775 w 838200"/>
                <a:gd name="connsiteY12" fmla="*/ 35719 h 611982"/>
                <a:gd name="connsiteX13" fmla="*/ 485775 w 838200"/>
                <a:gd name="connsiteY13" fmla="*/ 35719 h 611982"/>
                <a:gd name="connsiteX14" fmla="*/ 514350 w 838200"/>
                <a:gd name="connsiteY14" fmla="*/ 11907 h 611982"/>
                <a:gd name="connsiteX15" fmla="*/ 557213 w 838200"/>
                <a:gd name="connsiteY15" fmla="*/ 0 h 611982"/>
                <a:gd name="connsiteX16" fmla="*/ 597694 w 838200"/>
                <a:gd name="connsiteY16" fmla="*/ 26194 h 611982"/>
                <a:gd name="connsiteX17" fmla="*/ 635794 w 838200"/>
                <a:gd name="connsiteY17" fmla="*/ 26194 h 611982"/>
                <a:gd name="connsiteX18" fmla="*/ 657225 w 838200"/>
                <a:gd name="connsiteY18" fmla="*/ 61913 h 611982"/>
                <a:gd name="connsiteX19" fmla="*/ 702469 w 838200"/>
                <a:gd name="connsiteY19" fmla="*/ 40482 h 611982"/>
                <a:gd name="connsiteX20" fmla="*/ 745331 w 838200"/>
                <a:gd name="connsiteY20" fmla="*/ 71438 h 611982"/>
                <a:gd name="connsiteX21" fmla="*/ 740569 w 838200"/>
                <a:gd name="connsiteY21" fmla="*/ 145257 h 611982"/>
                <a:gd name="connsiteX22" fmla="*/ 711994 w 838200"/>
                <a:gd name="connsiteY22" fmla="*/ 192882 h 611982"/>
                <a:gd name="connsiteX23" fmla="*/ 735806 w 838200"/>
                <a:gd name="connsiteY23" fmla="*/ 235744 h 611982"/>
                <a:gd name="connsiteX24" fmla="*/ 773906 w 838200"/>
                <a:gd name="connsiteY24" fmla="*/ 276225 h 611982"/>
                <a:gd name="connsiteX25" fmla="*/ 838200 w 838200"/>
                <a:gd name="connsiteY25" fmla="*/ 354807 h 611982"/>
                <a:gd name="connsiteX26" fmla="*/ 821531 w 838200"/>
                <a:gd name="connsiteY26" fmla="*/ 388144 h 611982"/>
                <a:gd name="connsiteX27" fmla="*/ 783431 w 838200"/>
                <a:gd name="connsiteY27" fmla="*/ 395288 h 611982"/>
                <a:gd name="connsiteX28" fmla="*/ 750094 w 838200"/>
                <a:gd name="connsiteY28" fmla="*/ 376238 h 611982"/>
                <a:gd name="connsiteX29" fmla="*/ 709613 w 838200"/>
                <a:gd name="connsiteY29" fmla="*/ 390525 h 611982"/>
                <a:gd name="connsiteX30" fmla="*/ 716756 w 838200"/>
                <a:gd name="connsiteY30" fmla="*/ 511969 h 611982"/>
                <a:gd name="connsiteX31" fmla="*/ 654844 w 838200"/>
                <a:gd name="connsiteY31" fmla="*/ 523875 h 611982"/>
                <a:gd name="connsiteX32" fmla="*/ 614363 w 838200"/>
                <a:gd name="connsiteY32" fmla="*/ 535782 h 611982"/>
                <a:gd name="connsiteX33" fmla="*/ 595313 w 838200"/>
                <a:gd name="connsiteY33" fmla="*/ 576263 h 611982"/>
                <a:gd name="connsiteX34" fmla="*/ 595313 w 838200"/>
                <a:gd name="connsiteY34" fmla="*/ 611982 h 611982"/>
                <a:gd name="connsiteX35" fmla="*/ 538163 w 838200"/>
                <a:gd name="connsiteY35" fmla="*/ 583407 h 611982"/>
                <a:gd name="connsiteX36" fmla="*/ 490538 w 838200"/>
                <a:gd name="connsiteY36" fmla="*/ 585788 h 611982"/>
                <a:gd name="connsiteX37" fmla="*/ 476250 w 838200"/>
                <a:gd name="connsiteY37" fmla="*/ 573882 h 611982"/>
                <a:gd name="connsiteX38" fmla="*/ 419100 w 838200"/>
                <a:gd name="connsiteY38" fmla="*/ 571500 h 611982"/>
                <a:gd name="connsiteX39" fmla="*/ 409575 w 838200"/>
                <a:gd name="connsiteY39" fmla="*/ 550069 h 611982"/>
                <a:gd name="connsiteX40" fmla="*/ 381000 w 838200"/>
                <a:gd name="connsiteY40" fmla="*/ 535782 h 611982"/>
                <a:gd name="connsiteX41" fmla="*/ 350044 w 838200"/>
                <a:gd name="connsiteY41" fmla="*/ 557213 h 611982"/>
                <a:gd name="connsiteX42" fmla="*/ 259556 w 838200"/>
                <a:gd name="connsiteY42" fmla="*/ 495300 h 611982"/>
                <a:gd name="connsiteX43" fmla="*/ 216694 w 838200"/>
                <a:gd name="connsiteY43" fmla="*/ 490538 h 611982"/>
                <a:gd name="connsiteX44" fmla="*/ 164306 w 838200"/>
                <a:gd name="connsiteY44" fmla="*/ 461963 h 611982"/>
                <a:gd name="connsiteX45" fmla="*/ 121444 w 838200"/>
                <a:gd name="connsiteY45" fmla="*/ 457200 h 611982"/>
                <a:gd name="connsiteX46" fmla="*/ 69056 w 838200"/>
                <a:gd name="connsiteY46" fmla="*/ 471488 h 611982"/>
                <a:gd name="connsiteX47" fmla="*/ 16669 w 838200"/>
                <a:gd name="connsiteY47" fmla="*/ 466725 h 611982"/>
                <a:gd name="connsiteX48" fmla="*/ 23813 w 838200"/>
                <a:gd name="connsiteY48" fmla="*/ 426244 h 611982"/>
                <a:gd name="connsiteX49" fmla="*/ 4763 w 838200"/>
                <a:gd name="connsiteY49" fmla="*/ 409575 h 611982"/>
                <a:gd name="connsiteX50" fmla="*/ 0 w 838200"/>
                <a:gd name="connsiteY50" fmla="*/ 388144 h 611982"/>
                <a:gd name="connsiteX51" fmla="*/ 88106 w 838200"/>
                <a:gd name="connsiteY51" fmla="*/ 335757 h 61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838200" h="611982">
                  <a:moveTo>
                    <a:pt x="88106" y="335757"/>
                  </a:moveTo>
                  <a:lnTo>
                    <a:pt x="97631" y="252413"/>
                  </a:lnTo>
                  <a:lnTo>
                    <a:pt x="114300" y="211932"/>
                  </a:lnTo>
                  <a:lnTo>
                    <a:pt x="192881" y="214313"/>
                  </a:lnTo>
                  <a:lnTo>
                    <a:pt x="240506" y="197644"/>
                  </a:lnTo>
                  <a:lnTo>
                    <a:pt x="280988" y="197644"/>
                  </a:lnTo>
                  <a:lnTo>
                    <a:pt x="307181" y="185738"/>
                  </a:lnTo>
                  <a:lnTo>
                    <a:pt x="300038" y="164307"/>
                  </a:lnTo>
                  <a:lnTo>
                    <a:pt x="345281" y="102394"/>
                  </a:lnTo>
                  <a:lnTo>
                    <a:pt x="378619" y="100013"/>
                  </a:lnTo>
                  <a:lnTo>
                    <a:pt x="414338" y="45244"/>
                  </a:lnTo>
                  <a:lnTo>
                    <a:pt x="459581" y="23813"/>
                  </a:lnTo>
                  <a:lnTo>
                    <a:pt x="485775" y="35719"/>
                  </a:lnTo>
                  <a:lnTo>
                    <a:pt x="485775" y="35719"/>
                  </a:lnTo>
                  <a:lnTo>
                    <a:pt x="514350" y="11907"/>
                  </a:lnTo>
                  <a:lnTo>
                    <a:pt x="557213" y="0"/>
                  </a:lnTo>
                  <a:lnTo>
                    <a:pt x="597694" y="26194"/>
                  </a:lnTo>
                  <a:lnTo>
                    <a:pt x="635794" y="26194"/>
                  </a:lnTo>
                  <a:lnTo>
                    <a:pt x="657225" y="61913"/>
                  </a:lnTo>
                  <a:lnTo>
                    <a:pt x="702469" y="40482"/>
                  </a:lnTo>
                  <a:lnTo>
                    <a:pt x="745331" y="71438"/>
                  </a:lnTo>
                  <a:lnTo>
                    <a:pt x="740569" y="145257"/>
                  </a:lnTo>
                  <a:lnTo>
                    <a:pt x="711994" y="192882"/>
                  </a:lnTo>
                  <a:lnTo>
                    <a:pt x="735806" y="235744"/>
                  </a:lnTo>
                  <a:lnTo>
                    <a:pt x="773906" y="276225"/>
                  </a:lnTo>
                  <a:lnTo>
                    <a:pt x="838200" y="354807"/>
                  </a:lnTo>
                  <a:cubicBezTo>
                    <a:pt x="825657" y="387420"/>
                    <a:pt x="836183" y="380820"/>
                    <a:pt x="821531" y="388144"/>
                  </a:cubicBezTo>
                  <a:cubicBezTo>
                    <a:pt x="786642" y="395621"/>
                    <a:pt x="799559" y="395288"/>
                    <a:pt x="783431" y="395288"/>
                  </a:cubicBezTo>
                  <a:lnTo>
                    <a:pt x="750094" y="376238"/>
                  </a:lnTo>
                  <a:lnTo>
                    <a:pt x="709613" y="390525"/>
                  </a:lnTo>
                  <a:lnTo>
                    <a:pt x="716756" y="511969"/>
                  </a:lnTo>
                  <a:lnTo>
                    <a:pt x="654844" y="523875"/>
                  </a:lnTo>
                  <a:cubicBezTo>
                    <a:pt x="613590" y="533582"/>
                    <a:pt x="614363" y="519538"/>
                    <a:pt x="614363" y="535782"/>
                  </a:cubicBezTo>
                  <a:lnTo>
                    <a:pt x="595313" y="576263"/>
                  </a:lnTo>
                  <a:lnTo>
                    <a:pt x="595313" y="611982"/>
                  </a:lnTo>
                  <a:lnTo>
                    <a:pt x="538163" y="583407"/>
                  </a:lnTo>
                  <a:lnTo>
                    <a:pt x="490538" y="585788"/>
                  </a:lnTo>
                  <a:lnTo>
                    <a:pt x="476250" y="573882"/>
                  </a:lnTo>
                  <a:cubicBezTo>
                    <a:pt x="457201" y="573054"/>
                    <a:pt x="438167" y="571500"/>
                    <a:pt x="419100" y="571500"/>
                  </a:cubicBezTo>
                  <a:lnTo>
                    <a:pt x="409575" y="550069"/>
                  </a:lnTo>
                  <a:cubicBezTo>
                    <a:pt x="380314" y="533000"/>
                    <a:pt x="381000" y="522373"/>
                    <a:pt x="381000" y="535782"/>
                  </a:cubicBezTo>
                  <a:lnTo>
                    <a:pt x="350044" y="557213"/>
                  </a:lnTo>
                  <a:lnTo>
                    <a:pt x="259556" y="495300"/>
                  </a:lnTo>
                  <a:cubicBezTo>
                    <a:pt x="218287" y="490445"/>
                    <a:pt x="232662" y="490538"/>
                    <a:pt x="216694" y="490538"/>
                  </a:cubicBezTo>
                  <a:lnTo>
                    <a:pt x="164306" y="461963"/>
                  </a:lnTo>
                  <a:lnTo>
                    <a:pt x="121444" y="457200"/>
                  </a:lnTo>
                  <a:lnTo>
                    <a:pt x="69056" y="471488"/>
                  </a:lnTo>
                  <a:lnTo>
                    <a:pt x="16669" y="466725"/>
                  </a:lnTo>
                  <a:lnTo>
                    <a:pt x="23813" y="426244"/>
                  </a:lnTo>
                  <a:lnTo>
                    <a:pt x="4763" y="409575"/>
                  </a:lnTo>
                  <a:lnTo>
                    <a:pt x="0" y="388144"/>
                  </a:lnTo>
                  <a:lnTo>
                    <a:pt x="88106" y="335757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55" name="Dowolny kształt 54"/>
            <p:cNvSpPr/>
            <p:nvPr userDrawn="1"/>
          </p:nvSpPr>
          <p:spPr>
            <a:xfrm>
              <a:off x="6431423" y="2594921"/>
              <a:ext cx="443246" cy="247647"/>
            </a:xfrm>
            <a:custGeom>
              <a:avLst/>
              <a:gdLst>
                <a:gd name="connsiteX0" fmla="*/ 333708 w 443246"/>
                <a:gd name="connsiteY0" fmla="*/ 247647 h 247647"/>
                <a:gd name="connsiteX1" fmla="*/ 381333 w 443246"/>
                <a:gd name="connsiteY1" fmla="*/ 223834 h 247647"/>
                <a:gd name="connsiteX2" fmla="*/ 398002 w 443246"/>
                <a:gd name="connsiteY2" fmla="*/ 207165 h 247647"/>
                <a:gd name="connsiteX3" fmla="*/ 381333 w 443246"/>
                <a:gd name="connsiteY3" fmla="*/ 180972 h 247647"/>
                <a:gd name="connsiteX4" fmla="*/ 398002 w 443246"/>
                <a:gd name="connsiteY4" fmla="*/ 145253 h 247647"/>
                <a:gd name="connsiteX5" fmla="*/ 400383 w 443246"/>
                <a:gd name="connsiteY5" fmla="*/ 138109 h 247647"/>
                <a:gd name="connsiteX6" fmla="*/ 407527 w 443246"/>
                <a:gd name="connsiteY6" fmla="*/ 78578 h 247647"/>
                <a:gd name="connsiteX7" fmla="*/ 436102 w 443246"/>
                <a:gd name="connsiteY7" fmla="*/ 66672 h 247647"/>
                <a:gd name="connsiteX8" fmla="*/ 443246 w 443246"/>
                <a:gd name="connsiteY8" fmla="*/ 19047 h 247647"/>
                <a:gd name="connsiteX9" fmla="*/ 436102 w 443246"/>
                <a:gd name="connsiteY9" fmla="*/ 21428 h 247647"/>
                <a:gd name="connsiteX10" fmla="*/ 402765 w 443246"/>
                <a:gd name="connsiteY10" fmla="*/ 30953 h 247647"/>
                <a:gd name="connsiteX11" fmla="*/ 281321 w 443246"/>
                <a:gd name="connsiteY11" fmla="*/ 4759 h 247647"/>
                <a:gd name="connsiteX12" fmla="*/ 131302 w 443246"/>
                <a:gd name="connsiteY12" fmla="*/ 4759 h 247647"/>
                <a:gd name="connsiteX13" fmla="*/ 109871 w 443246"/>
                <a:gd name="connsiteY13" fmla="*/ 19047 h 247647"/>
                <a:gd name="connsiteX14" fmla="*/ 97965 w 443246"/>
                <a:gd name="connsiteY14" fmla="*/ 35715 h 247647"/>
                <a:gd name="connsiteX15" fmla="*/ 67008 w 443246"/>
                <a:gd name="connsiteY15" fmla="*/ 59528 h 247647"/>
                <a:gd name="connsiteX16" fmla="*/ 50340 w 443246"/>
                <a:gd name="connsiteY16" fmla="*/ 50003 h 247647"/>
                <a:gd name="connsiteX17" fmla="*/ 40815 w 443246"/>
                <a:gd name="connsiteY17" fmla="*/ 2378 h 247647"/>
                <a:gd name="connsiteX18" fmla="*/ 28908 w 443246"/>
                <a:gd name="connsiteY18" fmla="*/ 16665 h 247647"/>
                <a:gd name="connsiteX19" fmla="*/ 333 w 443246"/>
                <a:gd name="connsiteY19" fmla="*/ 80959 h 247647"/>
                <a:gd name="connsiteX20" fmla="*/ 17002 w 443246"/>
                <a:gd name="connsiteY20" fmla="*/ 119059 h 247647"/>
                <a:gd name="connsiteX21" fmla="*/ 74152 w 443246"/>
                <a:gd name="connsiteY21" fmla="*/ 109534 h 247647"/>
                <a:gd name="connsiteX22" fmla="*/ 126540 w 443246"/>
                <a:gd name="connsiteY22" fmla="*/ 130965 h 247647"/>
                <a:gd name="connsiteX23" fmla="*/ 119396 w 443246"/>
                <a:gd name="connsiteY23" fmla="*/ 185734 h 247647"/>
                <a:gd name="connsiteX24" fmla="*/ 164640 w 443246"/>
                <a:gd name="connsiteY24" fmla="*/ 166684 h 247647"/>
                <a:gd name="connsiteX25" fmla="*/ 226552 w 443246"/>
                <a:gd name="connsiteY25" fmla="*/ 185734 h 247647"/>
                <a:gd name="connsiteX26" fmla="*/ 252746 w 443246"/>
                <a:gd name="connsiteY26" fmla="*/ 226215 h 247647"/>
                <a:gd name="connsiteX27" fmla="*/ 333708 w 443246"/>
                <a:gd name="connsiteY27" fmla="*/ 247647 h 24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3246" h="247647">
                  <a:moveTo>
                    <a:pt x="333708" y="247647"/>
                  </a:moveTo>
                  <a:lnTo>
                    <a:pt x="381333" y="223834"/>
                  </a:lnTo>
                  <a:lnTo>
                    <a:pt x="398002" y="207165"/>
                  </a:lnTo>
                  <a:lnTo>
                    <a:pt x="381333" y="180972"/>
                  </a:lnTo>
                  <a:cubicBezTo>
                    <a:pt x="386889" y="169066"/>
                    <a:pt x="392666" y="157260"/>
                    <a:pt x="398002" y="145253"/>
                  </a:cubicBezTo>
                  <a:cubicBezTo>
                    <a:pt x="399021" y="142959"/>
                    <a:pt x="400383" y="138109"/>
                    <a:pt x="400383" y="138109"/>
                  </a:cubicBezTo>
                  <a:cubicBezTo>
                    <a:pt x="402863" y="81097"/>
                    <a:pt x="389844" y="96261"/>
                    <a:pt x="407527" y="78578"/>
                  </a:cubicBezTo>
                  <a:lnTo>
                    <a:pt x="436102" y="66672"/>
                  </a:lnTo>
                  <a:cubicBezTo>
                    <a:pt x="438483" y="50797"/>
                    <a:pt x="443246" y="35100"/>
                    <a:pt x="443246" y="19047"/>
                  </a:cubicBezTo>
                  <a:cubicBezTo>
                    <a:pt x="443246" y="16537"/>
                    <a:pt x="436102" y="21428"/>
                    <a:pt x="436102" y="21428"/>
                  </a:cubicBezTo>
                  <a:lnTo>
                    <a:pt x="402765" y="30953"/>
                  </a:lnTo>
                  <a:lnTo>
                    <a:pt x="281321" y="4759"/>
                  </a:lnTo>
                  <a:lnTo>
                    <a:pt x="131302" y="4759"/>
                  </a:lnTo>
                  <a:lnTo>
                    <a:pt x="109871" y="19047"/>
                  </a:lnTo>
                  <a:lnTo>
                    <a:pt x="97965" y="35715"/>
                  </a:lnTo>
                  <a:cubicBezTo>
                    <a:pt x="70596" y="60596"/>
                    <a:pt x="83571" y="59528"/>
                    <a:pt x="67008" y="59528"/>
                  </a:cubicBezTo>
                  <a:lnTo>
                    <a:pt x="50340" y="50003"/>
                  </a:lnTo>
                  <a:cubicBezTo>
                    <a:pt x="47839" y="0"/>
                    <a:pt x="63853" y="2378"/>
                    <a:pt x="40815" y="2378"/>
                  </a:cubicBezTo>
                  <a:lnTo>
                    <a:pt x="28908" y="16665"/>
                  </a:lnTo>
                  <a:cubicBezTo>
                    <a:pt x="0" y="79299"/>
                    <a:pt x="333" y="55848"/>
                    <a:pt x="333" y="80959"/>
                  </a:cubicBezTo>
                  <a:lnTo>
                    <a:pt x="17002" y="119059"/>
                  </a:lnTo>
                  <a:lnTo>
                    <a:pt x="74152" y="109534"/>
                  </a:lnTo>
                  <a:lnTo>
                    <a:pt x="126540" y="130965"/>
                  </a:lnTo>
                  <a:lnTo>
                    <a:pt x="119396" y="185734"/>
                  </a:lnTo>
                  <a:lnTo>
                    <a:pt x="164640" y="166684"/>
                  </a:lnTo>
                  <a:lnTo>
                    <a:pt x="226552" y="185734"/>
                  </a:lnTo>
                  <a:lnTo>
                    <a:pt x="252746" y="226215"/>
                  </a:lnTo>
                  <a:lnTo>
                    <a:pt x="333708" y="247647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56" name="Dowolny kształt 55"/>
            <p:cNvSpPr/>
            <p:nvPr userDrawn="1"/>
          </p:nvSpPr>
          <p:spPr>
            <a:xfrm>
              <a:off x="5979319" y="3480425"/>
              <a:ext cx="1652587" cy="1055211"/>
            </a:xfrm>
            <a:custGeom>
              <a:avLst/>
              <a:gdLst>
                <a:gd name="connsiteX0" fmla="*/ 0 w 1652587"/>
                <a:gd name="connsiteY0" fmla="*/ 378936 h 1055211"/>
                <a:gd name="connsiteX1" fmla="*/ 52387 w 1652587"/>
                <a:gd name="connsiteY1" fmla="*/ 333693 h 1055211"/>
                <a:gd name="connsiteX2" fmla="*/ 52387 w 1652587"/>
                <a:gd name="connsiteY2" fmla="*/ 302736 h 1055211"/>
                <a:gd name="connsiteX3" fmla="*/ 164306 w 1652587"/>
                <a:gd name="connsiteY3" fmla="*/ 183674 h 1055211"/>
                <a:gd name="connsiteX4" fmla="*/ 211931 w 1652587"/>
                <a:gd name="connsiteY4" fmla="*/ 181293 h 1055211"/>
                <a:gd name="connsiteX5" fmla="*/ 245269 w 1652587"/>
                <a:gd name="connsiteY5" fmla="*/ 145574 h 1055211"/>
                <a:gd name="connsiteX6" fmla="*/ 245269 w 1652587"/>
                <a:gd name="connsiteY6" fmla="*/ 93186 h 1055211"/>
                <a:gd name="connsiteX7" fmla="*/ 228600 w 1652587"/>
                <a:gd name="connsiteY7" fmla="*/ 36036 h 1055211"/>
                <a:gd name="connsiteX8" fmla="*/ 261937 w 1652587"/>
                <a:gd name="connsiteY8" fmla="*/ 5080 h 1055211"/>
                <a:gd name="connsiteX9" fmla="*/ 319087 w 1652587"/>
                <a:gd name="connsiteY9" fmla="*/ 16986 h 1055211"/>
                <a:gd name="connsiteX10" fmla="*/ 359569 w 1652587"/>
                <a:gd name="connsiteY10" fmla="*/ 318 h 1055211"/>
                <a:gd name="connsiteX11" fmla="*/ 404812 w 1652587"/>
                <a:gd name="connsiteY11" fmla="*/ 5080 h 1055211"/>
                <a:gd name="connsiteX12" fmla="*/ 457200 w 1652587"/>
                <a:gd name="connsiteY12" fmla="*/ 33655 h 1055211"/>
                <a:gd name="connsiteX13" fmla="*/ 497681 w 1652587"/>
                <a:gd name="connsiteY13" fmla="*/ 38418 h 1055211"/>
                <a:gd name="connsiteX14" fmla="*/ 588169 w 1652587"/>
                <a:gd name="connsiteY14" fmla="*/ 97949 h 1055211"/>
                <a:gd name="connsiteX15" fmla="*/ 623887 w 1652587"/>
                <a:gd name="connsiteY15" fmla="*/ 76518 h 1055211"/>
                <a:gd name="connsiteX16" fmla="*/ 652462 w 1652587"/>
                <a:gd name="connsiteY16" fmla="*/ 93186 h 1055211"/>
                <a:gd name="connsiteX17" fmla="*/ 659606 w 1652587"/>
                <a:gd name="connsiteY17" fmla="*/ 112236 h 1055211"/>
                <a:gd name="connsiteX18" fmla="*/ 716756 w 1652587"/>
                <a:gd name="connsiteY18" fmla="*/ 116999 h 1055211"/>
                <a:gd name="connsiteX19" fmla="*/ 733425 w 1652587"/>
                <a:gd name="connsiteY19" fmla="*/ 128905 h 1055211"/>
                <a:gd name="connsiteX20" fmla="*/ 776287 w 1652587"/>
                <a:gd name="connsiteY20" fmla="*/ 126524 h 1055211"/>
                <a:gd name="connsiteX21" fmla="*/ 833437 w 1652587"/>
                <a:gd name="connsiteY21" fmla="*/ 150336 h 1055211"/>
                <a:gd name="connsiteX22" fmla="*/ 838200 w 1652587"/>
                <a:gd name="connsiteY22" fmla="*/ 119380 h 1055211"/>
                <a:gd name="connsiteX23" fmla="*/ 862012 w 1652587"/>
                <a:gd name="connsiteY23" fmla="*/ 69374 h 1055211"/>
                <a:gd name="connsiteX24" fmla="*/ 959644 w 1652587"/>
                <a:gd name="connsiteY24" fmla="*/ 52705 h 1055211"/>
                <a:gd name="connsiteX25" fmla="*/ 997744 w 1652587"/>
                <a:gd name="connsiteY25" fmla="*/ 76518 h 1055211"/>
                <a:gd name="connsiteX26" fmla="*/ 1026319 w 1652587"/>
                <a:gd name="connsiteY26" fmla="*/ 50324 h 1055211"/>
                <a:gd name="connsiteX27" fmla="*/ 1050131 w 1652587"/>
                <a:gd name="connsiteY27" fmla="*/ 28893 h 1055211"/>
                <a:gd name="connsiteX28" fmla="*/ 1121569 w 1652587"/>
                <a:gd name="connsiteY28" fmla="*/ 31274 h 1055211"/>
                <a:gd name="connsiteX29" fmla="*/ 1162050 w 1652587"/>
                <a:gd name="connsiteY29" fmla="*/ 55086 h 1055211"/>
                <a:gd name="connsiteX30" fmla="*/ 1176337 w 1652587"/>
                <a:gd name="connsiteY30" fmla="*/ 107474 h 1055211"/>
                <a:gd name="connsiteX31" fmla="*/ 1166812 w 1652587"/>
                <a:gd name="connsiteY31" fmla="*/ 174149 h 1055211"/>
                <a:gd name="connsiteX32" fmla="*/ 1219200 w 1652587"/>
                <a:gd name="connsiteY32" fmla="*/ 183674 h 1055211"/>
                <a:gd name="connsiteX33" fmla="*/ 1264444 w 1652587"/>
                <a:gd name="connsiteY33" fmla="*/ 226536 h 1055211"/>
                <a:gd name="connsiteX34" fmla="*/ 1283494 w 1652587"/>
                <a:gd name="connsiteY34" fmla="*/ 290830 h 1055211"/>
                <a:gd name="connsiteX35" fmla="*/ 1304925 w 1652587"/>
                <a:gd name="connsiteY35" fmla="*/ 293211 h 1055211"/>
                <a:gd name="connsiteX36" fmla="*/ 1316831 w 1652587"/>
                <a:gd name="connsiteY36" fmla="*/ 312261 h 1055211"/>
                <a:gd name="connsiteX37" fmla="*/ 1371600 w 1652587"/>
                <a:gd name="connsiteY37" fmla="*/ 307499 h 1055211"/>
                <a:gd name="connsiteX38" fmla="*/ 1409700 w 1652587"/>
                <a:gd name="connsiteY38" fmla="*/ 290830 h 1055211"/>
                <a:gd name="connsiteX39" fmla="*/ 1466850 w 1652587"/>
                <a:gd name="connsiteY39" fmla="*/ 359886 h 1055211"/>
                <a:gd name="connsiteX40" fmla="*/ 1507331 w 1652587"/>
                <a:gd name="connsiteY40" fmla="*/ 359886 h 1055211"/>
                <a:gd name="connsiteX41" fmla="*/ 1552575 w 1652587"/>
                <a:gd name="connsiteY41" fmla="*/ 393224 h 1055211"/>
                <a:gd name="connsiteX42" fmla="*/ 1578769 w 1652587"/>
                <a:gd name="connsiteY42" fmla="*/ 390843 h 1055211"/>
                <a:gd name="connsiteX43" fmla="*/ 1609725 w 1652587"/>
                <a:gd name="connsiteY43" fmla="*/ 421799 h 1055211"/>
                <a:gd name="connsiteX44" fmla="*/ 1652587 w 1652587"/>
                <a:gd name="connsiteY44" fmla="*/ 428943 h 1055211"/>
                <a:gd name="connsiteX45" fmla="*/ 1645444 w 1652587"/>
                <a:gd name="connsiteY45" fmla="*/ 483711 h 1055211"/>
                <a:gd name="connsiteX46" fmla="*/ 1607344 w 1652587"/>
                <a:gd name="connsiteY46" fmla="*/ 555149 h 1055211"/>
                <a:gd name="connsiteX47" fmla="*/ 1638300 w 1652587"/>
                <a:gd name="connsiteY47" fmla="*/ 590868 h 1055211"/>
                <a:gd name="connsiteX48" fmla="*/ 1597819 w 1652587"/>
                <a:gd name="connsiteY48" fmla="*/ 662305 h 1055211"/>
                <a:gd name="connsiteX49" fmla="*/ 1514475 w 1652587"/>
                <a:gd name="connsiteY49" fmla="*/ 645636 h 1055211"/>
                <a:gd name="connsiteX50" fmla="*/ 1476375 w 1652587"/>
                <a:gd name="connsiteY50" fmla="*/ 678974 h 1055211"/>
                <a:gd name="connsiteX51" fmla="*/ 1457325 w 1652587"/>
                <a:gd name="connsiteY51" fmla="*/ 719455 h 1055211"/>
                <a:gd name="connsiteX52" fmla="*/ 1404937 w 1652587"/>
                <a:gd name="connsiteY52" fmla="*/ 733743 h 1055211"/>
                <a:gd name="connsiteX53" fmla="*/ 1340644 w 1652587"/>
                <a:gd name="connsiteY53" fmla="*/ 783749 h 1055211"/>
                <a:gd name="connsiteX54" fmla="*/ 1278731 w 1652587"/>
                <a:gd name="connsiteY54" fmla="*/ 781368 h 1055211"/>
                <a:gd name="connsiteX55" fmla="*/ 1226344 w 1652587"/>
                <a:gd name="connsiteY55" fmla="*/ 795655 h 1055211"/>
                <a:gd name="connsiteX56" fmla="*/ 1185862 w 1652587"/>
                <a:gd name="connsiteY56" fmla="*/ 824230 h 1055211"/>
                <a:gd name="connsiteX57" fmla="*/ 1116806 w 1652587"/>
                <a:gd name="connsiteY57" fmla="*/ 831374 h 1055211"/>
                <a:gd name="connsiteX58" fmla="*/ 1059656 w 1652587"/>
                <a:gd name="connsiteY58" fmla="*/ 824230 h 1055211"/>
                <a:gd name="connsiteX59" fmla="*/ 1073944 w 1652587"/>
                <a:gd name="connsiteY59" fmla="*/ 857568 h 1055211"/>
                <a:gd name="connsiteX60" fmla="*/ 1147762 w 1652587"/>
                <a:gd name="connsiteY60" fmla="*/ 912336 h 1055211"/>
                <a:gd name="connsiteX61" fmla="*/ 1278731 w 1652587"/>
                <a:gd name="connsiteY61" fmla="*/ 943293 h 1055211"/>
                <a:gd name="connsiteX62" fmla="*/ 1278731 w 1652587"/>
                <a:gd name="connsiteY62" fmla="*/ 974249 h 1055211"/>
                <a:gd name="connsiteX63" fmla="*/ 1266825 w 1652587"/>
                <a:gd name="connsiteY63" fmla="*/ 988536 h 1055211"/>
                <a:gd name="connsiteX64" fmla="*/ 1231106 w 1652587"/>
                <a:gd name="connsiteY64" fmla="*/ 990918 h 1055211"/>
                <a:gd name="connsiteX65" fmla="*/ 1185862 w 1652587"/>
                <a:gd name="connsiteY65" fmla="*/ 964724 h 1055211"/>
                <a:gd name="connsiteX66" fmla="*/ 1135856 w 1652587"/>
                <a:gd name="connsiteY66" fmla="*/ 1002824 h 1055211"/>
                <a:gd name="connsiteX67" fmla="*/ 1097756 w 1652587"/>
                <a:gd name="connsiteY67" fmla="*/ 1005205 h 1055211"/>
                <a:gd name="connsiteX68" fmla="*/ 1007269 w 1652587"/>
                <a:gd name="connsiteY68" fmla="*/ 1055211 h 1055211"/>
                <a:gd name="connsiteX69" fmla="*/ 969169 w 1652587"/>
                <a:gd name="connsiteY69" fmla="*/ 1043305 h 1055211"/>
                <a:gd name="connsiteX70" fmla="*/ 954881 w 1652587"/>
                <a:gd name="connsiteY70" fmla="*/ 979011 h 1055211"/>
                <a:gd name="connsiteX71" fmla="*/ 914400 w 1652587"/>
                <a:gd name="connsiteY71" fmla="*/ 929005 h 1055211"/>
                <a:gd name="connsiteX72" fmla="*/ 878681 w 1652587"/>
                <a:gd name="connsiteY72" fmla="*/ 907574 h 1055211"/>
                <a:gd name="connsiteX73" fmla="*/ 895350 w 1652587"/>
                <a:gd name="connsiteY73" fmla="*/ 878999 h 1055211"/>
                <a:gd name="connsiteX74" fmla="*/ 988219 w 1652587"/>
                <a:gd name="connsiteY74" fmla="*/ 826611 h 1055211"/>
                <a:gd name="connsiteX75" fmla="*/ 950119 w 1652587"/>
                <a:gd name="connsiteY75" fmla="*/ 821849 h 1055211"/>
                <a:gd name="connsiteX76" fmla="*/ 895350 w 1652587"/>
                <a:gd name="connsiteY76" fmla="*/ 824230 h 1055211"/>
                <a:gd name="connsiteX77" fmla="*/ 833437 w 1652587"/>
                <a:gd name="connsiteY77" fmla="*/ 793274 h 1055211"/>
                <a:gd name="connsiteX78" fmla="*/ 854869 w 1652587"/>
                <a:gd name="connsiteY78" fmla="*/ 759936 h 1055211"/>
                <a:gd name="connsiteX79" fmla="*/ 764381 w 1652587"/>
                <a:gd name="connsiteY79" fmla="*/ 757555 h 1055211"/>
                <a:gd name="connsiteX80" fmla="*/ 704850 w 1652587"/>
                <a:gd name="connsiteY80" fmla="*/ 771843 h 1055211"/>
                <a:gd name="connsiteX81" fmla="*/ 681037 w 1652587"/>
                <a:gd name="connsiteY81" fmla="*/ 828993 h 1055211"/>
                <a:gd name="connsiteX82" fmla="*/ 631031 w 1652587"/>
                <a:gd name="connsiteY82" fmla="*/ 833755 h 1055211"/>
                <a:gd name="connsiteX83" fmla="*/ 609600 w 1652587"/>
                <a:gd name="connsiteY83" fmla="*/ 876618 h 1055211"/>
                <a:gd name="connsiteX84" fmla="*/ 547687 w 1652587"/>
                <a:gd name="connsiteY84" fmla="*/ 871855 h 1055211"/>
                <a:gd name="connsiteX85" fmla="*/ 511969 w 1652587"/>
                <a:gd name="connsiteY85" fmla="*/ 886143 h 1055211"/>
                <a:gd name="connsiteX86" fmla="*/ 473869 w 1652587"/>
                <a:gd name="connsiteY86" fmla="*/ 883761 h 1055211"/>
                <a:gd name="connsiteX87" fmla="*/ 454819 w 1652587"/>
                <a:gd name="connsiteY87" fmla="*/ 843280 h 1055211"/>
                <a:gd name="connsiteX88" fmla="*/ 533400 w 1652587"/>
                <a:gd name="connsiteY88" fmla="*/ 798036 h 1055211"/>
                <a:gd name="connsiteX89" fmla="*/ 557212 w 1652587"/>
                <a:gd name="connsiteY89" fmla="*/ 745649 h 1055211"/>
                <a:gd name="connsiteX90" fmla="*/ 614362 w 1652587"/>
                <a:gd name="connsiteY90" fmla="*/ 750411 h 1055211"/>
                <a:gd name="connsiteX91" fmla="*/ 645319 w 1652587"/>
                <a:gd name="connsiteY91" fmla="*/ 726599 h 1055211"/>
                <a:gd name="connsiteX92" fmla="*/ 640556 w 1652587"/>
                <a:gd name="connsiteY92" fmla="*/ 671830 h 1055211"/>
                <a:gd name="connsiteX93" fmla="*/ 611981 w 1652587"/>
                <a:gd name="connsiteY93" fmla="*/ 650399 h 1055211"/>
                <a:gd name="connsiteX94" fmla="*/ 619125 w 1652587"/>
                <a:gd name="connsiteY94" fmla="*/ 626586 h 1055211"/>
                <a:gd name="connsiteX95" fmla="*/ 604837 w 1652587"/>
                <a:gd name="connsiteY95" fmla="*/ 598011 h 1055211"/>
                <a:gd name="connsiteX96" fmla="*/ 597694 w 1652587"/>
                <a:gd name="connsiteY96" fmla="*/ 521811 h 1055211"/>
                <a:gd name="connsiteX97" fmla="*/ 576262 w 1652587"/>
                <a:gd name="connsiteY97" fmla="*/ 507524 h 1055211"/>
                <a:gd name="connsiteX98" fmla="*/ 533400 w 1652587"/>
                <a:gd name="connsiteY98" fmla="*/ 519430 h 1055211"/>
                <a:gd name="connsiteX99" fmla="*/ 514350 w 1652587"/>
                <a:gd name="connsiteY99" fmla="*/ 478949 h 1055211"/>
                <a:gd name="connsiteX100" fmla="*/ 490537 w 1652587"/>
                <a:gd name="connsiteY100" fmla="*/ 464661 h 1055211"/>
                <a:gd name="connsiteX101" fmla="*/ 442912 w 1652587"/>
                <a:gd name="connsiteY101" fmla="*/ 462280 h 1055211"/>
                <a:gd name="connsiteX102" fmla="*/ 402431 w 1652587"/>
                <a:gd name="connsiteY102" fmla="*/ 447993 h 1055211"/>
                <a:gd name="connsiteX103" fmla="*/ 407194 w 1652587"/>
                <a:gd name="connsiteY103" fmla="*/ 471805 h 1055211"/>
                <a:gd name="connsiteX104" fmla="*/ 319087 w 1652587"/>
                <a:gd name="connsiteY104" fmla="*/ 497999 h 1055211"/>
                <a:gd name="connsiteX105" fmla="*/ 273844 w 1652587"/>
                <a:gd name="connsiteY105" fmla="*/ 488474 h 1055211"/>
                <a:gd name="connsiteX106" fmla="*/ 240506 w 1652587"/>
                <a:gd name="connsiteY106" fmla="*/ 507524 h 1055211"/>
                <a:gd name="connsiteX107" fmla="*/ 192881 w 1652587"/>
                <a:gd name="connsiteY107" fmla="*/ 493236 h 1055211"/>
                <a:gd name="connsiteX108" fmla="*/ 180975 w 1652587"/>
                <a:gd name="connsiteY108" fmla="*/ 467043 h 1055211"/>
                <a:gd name="connsiteX109" fmla="*/ 57150 w 1652587"/>
                <a:gd name="connsiteY109" fmla="*/ 450374 h 1055211"/>
                <a:gd name="connsiteX110" fmla="*/ 42862 w 1652587"/>
                <a:gd name="connsiteY110" fmla="*/ 457518 h 1055211"/>
                <a:gd name="connsiteX111" fmla="*/ 30956 w 1652587"/>
                <a:gd name="connsiteY111" fmla="*/ 421799 h 1055211"/>
                <a:gd name="connsiteX112" fmla="*/ 0 w 1652587"/>
                <a:gd name="connsiteY112" fmla="*/ 378936 h 105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652587" h="1055211">
                  <a:moveTo>
                    <a:pt x="0" y="378936"/>
                  </a:moveTo>
                  <a:lnTo>
                    <a:pt x="52387" y="333693"/>
                  </a:lnTo>
                  <a:lnTo>
                    <a:pt x="52387" y="302736"/>
                  </a:lnTo>
                  <a:lnTo>
                    <a:pt x="164306" y="183674"/>
                  </a:lnTo>
                  <a:lnTo>
                    <a:pt x="211931" y="181293"/>
                  </a:lnTo>
                  <a:lnTo>
                    <a:pt x="245269" y="145574"/>
                  </a:lnTo>
                  <a:lnTo>
                    <a:pt x="245269" y="93186"/>
                  </a:lnTo>
                  <a:lnTo>
                    <a:pt x="228600" y="36036"/>
                  </a:lnTo>
                  <a:lnTo>
                    <a:pt x="261937" y="5080"/>
                  </a:lnTo>
                  <a:lnTo>
                    <a:pt x="319087" y="16986"/>
                  </a:lnTo>
                  <a:cubicBezTo>
                    <a:pt x="357914" y="0"/>
                    <a:pt x="343325" y="318"/>
                    <a:pt x="359569" y="318"/>
                  </a:cubicBezTo>
                  <a:lnTo>
                    <a:pt x="404812" y="5080"/>
                  </a:lnTo>
                  <a:lnTo>
                    <a:pt x="457200" y="33655"/>
                  </a:lnTo>
                  <a:lnTo>
                    <a:pt x="497681" y="38418"/>
                  </a:lnTo>
                  <a:lnTo>
                    <a:pt x="588169" y="97949"/>
                  </a:lnTo>
                  <a:lnTo>
                    <a:pt x="623887" y="76518"/>
                  </a:lnTo>
                  <a:lnTo>
                    <a:pt x="652462" y="93186"/>
                  </a:lnTo>
                  <a:lnTo>
                    <a:pt x="659606" y="112236"/>
                  </a:lnTo>
                  <a:lnTo>
                    <a:pt x="716756" y="116999"/>
                  </a:lnTo>
                  <a:lnTo>
                    <a:pt x="733425" y="128905"/>
                  </a:lnTo>
                  <a:lnTo>
                    <a:pt x="776287" y="126524"/>
                  </a:lnTo>
                  <a:lnTo>
                    <a:pt x="833437" y="150336"/>
                  </a:lnTo>
                  <a:lnTo>
                    <a:pt x="838200" y="119380"/>
                  </a:lnTo>
                  <a:lnTo>
                    <a:pt x="862012" y="69374"/>
                  </a:lnTo>
                  <a:lnTo>
                    <a:pt x="959644" y="52705"/>
                  </a:lnTo>
                  <a:lnTo>
                    <a:pt x="997744" y="76518"/>
                  </a:lnTo>
                  <a:cubicBezTo>
                    <a:pt x="1026929" y="52197"/>
                    <a:pt x="1026319" y="65104"/>
                    <a:pt x="1026319" y="50324"/>
                  </a:cubicBezTo>
                  <a:lnTo>
                    <a:pt x="1050131" y="28893"/>
                  </a:lnTo>
                  <a:lnTo>
                    <a:pt x="1121569" y="31274"/>
                  </a:lnTo>
                  <a:lnTo>
                    <a:pt x="1162050" y="55086"/>
                  </a:lnTo>
                  <a:lnTo>
                    <a:pt x="1176337" y="107474"/>
                  </a:lnTo>
                  <a:lnTo>
                    <a:pt x="1166812" y="174149"/>
                  </a:lnTo>
                  <a:lnTo>
                    <a:pt x="1219200" y="183674"/>
                  </a:lnTo>
                  <a:lnTo>
                    <a:pt x="1264444" y="226536"/>
                  </a:lnTo>
                  <a:lnTo>
                    <a:pt x="1283494" y="290830"/>
                  </a:lnTo>
                  <a:cubicBezTo>
                    <a:pt x="1303332" y="293309"/>
                    <a:pt x="1296145" y="293211"/>
                    <a:pt x="1304925" y="293211"/>
                  </a:cubicBezTo>
                  <a:lnTo>
                    <a:pt x="1316831" y="312261"/>
                  </a:lnTo>
                  <a:lnTo>
                    <a:pt x="1371600" y="307499"/>
                  </a:lnTo>
                  <a:cubicBezTo>
                    <a:pt x="1413097" y="287971"/>
                    <a:pt x="1422626" y="277904"/>
                    <a:pt x="1409700" y="290830"/>
                  </a:cubicBezTo>
                  <a:lnTo>
                    <a:pt x="1466850" y="359886"/>
                  </a:lnTo>
                  <a:lnTo>
                    <a:pt x="1507331" y="359886"/>
                  </a:lnTo>
                  <a:lnTo>
                    <a:pt x="1552575" y="393224"/>
                  </a:lnTo>
                  <a:lnTo>
                    <a:pt x="1578769" y="390843"/>
                  </a:lnTo>
                  <a:cubicBezTo>
                    <a:pt x="1607882" y="422382"/>
                    <a:pt x="1593301" y="421799"/>
                    <a:pt x="1609725" y="421799"/>
                  </a:cubicBezTo>
                  <a:lnTo>
                    <a:pt x="1652587" y="428943"/>
                  </a:lnTo>
                  <a:lnTo>
                    <a:pt x="1645444" y="483711"/>
                  </a:lnTo>
                  <a:lnTo>
                    <a:pt x="1607344" y="555149"/>
                  </a:lnTo>
                  <a:lnTo>
                    <a:pt x="1638300" y="590868"/>
                  </a:lnTo>
                  <a:lnTo>
                    <a:pt x="1597819" y="662305"/>
                  </a:lnTo>
                  <a:cubicBezTo>
                    <a:pt x="1516079" y="645476"/>
                    <a:pt x="1544410" y="645636"/>
                    <a:pt x="1514475" y="645636"/>
                  </a:cubicBezTo>
                  <a:lnTo>
                    <a:pt x="1476375" y="678974"/>
                  </a:lnTo>
                  <a:lnTo>
                    <a:pt x="1457325" y="719455"/>
                  </a:lnTo>
                  <a:lnTo>
                    <a:pt x="1404937" y="733743"/>
                  </a:lnTo>
                  <a:lnTo>
                    <a:pt x="1340644" y="783749"/>
                  </a:lnTo>
                  <a:lnTo>
                    <a:pt x="1278731" y="781368"/>
                  </a:lnTo>
                  <a:lnTo>
                    <a:pt x="1226344" y="795655"/>
                  </a:lnTo>
                  <a:cubicBezTo>
                    <a:pt x="1187609" y="824706"/>
                    <a:pt x="1204119" y="824230"/>
                    <a:pt x="1185862" y="824230"/>
                  </a:cubicBezTo>
                  <a:lnTo>
                    <a:pt x="1116806" y="831374"/>
                  </a:lnTo>
                  <a:lnTo>
                    <a:pt x="1059656" y="824230"/>
                  </a:lnTo>
                  <a:lnTo>
                    <a:pt x="1073944" y="857568"/>
                  </a:lnTo>
                  <a:lnTo>
                    <a:pt x="1147762" y="912336"/>
                  </a:lnTo>
                  <a:lnTo>
                    <a:pt x="1278731" y="943293"/>
                  </a:lnTo>
                  <a:lnTo>
                    <a:pt x="1278731" y="974249"/>
                  </a:lnTo>
                  <a:lnTo>
                    <a:pt x="1266825" y="988536"/>
                  </a:lnTo>
                  <a:cubicBezTo>
                    <a:pt x="1232695" y="990975"/>
                    <a:pt x="1244628" y="990918"/>
                    <a:pt x="1231106" y="990918"/>
                  </a:cubicBezTo>
                  <a:lnTo>
                    <a:pt x="1185862" y="964724"/>
                  </a:lnTo>
                  <a:lnTo>
                    <a:pt x="1135856" y="1002824"/>
                  </a:lnTo>
                  <a:lnTo>
                    <a:pt x="1097756" y="1005205"/>
                  </a:lnTo>
                  <a:lnTo>
                    <a:pt x="1007269" y="1055211"/>
                  </a:lnTo>
                  <a:lnTo>
                    <a:pt x="969169" y="1043305"/>
                  </a:lnTo>
                  <a:lnTo>
                    <a:pt x="954881" y="979011"/>
                  </a:lnTo>
                  <a:lnTo>
                    <a:pt x="914400" y="929005"/>
                  </a:lnTo>
                  <a:cubicBezTo>
                    <a:pt x="877981" y="909582"/>
                    <a:pt x="878681" y="923449"/>
                    <a:pt x="878681" y="907574"/>
                  </a:cubicBezTo>
                  <a:lnTo>
                    <a:pt x="895350" y="878999"/>
                  </a:lnTo>
                  <a:lnTo>
                    <a:pt x="988219" y="826611"/>
                  </a:lnTo>
                  <a:cubicBezTo>
                    <a:pt x="954909" y="821487"/>
                    <a:pt x="967702" y="821849"/>
                    <a:pt x="950119" y="821849"/>
                  </a:cubicBezTo>
                  <a:lnTo>
                    <a:pt x="895350" y="824230"/>
                  </a:lnTo>
                  <a:lnTo>
                    <a:pt x="833437" y="793274"/>
                  </a:lnTo>
                  <a:lnTo>
                    <a:pt x="854869" y="759936"/>
                  </a:lnTo>
                  <a:lnTo>
                    <a:pt x="764381" y="757555"/>
                  </a:lnTo>
                  <a:lnTo>
                    <a:pt x="704850" y="771843"/>
                  </a:lnTo>
                  <a:lnTo>
                    <a:pt x="681037" y="828993"/>
                  </a:lnTo>
                  <a:lnTo>
                    <a:pt x="631031" y="833755"/>
                  </a:lnTo>
                  <a:lnTo>
                    <a:pt x="609600" y="876618"/>
                  </a:lnTo>
                  <a:lnTo>
                    <a:pt x="547687" y="871855"/>
                  </a:lnTo>
                  <a:lnTo>
                    <a:pt x="511969" y="886143"/>
                  </a:lnTo>
                  <a:lnTo>
                    <a:pt x="473869" y="883761"/>
                  </a:lnTo>
                  <a:cubicBezTo>
                    <a:pt x="454464" y="844951"/>
                    <a:pt x="454819" y="859860"/>
                    <a:pt x="454819" y="843280"/>
                  </a:cubicBezTo>
                  <a:lnTo>
                    <a:pt x="533400" y="798036"/>
                  </a:lnTo>
                  <a:lnTo>
                    <a:pt x="557212" y="745649"/>
                  </a:lnTo>
                  <a:lnTo>
                    <a:pt x="614362" y="750411"/>
                  </a:lnTo>
                  <a:lnTo>
                    <a:pt x="645319" y="726599"/>
                  </a:lnTo>
                  <a:lnTo>
                    <a:pt x="640556" y="671830"/>
                  </a:lnTo>
                  <a:lnTo>
                    <a:pt x="611981" y="650399"/>
                  </a:lnTo>
                  <a:lnTo>
                    <a:pt x="619125" y="626586"/>
                  </a:lnTo>
                  <a:lnTo>
                    <a:pt x="604837" y="598011"/>
                  </a:lnTo>
                  <a:lnTo>
                    <a:pt x="597694" y="521811"/>
                  </a:lnTo>
                  <a:lnTo>
                    <a:pt x="576262" y="507524"/>
                  </a:lnTo>
                  <a:lnTo>
                    <a:pt x="533400" y="519430"/>
                  </a:lnTo>
                  <a:cubicBezTo>
                    <a:pt x="516281" y="480302"/>
                    <a:pt x="526533" y="491132"/>
                    <a:pt x="514350" y="478949"/>
                  </a:cubicBezTo>
                  <a:lnTo>
                    <a:pt x="490537" y="464661"/>
                  </a:lnTo>
                  <a:lnTo>
                    <a:pt x="442912" y="462280"/>
                  </a:lnTo>
                  <a:lnTo>
                    <a:pt x="402431" y="447993"/>
                  </a:lnTo>
                  <a:lnTo>
                    <a:pt x="407194" y="471805"/>
                  </a:lnTo>
                  <a:lnTo>
                    <a:pt x="319087" y="497999"/>
                  </a:lnTo>
                  <a:lnTo>
                    <a:pt x="273844" y="488474"/>
                  </a:lnTo>
                  <a:lnTo>
                    <a:pt x="240506" y="507524"/>
                  </a:lnTo>
                  <a:lnTo>
                    <a:pt x="192881" y="493236"/>
                  </a:lnTo>
                  <a:lnTo>
                    <a:pt x="180975" y="467043"/>
                  </a:lnTo>
                  <a:lnTo>
                    <a:pt x="57150" y="450374"/>
                  </a:lnTo>
                  <a:lnTo>
                    <a:pt x="42862" y="457518"/>
                  </a:lnTo>
                  <a:lnTo>
                    <a:pt x="30956" y="421799"/>
                  </a:lnTo>
                  <a:lnTo>
                    <a:pt x="0" y="378936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57" name="Dowolny kształt 56"/>
            <p:cNvSpPr/>
            <p:nvPr userDrawn="1"/>
          </p:nvSpPr>
          <p:spPr>
            <a:xfrm>
              <a:off x="6479458" y="1504920"/>
              <a:ext cx="870155" cy="1015180"/>
            </a:xfrm>
            <a:custGeom>
              <a:avLst/>
              <a:gdLst>
                <a:gd name="connsiteX0" fmla="*/ 385916 w 870155"/>
                <a:gd name="connsiteY0" fmla="*/ 371167 h 1015180"/>
                <a:gd name="connsiteX1" fmla="*/ 356419 w 870155"/>
                <a:gd name="connsiteY1" fmla="*/ 258096 h 1015180"/>
                <a:gd name="connsiteX2" fmla="*/ 366252 w 870155"/>
                <a:gd name="connsiteY2" fmla="*/ 172064 h 1015180"/>
                <a:gd name="connsiteX3" fmla="*/ 329381 w 870155"/>
                <a:gd name="connsiteY3" fmla="*/ 88490 h 1015180"/>
                <a:gd name="connsiteX4" fmla="*/ 363794 w 870155"/>
                <a:gd name="connsiteY4" fmla="*/ 78658 h 1015180"/>
                <a:gd name="connsiteX5" fmla="*/ 376084 w 870155"/>
                <a:gd name="connsiteY5" fmla="*/ 39329 h 1015180"/>
                <a:gd name="connsiteX6" fmla="*/ 425245 w 870155"/>
                <a:gd name="connsiteY6" fmla="*/ 29496 h 1015180"/>
                <a:gd name="connsiteX7" fmla="*/ 489155 w 870155"/>
                <a:gd name="connsiteY7" fmla="*/ 63909 h 1015180"/>
                <a:gd name="connsiteX8" fmla="*/ 489155 w 870155"/>
                <a:gd name="connsiteY8" fmla="*/ 86032 h 1015180"/>
                <a:gd name="connsiteX9" fmla="*/ 543232 w 870155"/>
                <a:gd name="connsiteY9" fmla="*/ 90948 h 1015180"/>
                <a:gd name="connsiteX10" fmla="*/ 580103 w 870155"/>
                <a:gd name="connsiteY10" fmla="*/ 105696 h 1015180"/>
                <a:gd name="connsiteX11" fmla="*/ 639097 w 870155"/>
                <a:gd name="connsiteY11" fmla="*/ 86032 h 1015180"/>
                <a:gd name="connsiteX12" fmla="*/ 661219 w 870155"/>
                <a:gd name="connsiteY12" fmla="*/ 24580 h 1015180"/>
                <a:gd name="connsiteX13" fmla="*/ 801329 w 870155"/>
                <a:gd name="connsiteY13" fmla="*/ 0 h 1015180"/>
                <a:gd name="connsiteX14" fmla="*/ 820994 w 870155"/>
                <a:gd name="connsiteY14" fmla="*/ 56535 h 1015180"/>
                <a:gd name="connsiteX15" fmla="*/ 870155 w 870155"/>
                <a:gd name="connsiteY15" fmla="*/ 66367 h 1015180"/>
                <a:gd name="connsiteX16" fmla="*/ 818536 w 870155"/>
                <a:gd name="connsiteY16" fmla="*/ 90948 h 1015180"/>
                <a:gd name="connsiteX17" fmla="*/ 776748 w 870155"/>
                <a:gd name="connsiteY17" fmla="*/ 147483 h 1015180"/>
                <a:gd name="connsiteX18" fmla="*/ 764458 w 870155"/>
                <a:gd name="connsiteY18" fmla="*/ 194187 h 1015180"/>
                <a:gd name="connsiteX19" fmla="*/ 801329 w 870155"/>
                <a:gd name="connsiteY19" fmla="*/ 226141 h 1015180"/>
                <a:gd name="connsiteX20" fmla="*/ 808703 w 870155"/>
                <a:gd name="connsiteY20" fmla="*/ 258096 h 1015180"/>
                <a:gd name="connsiteX21" fmla="*/ 779207 w 870155"/>
                <a:gd name="connsiteY21" fmla="*/ 297425 h 1015180"/>
                <a:gd name="connsiteX22" fmla="*/ 730045 w 870155"/>
                <a:gd name="connsiteY22" fmla="*/ 317090 h 1015180"/>
                <a:gd name="connsiteX23" fmla="*/ 730045 w 870155"/>
                <a:gd name="connsiteY23" fmla="*/ 395748 h 1015180"/>
                <a:gd name="connsiteX24" fmla="*/ 754626 w 870155"/>
                <a:gd name="connsiteY24" fmla="*/ 444909 h 1015180"/>
                <a:gd name="connsiteX25" fmla="*/ 710381 w 870155"/>
                <a:gd name="connsiteY25" fmla="*/ 511277 h 1015180"/>
                <a:gd name="connsiteX26" fmla="*/ 710381 w 870155"/>
                <a:gd name="connsiteY26" fmla="*/ 597309 h 1015180"/>
                <a:gd name="connsiteX27" fmla="*/ 730045 w 870155"/>
                <a:gd name="connsiteY27" fmla="*/ 624348 h 1015180"/>
                <a:gd name="connsiteX28" fmla="*/ 683342 w 870155"/>
                <a:gd name="connsiteY28" fmla="*/ 680883 h 1015180"/>
                <a:gd name="connsiteX29" fmla="*/ 722671 w 870155"/>
                <a:gd name="connsiteY29" fmla="*/ 744793 h 1015180"/>
                <a:gd name="connsiteX30" fmla="*/ 730045 w 870155"/>
                <a:gd name="connsiteY30" fmla="*/ 801329 h 1015180"/>
                <a:gd name="connsiteX31" fmla="*/ 602226 w 870155"/>
                <a:gd name="connsiteY31" fmla="*/ 909483 h 1015180"/>
                <a:gd name="connsiteX32" fmla="*/ 449826 w 870155"/>
                <a:gd name="connsiteY32" fmla="*/ 1010264 h 1015180"/>
                <a:gd name="connsiteX33" fmla="*/ 422787 w 870155"/>
                <a:gd name="connsiteY33" fmla="*/ 995516 h 1015180"/>
                <a:gd name="connsiteX34" fmla="*/ 221226 w 870155"/>
                <a:gd name="connsiteY34" fmla="*/ 1010264 h 1015180"/>
                <a:gd name="connsiteX35" fmla="*/ 113071 w 870155"/>
                <a:gd name="connsiteY35" fmla="*/ 1015180 h 1015180"/>
                <a:gd name="connsiteX36" fmla="*/ 78658 w 870155"/>
                <a:gd name="connsiteY36" fmla="*/ 973393 h 1015180"/>
                <a:gd name="connsiteX37" fmla="*/ 0 w 870155"/>
                <a:gd name="connsiteY37" fmla="*/ 916858 h 1015180"/>
                <a:gd name="connsiteX38" fmla="*/ 22123 w 870155"/>
                <a:gd name="connsiteY38" fmla="*/ 862780 h 1015180"/>
                <a:gd name="connsiteX39" fmla="*/ 71284 w 870155"/>
                <a:gd name="connsiteY39" fmla="*/ 685800 h 1015180"/>
                <a:gd name="connsiteX40" fmla="*/ 206477 w 870155"/>
                <a:gd name="connsiteY40" fmla="*/ 634180 h 1015180"/>
                <a:gd name="connsiteX41" fmla="*/ 282677 w 870155"/>
                <a:gd name="connsiteY41" fmla="*/ 609600 h 1015180"/>
                <a:gd name="connsiteX42" fmla="*/ 373626 w 870155"/>
                <a:gd name="connsiteY42" fmla="*/ 538316 h 1015180"/>
                <a:gd name="connsiteX43" fmla="*/ 457200 w 870155"/>
                <a:gd name="connsiteY43" fmla="*/ 503903 h 1015180"/>
                <a:gd name="connsiteX44" fmla="*/ 454742 w 870155"/>
                <a:gd name="connsiteY44" fmla="*/ 442451 h 1015180"/>
                <a:gd name="connsiteX45" fmla="*/ 385916 w 870155"/>
                <a:gd name="connsiteY45" fmla="*/ 371167 h 101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70155" h="1015180">
                  <a:moveTo>
                    <a:pt x="385916" y="371167"/>
                  </a:moveTo>
                  <a:lnTo>
                    <a:pt x="356419" y="258096"/>
                  </a:lnTo>
                  <a:lnTo>
                    <a:pt x="366252" y="172064"/>
                  </a:lnTo>
                  <a:lnTo>
                    <a:pt x="329381" y="88490"/>
                  </a:lnTo>
                  <a:lnTo>
                    <a:pt x="363794" y="78658"/>
                  </a:lnTo>
                  <a:lnTo>
                    <a:pt x="376084" y="39329"/>
                  </a:lnTo>
                  <a:lnTo>
                    <a:pt x="425245" y="29496"/>
                  </a:lnTo>
                  <a:lnTo>
                    <a:pt x="489155" y="63909"/>
                  </a:lnTo>
                  <a:lnTo>
                    <a:pt x="489155" y="86032"/>
                  </a:lnTo>
                  <a:lnTo>
                    <a:pt x="543232" y="90948"/>
                  </a:lnTo>
                  <a:lnTo>
                    <a:pt x="580103" y="105696"/>
                  </a:lnTo>
                  <a:lnTo>
                    <a:pt x="639097" y="86032"/>
                  </a:lnTo>
                  <a:lnTo>
                    <a:pt x="661219" y="24580"/>
                  </a:lnTo>
                  <a:lnTo>
                    <a:pt x="801329" y="0"/>
                  </a:lnTo>
                  <a:lnTo>
                    <a:pt x="820994" y="56535"/>
                  </a:lnTo>
                  <a:lnTo>
                    <a:pt x="870155" y="66367"/>
                  </a:lnTo>
                  <a:lnTo>
                    <a:pt x="818536" y="90948"/>
                  </a:lnTo>
                  <a:lnTo>
                    <a:pt x="776748" y="147483"/>
                  </a:lnTo>
                  <a:lnTo>
                    <a:pt x="764458" y="194187"/>
                  </a:lnTo>
                  <a:lnTo>
                    <a:pt x="801329" y="226141"/>
                  </a:lnTo>
                  <a:lnTo>
                    <a:pt x="808703" y="258096"/>
                  </a:lnTo>
                  <a:lnTo>
                    <a:pt x="779207" y="297425"/>
                  </a:lnTo>
                  <a:lnTo>
                    <a:pt x="730045" y="317090"/>
                  </a:lnTo>
                  <a:lnTo>
                    <a:pt x="730045" y="395748"/>
                  </a:lnTo>
                  <a:lnTo>
                    <a:pt x="754626" y="444909"/>
                  </a:lnTo>
                  <a:lnTo>
                    <a:pt x="710381" y="511277"/>
                  </a:lnTo>
                  <a:lnTo>
                    <a:pt x="710381" y="597309"/>
                  </a:lnTo>
                  <a:lnTo>
                    <a:pt x="730045" y="624348"/>
                  </a:lnTo>
                  <a:lnTo>
                    <a:pt x="683342" y="680883"/>
                  </a:lnTo>
                  <a:lnTo>
                    <a:pt x="722671" y="744793"/>
                  </a:lnTo>
                  <a:lnTo>
                    <a:pt x="730045" y="801329"/>
                  </a:lnTo>
                  <a:lnTo>
                    <a:pt x="602226" y="909483"/>
                  </a:lnTo>
                  <a:lnTo>
                    <a:pt x="449826" y="1010264"/>
                  </a:lnTo>
                  <a:lnTo>
                    <a:pt x="422787" y="995516"/>
                  </a:lnTo>
                  <a:lnTo>
                    <a:pt x="221226" y="1010264"/>
                  </a:lnTo>
                  <a:lnTo>
                    <a:pt x="113071" y="1015180"/>
                  </a:lnTo>
                  <a:lnTo>
                    <a:pt x="78658" y="973393"/>
                  </a:lnTo>
                  <a:lnTo>
                    <a:pt x="0" y="916858"/>
                  </a:lnTo>
                  <a:lnTo>
                    <a:pt x="22123" y="862780"/>
                  </a:lnTo>
                  <a:lnTo>
                    <a:pt x="71284" y="685800"/>
                  </a:lnTo>
                  <a:lnTo>
                    <a:pt x="206477" y="634180"/>
                  </a:lnTo>
                  <a:lnTo>
                    <a:pt x="282677" y="609600"/>
                  </a:lnTo>
                  <a:lnTo>
                    <a:pt x="373626" y="538316"/>
                  </a:lnTo>
                  <a:lnTo>
                    <a:pt x="457200" y="503903"/>
                  </a:lnTo>
                  <a:cubicBezTo>
                    <a:pt x="456381" y="483419"/>
                    <a:pt x="455561" y="462935"/>
                    <a:pt x="454742" y="442451"/>
                  </a:cubicBezTo>
                  <a:lnTo>
                    <a:pt x="385916" y="37116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58" name="Dowolny kształt 57"/>
            <p:cNvSpPr/>
            <p:nvPr userDrawn="1"/>
          </p:nvSpPr>
          <p:spPr>
            <a:xfrm>
              <a:off x="3843338" y="4396814"/>
              <a:ext cx="102393" cy="107866"/>
            </a:xfrm>
            <a:custGeom>
              <a:avLst/>
              <a:gdLst>
                <a:gd name="connsiteX0" fmla="*/ 28575 w 102393"/>
                <a:gd name="connsiteY0" fmla="*/ 98341 h 107866"/>
                <a:gd name="connsiteX1" fmla="*/ 0 w 102393"/>
                <a:gd name="connsiteY1" fmla="*/ 29285 h 107866"/>
                <a:gd name="connsiteX2" fmla="*/ 61912 w 102393"/>
                <a:gd name="connsiteY2" fmla="*/ 710 h 107866"/>
                <a:gd name="connsiteX3" fmla="*/ 88106 w 102393"/>
                <a:gd name="connsiteY3" fmla="*/ 17379 h 107866"/>
                <a:gd name="connsiteX4" fmla="*/ 102393 w 102393"/>
                <a:gd name="connsiteY4" fmla="*/ 72147 h 107866"/>
                <a:gd name="connsiteX5" fmla="*/ 78581 w 102393"/>
                <a:gd name="connsiteY5" fmla="*/ 107866 h 107866"/>
                <a:gd name="connsiteX6" fmla="*/ 28575 w 102393"/>
                <a:gd name="connsiteY6" fmla="*/ 98341 h 10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393" h="107866">
                  <a:moveTo>
                    <a:pt x="28575" y="98341"/>
                  </a:moveTo>
                  <a:lnTo>
                    <a:pt x="0" y="29285"/>
                  </a:lnTo>
                  <a:cubicBezTo>
                    <a:pt x="58570" y="0"/>
                    <a:pt x="35851" y="710"/>
                    <a:pt x="61912" y="710"/>
                  </a:cubicBezTo>
                  <a:lnTo>
                    <a:pt x="88106" y="17379"/>
                  </a:lnTo>
                  <a:lnTo>
                    <a:pt x="102393" y="72147"/>
                  </a:lnTo>
                  <a:lnTo>
                    <a:pt x="78581" y="107866"/>
                  </a:lnTo>
                  <a:lnTo>
                    <a:pt x="28575" y="983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59" name="Dowolny kształt 58"/>
            <p:cNvSpPr/>
            <p:nvPr userDrawn="1"/>
          </p:nvSpPr>
          <p:spPr>
            <a:xfrm>
              <a:off x="3979627" y="4410969"/>
              <a:ext cx="66117" cy="63548"/>
            </a:xfrm>
            <a:custGeom>
              <a:avLst/>
              <a:gdLst>
                <a:gd name="connsiteX0" fmla="*/ 28017 w 66117"/>
                <a:gd name="connsiteY0" fmla="*/ 57992 h 63548"/>
                <a:gd name="connsiteX1" fmla="*/ 1823 w 66117"/>
                <a:gd name="connsiteY1" fmla="*/ 27036 h 63548"/>
                <a:gd name="connsiteX2" fmla="*/ 8967 w 66117"/>
                <a:gd name="connsiteY2" fmla="*/ 19892 h 63548"/>
                <a:gd name="connsiteX3" fmla="*/ 20873 w 66117"/>
                <a:gd name="connsiteY3" fmla="*/ 5605 h 63548"/>
                <a:gd name="connsiteX4" fmla="*/ 51829 w 66117"/>
                <a:gd name="connsiteY4" fmla="*/ 7986 h 63548"/>
                <a:gd name="connsiteX5" fmla="*/ 56592 w 66117"/>
                <a:gd name="connsiteY5" fmla="*/ 22274 h 63548"/>
                <a:gd name="connsiteX6" fmla="*/ 63736 w 66117"/>
                <a:gd name="connsiteY6" fmla="*/ 29417 h 63548"/>
                <a:gd name="connsiteX7" fmla="*/ 66117 w 66117"/>
                <a:gd name="connsiteY7" fmla="*/ 36561 h 63548"/>
                <a:gd name="connsiteX8" fmla="*/ 56592 w 66117"/>
                <a:gd name="connsiteY8" fmla="*/ 55611 h 63548"/>
                <a:gd name="connsiteX9" fmla="*/ 49448 w 66117"/>
                <a:gd name="connsiteY9" fmla="*/ 60374 h 63548"/>
                <a:gd name="connsiteX10" fmla="*/ 28017 w 66117"/>
                <a:gd name="connsiteY10" fmla="*/ 57992 h 6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117" h="63548">
                  <a:moveTo>
                    <a:pt x="28017" y="57992"/>
                  </a:moveTo>
                  <a:cubicBezTo>
                    <a:pt x="20080" y="52436"/>
                    <a:pt x="7868" y="39126"/>
                    <a:pt x="1823" y="27036"/>
                  </a:cubicBezTo>
                  <a:cubicBezTo>
                    <a:pt x="317" y="24024"/>
                    <a:pt x="6811" y="22479"/>
                    <a:pt x="8967" y="19892"/>
                  </a:cubicBezTo>
                  <a:cubicBezTo>
                    <a:pt x="25544" y="0"/>
                    <a:pt x="0" y="26478"/>
                    <a:pt x="20873" y="5605"/>
                  </a:cubicBezTo>
                  <a:cubicBezTo>
                    <a:pt x="31192" y="6399"/>
                    <a:pt x="42451" y="3609"/>
                    <a:pt x="51829" y="7986"/>
                  </a:cubicBezTo>
                  <a:cubicBezTo>
                    <a:pt x="56378" y="10109"/>
                    <a:pt x="53042" y="18724"/>
                    <a:pt x="56592" y="22274"/>
                  </a:cubicBezTo>
                  <a:lnTo>
                    <a:pt x="63736" y="29417"/>
                  </a:lnTo>
                  <a:cubicBezTo>
                    <a:pt x="64530" y="31798"/>
                    <a:pt x="66117" y="34051"/>
                    <a:pt x="66117" y="36561"/>
                  </a:cubicBezTo>
                  <a:cubicBezTo>
                    <a:pt x="66117" y="47231"/>
                    <a:pt x="64067" y="49382"/>
                    <a:pt x="56592" y="55611"/>
                  </a:cubicBezTo>
                  <a:cubicBezTo>
                    <a:pt x="54393" y="57443"/>
                    <a:pt x="52277" y="59939"/>
                    <a:pt x="49448" y="60374"/>
                  </a:cubicBezTo>
                  <a:cubicBezTo>
                    <a:pt x="41603" y="61581"/>
                    <a:pt x="35955" y="63548"/>
                    <a:pt x="28017" y="579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0" name="Dowolny kształt 59"/>
            <p:cNvSpPr/>
            <p:nvPr userDrawn="1"/>
          </p:nvSpPr>
          <p:spPr>
            <a:xfrm>
              <a:off x="3707606" y="4451779"/>
              <a:ext cx="54629" cy="52901"/>
            </a:xfrm>
            <a:custGeom>
              <a:avLst/>
              <a:gdLst>
                <a:gd name="connsiteX0" fmla="*/ 45244 w 54629"/>
                <a:gd name="connsiteY0" fmla="*/ 38614 h 52901"/>
                <a:gd name="connsiteX1" fmla="*/ 7144 w 54629"/>
                <a:gd name="connsiteY1" fmla="*/ 5276 h 52901"/>
                <a:gd name="connsiteX2" fmla="*/ 0 w 54629"/>
                <a:gd name="connsiteY2" fmla="*/ 7657 h 52901"/>
                <a:gd name="connsiteX3" fmla="*/ 2382 w 54629"/>
                <a:gd name="connsiteY3" fmla="*/ 21945 h 52901"/>
                <a:gd name="connsiteX4" fmla="*/ 4763 w 54629"/>
                <a:gd name="connsiteY4" fmla="*/ 38614 h 52901"/>
                <a:gd name="connsiteX5" fmla="*/ 11907 w 54629"/>
                <a:gd name="connsiteY5" fmla="*/ 45757 h 52901"/>
                <a:gd name="connsiteX6" fmla="*/ 16669 w 54629"/>
                <a:gd name="connsiteY6" fmla="*/ 52901 h 52901"/>
                <a:gd name="connsiteX7" fmla="*/ 40482 w 54629"/>
                <a:gd name="connsiteY7" fmla="*/ 48139 h 52901"/>
                <a:gd name="connsiteX8" fmla="*/ 47625 w 54629"/>
                <a:gd name="connsiteY8" fmla="*/ 43376 h 52901"/>
                <a:gd name="connsiteX9" fmla="*/ 45244 w 54629"/>
                <a:gd name="connsiteY9" fmla="*/ 38614 h 5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29" h="52901">
                  <a:moveTo>
                    <a:pt x="45244" y="38614"/>
                  </a:moveTo>
                  <a:cubicBezTo>
                    <a:pt x="38497" y="32264"/>
                    <a:pt x="54629" y="0"/>
                    <a:pt x="7144" y="5276"/>
                  </a:cubicBezTo>
                  <a:cubicBezTo>
                    <a:pt x="4649" y="5553"/>
                    <a:pt x="2381" y="6863"/>
                    <a:pt x="0" y="7657"/>
                  </a:cubicBezTo>
                  <a:cubicBezTo>
                    <a:pt x="794" y="12420"/>
                    <a:pt x="1648" y="17173"/>
                    <a:pt x="2382" y="21945"/>
                  </a:cubicBezTo>
                  <a:cubicBezTo>
                    <a:pt x="3236" y="27492"/>
                    <a:pt x="2678" y="33403"/>
                    <a:pt x="4763" y="38614"/>
                  </a:cubicBezTo>
                  <a:cubicBezTo>
                    <a:pt x="6014" y="41741"/>
                    <a:pt x="9751" y="43170"/>
                    <a:pt x="11907" y="45757"/>
                  </a:cubicBezTo>
                  <a:cubicBezTo>
                    <a:pt x="13739" y="47956"/>
                    <a:pt x="15082" y="50520"/>
                    <a:pt x="16669" y="52901"/>
                  </a:cubicBezTo>
                  <a:cubicBezTo>
                    <a:pt x="22807" y="52024"/>
                    <a:pt x="33834" y="51463"/>
                    <a:pt x="40482" y="48139"/>
                  </a:cubicBezTo>
                  <a:cubicBezTo>
                    <a:pt x="43042" y="46859"/>
                    <a:pt x="45244" y="44964"/>
                    <a:pt x="47625" y="43376"/>
                  </a:cubicBezTo>
                  <a:cubicBezTo>
                    <a:pt x="50258" y="35479"/>
                    <a:pt x="51991" y="44964"/>
                    <a:pt x="45244" y="386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1" name="Dowolny kształt 60"/>
            <p:cNvSpPr/>
            <p:nvPr userDrawn="1"/>
          </p:nvSpPr>
          <p:spPr>
            <a:xfrm>
              <a:off x="6084669" y="4735489"/>
              <a:ext cx="347790" cy="223240"/>
            </a:xfrm>
            <a:custGeom>
              <a:avLst/>
              <a:gdLst>
                <a:gd name="connsiteX0" fmla="*/ 0 w 347790"/>
                <a:gd name="connsiteY0" fmla="*/ 189247 h 223240"/>
                <a:gd name="connsiteX1" fmla="*/ 6799 w 347790"/>
                <a:gd name="connsiteY1" fmla="*/ 138258 h 223240"/>
                <a:gd name="connsiteX2" fmla="*/ 47590 w 347790"/>
                <a:gd name="connsiteY2" fmla="*/ 107665 h 223240"/>
                <a:gd name="connsiteX3" fmla="*/ 67985 w 347790"/>
                <a:gd name="connsiteY3" fmla="*/ 70273 h 223240"/>
                <a:gd name="connsiteX4" fmla="*/ 50989 w 347790"/>
                <a:gd name="connsiteY4" fmla="*/ 26083 h 223240"/>
                <a:gd name="connsiteX5" fmla="*/ 78183 w 347790"/>
                <a:gd name="connsiteY5" fmla="*/ 19284 h 223240"/>
                <a:gd name="connsiteX6" fmla="*/ 115575 w 347790"/>
                <a:gd name="connsiteY6" fmla="*/ 29482 h 223240"/>
                <a:gd name="connsiteX7" fmla="*/ 129172 w 347790"/>
                <a:gd name="connsiteY7" fmla="*/ 9086 h 223240"/>
                <a:gd name="connsiteX8" fmla="*/ 156366 w 347790"/>
                <a:gd name="connsiteY8" fmla="*/ 26083 h 223240"/>
                <a:gd name="connsiteX9" fmla="*/ 244747 w 347790"/>
                <a:gd name="connsiteY9" fmla="*/ 32881 h 223240"/>
                <a:gd name="connsiteX10" fmla="*/ 231150 w 347790"/>
                <a:gd name="connsiteY10" fmla="*/ 77072 h 223240"/>
                <a:gd name="connsiteX11" fmla="*/ 292336 w 347790"/>
                <a:gd name="connsiteY11" fmla="*/ 111064 h 223240"/>
                <a:gd name="connsiteX12" fmla="*/ 343325 w 347790"/>
                <a:gd name="connsiteY12" fmla="*/ 165452 h 223240"/>
                <a:gd name="connsiteX13" fmla="*/ 326329 w 347790"/>
                <a:gd name="connsiteY13" fmla="*/ 172251 h 223240"/>
                <a:gd name="connsiteX14" fmla="*/ 305933 w 347790"/>
                <a:gd name="connsiteY14" fmla="*/ 192646 h 223240"/>
                <a:gd name="connsiteX15" fmla="*/ 227750 w 347790"/>
                <a:gd name="connsiteY15" fmla="*/ 151855 h 223240"/>
                <a:gd name="connsiteX16" fmla="*/ 173362 w 347790"/>
                <a:gd name="connsiteY16" fmla="*/ 162053 h 223240"/>
                <a:gd name="connsiteX17" fmla="*/ 166564 w 347790"/>
                <a:gd name="connsiteY17" fmla="*/ 172251 h 223240"/>
                <a:gd name="connsiteX18" fmla="*/ 132571 w 347790"/>
                <a:gd name="connsiteY18" fmla="*/ 213042 h 223240"/>
                <a:gd name="connsiteX19" fmla="*/ 61187 w 347790"/>
                <a:gd name="connsiteY19" fmla="*/ 223240 h 223240"/>
                <a:gd name="connsiteX20" fmla="*/ 0 w 347790"/>
                <a:gd name="connsiteY20" fmla="*/ 189247 h 22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7790" h="223240">
                  <a:moveTo>
                    <a:pt x="0" y="189247"/>
                  </a:moveTo>
                  <a:lnTo>
                    <a:pt x="6799" y="138258"/>
                  </a:lnTo>
                  <a:lnTo>
                    <a:pt x="47590" y="107665"/>
                  </a:lnTo>
                  <a:lnTo>
                    <a:pt x="67985" y="70273"/>
                  </a:lnTo>
                  <a:lnTo>
                    <a:pt x="50989" y="26083"/>
                  </a:lnTo>
                  <a:lnTo>
                    <a:pt x="78183" y="19284"/>
                  </a:lnTo>
                  <a:lnTo>
                    <a:pt x="115575" y="29482"/>
                  </a:lnTo>
                  <a:lnTo>
                    <a:pt x="129172" y="9086"/>
                  </a:lnTo>
                  <a:lnTo>
                    <a:pt x="156366" y="26083"/>
                  </a:lnTo>
                  <a:cubicBezTo>
                    <a:pt x="245879" y="29526"/>
                    <a:pt x="244747" y="0"/>
                    <a:pt x="244747" y="32881"/>
                  </a:cubicBezTo>
                  <a:cubicBezTo>
                    <a:pt x="230376" y="72403"/>
                    <a:pt x="231150" y="57011"/>
                    <a:pt x="231150" y="77072"/>
                  </a:cubicBezTo>
                  <a:cubicBezTo>
                    <a:pt x="293349" y="108172"/>
                    <a:pt x="292336" y="84862"/>
                    <a:pt x="292336" y="111064"/>
                  </a:cubicBezTo>
                  <a:cubicBezTo>
                    <a:pt x="309332" y="129193"/>
                    <a:pt x="330367" y="144247"/>
                    <a:pt x="343325" y="165452"/>
                  </a:cubicBezTo>
                  <a:cubicBezTo>
                    <a:pt x="347790" y="172758"/>
                    <a:pt x="330530" y="172251"/>
                    <a:pt x="326329" y="172251"/>
                  </a:cubicBezTo>
                  <a:cubicBezTo>
                    <a:pt x="314611" y="195686"/>
                    <a:pt x="323732" y="192646"/>
                    <a:pt x="305933" y="192646"/>
                  </a:cubicBezTo>
                  <a:lnTo>
                    <a:pt x="227750" y="151855"/>
                  </a:lnTo>
                  <a:cubicBezTo>
                    <a:pt x="209621" y="155254"/>
                    <a:pt x="190861" y="156220"/>
                    <a:pt x="173362" y="162053"/>
                  </a:cubicBezTo>
                  <a:cubicBezTo>
                    <a:pt x="169486" y="163345"/>
                    <a:pt x="166564" y="172251"/>
                    <a:pt x="166564" y="172251"/>
                  </a:cubicBezTo>
                  <a:lnTo>
                    <a:pt x="132571" y="213042"/>
                  </a:lnTo>
                  <a:cubicBezTo>
                    <a:pt x="65465" y="220105"/>
                    <a:pt x="87346" y="210157"/>
                    <a:pt x="61187" y="223240"/>
                  </a:cubicBezTo>
                  <a:lnTo>
                    <a:pt x="0" y="189247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62" name="Dowolny kształt 61"/>
            <p:cNvSpPr/>
            <p:nvPr userDrawn="1"/>
          </p:nvSpPr>
          <p:spPr>
            <a:xfrm>
              <a:off x="7554540" y="4647811"/>
              <a:ext cx="693471" cy="355941"/>
            </a:xfrm>
            <a:custGeom>
              <a:avLst/>
              <a:gdLst>
                <a:gd name="connsiteX0" fmla="*/ 0 w 693471"/>
                <a:gd name="connsiteY0" fmla="*/ 24547 h 355941"/>
                <a:gd name="connsiteX1" fmla="*/ 64437 w 693471"/>
                <a:gd name="connsiteY1" fmla="*/ 0 h 355941"/>
                <a:gd name="connsiteX2" fmla="*/ 159559 w 693471"/>
                <a:gd name="connsiteY2" fmla="*/ 49095 h 355941"/>
                <a:gd name="connsiteX3" fmla="*/ 171833 w 693471"/>
                <a:gd name="connsiteY3" fmla="*/ 70574 h 355941"/>
                <a:gd name="connsiteX4" fmla="*/ 316051 w 693471"/>
                <a:gd name="connsiteY4" fmla="*/ 70574 h 355941"/>
                <a:gd name="connsiteX5" fmla="*/ 328324 w 693471"/>
                <a:gd name="connsiteY5" fmla="*/ 110464 h 355941"/>
                <a:gd name="connsiteX6" fmla="*/ 365146 w 693471"/>
                <a:gd name="connsiteY6" fmla="*/ 110464 h 355941"/>
                <a:gd name="connsiteX7" fmla="*/ 426515 w 693471"/>
                <a:gd name="connsiteY7" fmla="*/ 138080 h 355941"/>
                <a:gd name="connsiteX8" fmla="*/ 515500 w 693471"/>
                <a:gd name="connsiteY8" fmla="*/ 131943 h 355941"/>
                <a:gd name="connsiteX9" fmla="*/ 616759 w 693471"/>
                <a:gd name="connsiteY9" fmla="*/ 159559 h 355941"/>
                <a:gd name="connsiteX10" fmla="*/ 625965 w 693471"/>
                <a:gd name="connsiteY10" fmla="*/ 230134 h 355941"/>
                <a:gd name="connsiteX11" fmla="*/ 681197 w 693471"/>
                <a:gd name="connsiteY11" fmla="*/ 251613 h 355941"/>
                <a:gd name="connsiteX12" fmla="*/ 668923 w 693471"/>
                <a:gd name="connsiteY12" fmla="*/ 279229 h 355941"/>
                <a:gd name="connsiteX13" fmla="*/ 693471 w 693471"/>
                <a:gd name="connsiteY13" fmla="*/ 303777 h 355941"/>
                <a:gd name="connsiteX14" fmla="*/ 678128 w 693471"/>
                <a:gd name="connsiteY14" fmla="*/ 340598 h 355941"/>
                <a:gd name="connsiteX15" fmla="*/ 632102 w 693471"/>
                <a:gd name="connsiteY15" fmla="*/ 346735 h 355941"/>
                <a:gd name="connsiteX16" fmla="*/ 595280 w 693471"/>
                <a:gd name="connsiteY16" fmla="*/ 312982 h 355941"/>
                <a:gd name="connsiteX17" fmla="*/ 558459 w 693471"/>
                <a:gd name="connsiteY17" fmla="*/ 316051 h 355941"/>
                <a:gd name="connsiteX18" fmla="*/ 530843 w 693471"/>
                <a:gd name="connsiteY18" fmla="*/ 334461 h 355941"/>
                <a:gd name="connsiteX19" fmla="*/ 484816 w 693471"/>
                <a:gd name="connsiteY19" fmla="*/ 319119 h 355941"/>
                <a:gd name="connsiteX20" fmla="*/ 447994 w 693471"/>
                <a:gd name="connsiteY20" fmla="*/ 322188 h 355941"/>
                <a:gd name="connsiteX21" fmla="*/ 383557 w 693471"/>
                <a:gd name="connsiteY21" fmla="*/ 355941 h 355941"/>
                <a:gd name="connsiteX22" fmla="*/ 297640 w 693471"/>
                <a:gd name="connsiteY22" fmla="*/ 279229 h 355941"/>
                <a:gd name="connsiteX23" fmla="*/ 270024 w 693471"/>
                <a:gd name="connsiteY23" fmla="*/ 297640 h 355941"/>
                <a:gd name="connsiteX24" fmla="*/ 217860 w 693471"/>
                <a:gd name="connsiteY24" fmla="*/ 288435 h 355941"/>
                <a:gd name="connsiteX25" fmla="*/ 184107 w 693471"/>
                <a:gd name="connsiteY25" fmla="*/ 236271 h 355941"/>
                <a:gd name="connsiteX26" fmla="*/ 150354 w 693471"/>
                <a:gd name="connsiteY26" fmla="*/ 144217 h 355941"/>
                <a:gd name="connsiteX27" fmla="*/ 85916 w 693471"/>
                <a:gd name="connsiteY27" fmla="*/ 95122 h 355941"/>
                <a:gd name="connsiteX28" fmla="*/ 0 w 693471"/>
                <a:gd name="connsiteY28" fmla="*/ 24547 h 35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3471" h="355941">
                  <a:moveTo>
                    <a:pt x="0" y="24547"/>
                  </a:moveTo>
                  <a:lnTo>
                    <a:pt x="64437" y="0"/>
                  </a:lnTo>
                  <a:lnTo>
                    <a:pt x="159559" y="49095"/>
                  </a:lnTo>
                  <a:lnTo>
                    <a:pt x="171833" y="70574"/>
                  </a:lnTo>
                  <a:lnTo>
                    <a:pt x="316051" y="70574"/>
                  </a:lnTo>
                  <a:lnTo>
                    <a:pt x="328324" y="110464"/>
                  </a:lnTo>
                  <a:lnTo>
                    <a:pt x="365146" y="110464"/>
                  </a:lnTo>
                  <a:lnTo>
                    <a:pt x="426515" y="138080"/>
                  </a:lnTo>
                  <a:lnTo>
                    <a:pt x="515500" y="131943"/>
                  </a:lnTo>
                  <a:lnTo>
                    <a:pt x="616759" y="159559"/>
                  </a:lnTo>
                  <a:lnTo>
                    <a:pt x="625965" y="230134"/>
                  </a:lnTo>
                  <a:lnTo>
                    <a:pt x="681197" y="251613"/>
                  </a:lnTo>
                  <a:lnTo>
                    <a:pt x="668923" y="279229"/>
                  </a:lnTo>
                  <a:cubicBezTo>
                    <a:pt x="691076" y="304547"/>
                    <a:pt x="679529" y="303777"/>
                    <a:pt x="693471" y="303777"/>
                  </a:cubicBezTo>
                  <a:lnTo>
                    <a:pt x="678128" y="340598"/>
                  </a:lnTo>
                  <a:lnTo>
                    <a:pt x="632102" y="346735"/>
                  </a:lnTo>
                  <a:lnTo>
                    <a:pt x="595280" y="312982"/>
                  </a:lnTo>
                  <a:lnTo>
                    <a:pt x="558459" y="316051"/>
                  </a:lnTo>
                  <a:lnTo>
                    <a:pt x="530843" y="334461"/>
                  </a:lnTo>
                  <a:lnTo>
                    <a:pt x="484816" y="319119"/>
                  </a:lnTo>
                  <a:lnTo>
                    <a:pt x="447994" y="322188"/>
                  </a:lnTo>
                  <a:lnTo>
                    <a:pt x="383557" y="355941"/>
                  </a:lnTo>
                  <a:lnTo>
                    <a:pt x="297640" y="279229"/>
                  </a:lnTo>
                  <a:lnTo>
                    <a:pt x="270024" y="297640"/>
                  </a:lnTo>
                  <a:lnTo>
                    <a:pt x="217860" y="288435"/>
                  </a:lnTo>
                  <a:lnTo>
                    <a:pt x="184107" y="236271"/>
                  </a:lnTo>
                  <a:cubicBezTo>
                    <a:pt x="155606" y="147600"/>
                    <a:pt x="177762" y="171625"/>
                    <a:pt x="150354" y="144217"/>
                  </a:cubicBezTo>
                  <a:lnTo>
                    <a:pt x="85916" y="95122"/>
                  </a:lnTo>
                  <a:lnTo>
                    <a:pt x="0" y="2454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3" name="Dowolny kształt 62"/>
            <p:cNvSpPr/>
            <p:nvPr userDrawn="1"/>
          </p:nvSpPr>
          <p:spPr>
            <a:xfrm>
              <a:off x="7938097" y="4966930"/>
              <a:ext cx="303777" cy="337530"/>
            </a:xfrm>
            <a:custGeom>
              <a:avLst/>
              <a:gdLst>
                <a:gd name="connsiteX0" fmla="*/ 3068 w 303777"/>
                <a:gd name="connsiteY0" fmla="*/ 36822 h 337530"/>
                <a:gd name="connsiteX1" fmla="*/ 70574 w 303777"/>
                <a:gd name="connsiteY1" fmla="*/ 3069 h 337530"/>
                <a:gd name="connsiteX2" fmla="*/ 110464 w 303777"/>
                <a:gd name="connsiteY2" fmla="*/ 0 h 337530"/>
                <a:gd name="connsiteX3" fmla="*/ 135012 w 303777"/>
                <a:gd name="connsiteY3" fmla="*/ 6137 h 337530"/>
                <a:gd name="connsiteX4" fmla="*/ 205586 w 303777"/>
                <a:gd name="connsiteY4" fmla="*/ 67506 h 337530"/>
                <a:gd name="connsiteX5" fmla="*/ 211723 w 303777"/>
                <a:gd name="connsiteY5" fmla="*/ 125807 h 337530"/>
                <a:gd name="connsiteX6" fmla="*/ 251613 w 303777"/>
                <a:gd name="connsiteY6" fmla="*/ 162628 h 337530"/>
                <a:gd name="connsiteX7" fmla="*/ 248545 w 303777"/>
                <a:gd name="connsiteY7" fmla="*/ 205587 h 337530"/>
                <a:gd name="connsiteX8" fmla="*/ 303777 w 303777"/>
                <a:gd name="connsiteY8" fmla="*/ 245477 h 337530"/>
                <a:gd name="connsiteX9" fmla="*/ 291503 w 303777"/>
                <a:gd name="connsiteY9" fmla="*/ 337530 h 337530"/>
                <a:gd name="connsiteX10" fmla="*/ 239339 w 303777"/>
                <a:gd name="connsiteY10" fmla="*/ 337530 h 337530"/>
                <a:gd name="connsiteX11" fmla="*/ 236271 w 303777"/>
                <a:gd name="connsiteY11" fmla="*/ 291504 h 337530"/>
                <a:gd name="connsiteX12" fmla="*/ 193312 w 303777"/>
                <a:gd name="connsiteY12" fmla="*/ 248545 h 337530"/>
                <a:gd name="connsiteX13" fmla="*/ 98190 w 303777"/>
                <a:gd name="connsiteY13" fmla="*/ 214792 h 337530"/>
                <a:gd name="connsiteX14" fmla="*/ 79780 w 303777"/>
                <a:gd name="connsiteY14" fmla="*/ 184108 h 337530"/>
                <a:gd name="connsiteX15" fmla="*/ 79780 w 303777"/>
                <a:gd name="connsiteY15" fmla="*/ 168765 h 337530"/>
                <a:gd name="connsiteX16" fmla="*/ 21479 w 303777"/>
                <a:gd name="connsiteY16" fmla="*/ 156491 h 337530"/>
                <a:gd name="connsiteX17" fmla="*/ 0 w 303777"/>
                <a:gd name="connsiteY17" fmla="*/ 95122 h 337530"/>
                <a:gd name="connsiteX18" fmla="*/ 3068 w 303777"/>
                <a:gd name="connsiteY18" fmla="*/ 36822 h 33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3777" h="337530">
                  <a:moveTo>
                    <a:pt x="3068" y="36822"/>
                  </a:moveTo>
                  <a:lnTo>
                    <a:pt x="70574" y="3069"/>
                  </a:lnTo>
                  <a:lnTo>
                    <a:pt x="110464" y="0"/>
                  </a:lnTo>
                  <a:lnTo>
                    <a:pt x="135012" y="6137"/>
                  </a:lnTo>
                  <a:lnTo>
                    <a:pt x="205586" y="67506"/>
                  </a:lnTo>
                  <a:lnTo>
                    <a:pt x="211723" y="125807"/>
                  </a:lnTo>
                  <a:lnTo>
                    <a:pt x="251613" y="162628"/>
                  </a:lnTo>
                  <a:lnTo>
                    <a:pt x="248545" y="205587"/>
                  </a:lnTo>
                  <a:cubicBezTo>
                    <a:pt x="301521" y="246098"/>
                    <a:pt x="278819" y="245477"/>
                    <a:pt x="303777" y="245477"/>
                  </a:cubicBezTo>
                  <a:lnTo>
                    <a:pt x="291503" y="337530"/>
                  </a:lnTo>
                  <a:lnTo>
                    <a:pt x="239339" y="337530"/>
                  </a:lnTo>
                  <a:lnTo>
                    <a:pt x="236271" y="291504"/>
                  </a:lnTo>
                  <a:lnTo>
                    <a:pt x="193312" y="248545"/>
                  </a:lnTo>
                  <a:lnTo>
                    <a:pt x="98190" y="214792"/>
                  </a:lnTo>
                  <a:lnTo>
                    <a:pt x="79780" y="184108"/>
                  </a:lnTo>
                  <a:lnTo>
                    <a:pt x="79780" y="168765"/>
                  </a:lnTo>
                  <a:lnTo>
                    <a:pt x="21479" y="156491"/>
                  </a:lnTo>
                  <a:lnTo>
                    <a:pt x="0" y="95122"/>
                  </a:lnTo>
                  <a:lnTo>
                    <a:pt x="3068" y="368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4" name="Dowolny kształt 63"/>
            <p:cNvSpPr/>
            <p:nvPr userDrawn="1"/>
          </p:nvSpPr>
          <p:spPr>
            <a:xfrm>
              <a:off x="8093869" y="4876195"/>
              <a:ext cx="564356" cy="473829"/>
            </a:xfrm>
            <a:custGeom>
              <a:avLst/>
              <a:gdLst>
                <a:gd name="connsiteX0" fmla="*/ 140494 w 564356"/>
                <a:gd name="connsiteY0" fmla="*/ 409535 h 473829"/>
                <a:gd name="connsiteX1" fmla="*/ 183356 w 564356"/>
                <a:gd name="connsiteY1" fmla="*/ 402391 h 473829"/>
                <a:gd name="connsiteX2" fmla="*/ 230981 w 564356"/>
                <a:gd name="connsiteY2" fmla="*/ 333335 h 473829"/>
                <a:gd name="connsiteX3" fmla="*/ 319087 w 564356"/>
                <a:gd name="connsiteY3" fmla="*/ 316666 h 473829"/>
                <a:gd name="connsiteX4" fmla="*/ 359569 w 564356"/>
                <a:gd name="connsiteY4" fmla="*/ 361910 h 473829"/>
                <a:gd name="connsiteX5" fmla="*/ 357187 w 564356"/>
                <a:gd name="connsiteY5" fmla="*/ 395248 h 473829"/>
                <a:gd name="connsiteX6" fmla="*/ 321469 w 564356"/>
                <a:gd name="connsiteY6" fmla="*/ 407154 h 473829"/>
                <a:gd name="connsiteX7" fmla="*/ 350044 w 564356"/>
                <a:gd name="connsiteY7" fmla="*/ 457160 h 473829"/>
                <a:gd name="connsiteX8" fmla="*/ 431006 w 564356"/>
                <a:gd name="connsiteY8" fmla="*/ 473829 h 473829"/>
                <a:gd name="connsiteX9" fmla="*/ 438150 w 564356"/>
                <a:gd name="connsiteY9" fmla="*/ 419060 h 473829"/>
                <a:gd name="connsiteX10" fmla="*/ 564356 w 564356"/>
                <a:gd name="connsiteY10" fmla="*/ 240466 h 473829"/>
                <a:gd name="connsiteX11" fmla="*/ 428625 w 564356"/>
                <a:gd name="connsiteY11" fmla="*/ 92829 h 473829"/>
                <a:gd name="connsiteX12" fmla="*/ 359569 w 564356"/>
                <a:gd name="connsiteY12" fmla="*/ 35679 h 473829"/>
                <a:gd name="connsiteX13" fmla="*/ 338137 w 564356"/>
                <a:gd name="connsiteY13" fmla="*/ 54729 h 473829"/>
                <a:gd name="connsiteX14" fmla="*/ 309562 w 564356"/>
                <a:gd name="connsiteY14" fmla="*/ 57110 h 473829"/>
                <a:gd name="connsiteX15" fmla="*/ 304800 w 564356"/>
                <a:gd name="connsiteY15" fmla="*/ 95210 h 473829"/>
                <a:gd name="connsiteX16" fmla="*/ 269081 w 564356"/>
                <a:gd name="connsiteY16" fmla="*/ 102354 h 473829"/>
                <a:gd name="connsiteX17" fmla="*/ 221456 w 564356"/>
                <a:gd name="connsiteY17" fmla="*/ 83304 h 473829"/>
                <a:gd name="connsiteX18" fmla="*/ 147637 w 564356"/>
                <a:gd name="connsiteY18" fmla="*/ 30916 h 473829"/>
                <a:gd name="connsiteX19" fmla="*/ 133350 w 564356"/>
                <a:gd name="connsiteY19" fmla="*/ 49966 h 473829"/>
                <a:gd name="connsiteX20" fmla="*/ 152400 w 564356"/>
                <a:gd name="connsiteY20" fmla="*/ 80923 h 473829"/>
                <a:gd name="connsiteX21" fmla="*/ 145256 w 564356"/>
                <a:gd name="connsiteY21" fmla="*/ 114260 h 473829"/>
                <a:gd name="connsiteX22" fmla="*/ 104775 w 564356"/>
                <a:gd name="connsiteY22" fmla="*/ 119023 h 473829"/>
                <a:gd name="connsiteX23" fmla="*/ 61912 w 564356"/>
                <a:gd name="connsiteY23" fmla="*/ 90448 h 473829"/>
                <a:gd name="connsiteX24" fmla="*/ 26194 w 564356"/>
                <a:gd name="connsiteY24" fmla="*/ 90448 h 473829"/>
                <a:gd name="connsiteX25" fmla="*/ 0 w 564356"/>
                <a:gd name="connsiteY25" fmla="*/ 107116 h 473829"/>
                <a:gd name="connsiteX26" fmla="*/ 50006 w 564356"/>
                <a:gd name="connsiteY26" fmla="*/ 157123 h 473829"/>
                <a:gd name="connsiteX27" fmla="*/ 59531 w 564356"/>
                <a:gd name="connsiteY27" fmla="*/ 219035 h 473829"/>
                <a:gd name="connsiteX28" fmla="*/ 100012 w 564356"/>
                <a:gd name="connsiteY28" fmla="*/ 257135 h 473829"/>
                <a:gd name="connsiteX29" fmla="*/ 97631 w 564356"/>
                <a:gd name="connsiteY29" fmla="*/ 297616 h 473829"/>
                <a:gd name="connsiteX30" fmla="*/ 128587 w 564356"/>
                <a:gd name="connsiteY30" fmla="*/ 328573 h 473829"/>
                <a:gd name="connsiteX31" fmla="*/ 150019 w 564356"/>
                <a:gd name="connsiteY31" fmla="*/ 335716 h 473829"/>
                <a:gd name="connsiteX32" fmla="*/ 140494 w 564356"/>
                <a:gd name="connsiteY32" fmla="*/ 409535 h 47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64356" h="473829">
                  <a:moveTo>
                    <a:pt x="140494" y="409535"/>
                  </a:moveTo>
                  <a:cubicBezTo>
                    <a:pt x="182747" y="407050"/>
                    <a:pt x="174931" y="419244"/>
                    <a:pt x="183356" y="402391"/>
                  </a:cubicBezTo>
                  <a:cubicBezTo>
                    <a:pt x="231442" y="335070"/>
                    <a:pt x="230981" y="363028"/>
                    <a:pt x="230981" y="333335"/>
                  </a:cubicBezTo>
                  <a:lnTo>
                    <a:pt x="319087" y="316666"/>
                  </a:lnTo>
                  <a:lnTo>
                    <a:pt x="359569" y="361910"/>
                  </a:lnTo>
                  <a:lnTo>
                    <a:pt x="357187" y="395248"/>
                  </a:lnTo>
                  <a:lnTo>
                    <a:pt x="321469" y="407154"/>
                  </a:lnTo>
                  <a:lnTo>
                    <a:pt x="350044" y="457160"/>
                  </a:lnTo>
                  <a:lnTo>
                    <a:pt x="431006" y="473829"/>
                  </a:lnTo>
                  <a:lnTo>
                    <a:pt x="438150" y="419060"/>
                  </a:lnTo>
                  <a:lnTo>
                    <a:pt x="564356" y="240466"/>
                  </a:lnTo>
                  <a:lnTo>
                    <a:pt x="428625" y="92829"/>
                  </a:lnTo>
                  <a:cubicBezTo>
                    <a:pt x="358387" y="29856"/>
                    <a:pt x="359569" y="0"/>
                    <a:pt x="359569" y="35679"/>
                  </a:cubicBezTo>
                  <a:lnTo>
                    <a:pt x="338137" y="54729"/>
                  </a:lnTo>
                  <a:lnTo>
                    <a:pt x="309562" y="57110"/>
                  </a:lnTo>
                  <a:lnTo>
                    <a:pt x="304800" y="95210"/>
                  </a:lnTo>
                  <a:lnTo>
                    <a:pt x="269081" y="102354"/>
                  </a:lnTo>
                  <a:cubicBezTo>
                    <a:pt x="224768" y="82659"/>
                    <a:pt x="241854" y="83304"/>
                    <a:pt x="221456" y="83304"/>
                  </a:cubicBezTo>
                  <a:lnTo>
                    <a:pt x="147637" y="30916"/>
                  </a:lnTo>
                  <a:lnTo>
                    <a:pt x="133350" y="49966"/>
                  </a:lnTo>
                  <a:lnTo>
                    <a:pt x="152400" y="80923"/>
                  </a:lnTo>
                  <a:lnTo>
                    <a:pt x="145256" y="114260"/>
                  </a:lnTo>
                  <a:lnTo>
                    <a:pt x="104775" y="119023"/>
                  </a:lnTo>
                  <a:lnTo>
                    <a:pt x="61912" y="90448"/>
                  </a:lnTo>
                  <a:lnTo>
                    <a:pt x="26194" y="90448"/>
                  </a:lnTo>
                  <a:lnTo>
                    <a:pt x="0" y="107116"/>
                  </a:lnTo>
                  <a:lnTo>
                    <a:pt x="50006" y="157123"/>
                  </a:lnTo>
                  <a:lnTo>
                    <a:pt x="59531" y="219035"/>
                  </a:lnTo>
                  <a:lnTo>
                    <a:pt x="100012" y="257135"/>
                  </a:lnTo>
                  <a:lnTo>
                    <a:pt x="97631" y="297616"/>
                  </a:lnTo>
                  <a:lnTo>
                    <a:pt x="128587" y="328573"/>
                  </a:lnTo>
                  <a:lnTo>
                    <a:pt x="150019" y="335716"/>
                  </a:lnTo>
                  <a:lnTo>
                    <a:pt x="140494" y="4095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5" name="Dowolny kształt 64"/>
            <p:cNvSpPr/>
            <p:nvPr userDrawn="1"/>
          </p:nvSpPr>
          <p:spPr>
            <a:xfrm>
              <a:off x="6748609" y="1480579"/>
              <a:ext cx="2431903" cy="3500525"/>
            </a:xfrm>
            <a:custGeom>
              <a:avLst/>
              <a:gdLst>
                <a:gd name="connsiteX0" fmla="*/ 645128 w 2406611"/>
                <a:gd name="connsiteY0" fmla="*/ 72928 h 3500525"/>
                <a:gd name="connsiteX1" fmla="*/ 560981 w 2406611"/>
                <a:gd name="connsiteY1" fmla="*/ 112196 h 3500525"/>
                <a:gd name="connsiteX2" fmla="*/ 516103 w 2406611"/>
                <a:gd name="connsiteY2" fmla="*/ 151465 h 3500525"/>
                <a:gd name="connsiteX3" fmla="*/ 499273 w 2406611"/>
                <a:gd name="connsiteY3" fmla="*/ 213173 h 3500525"/>
                <a:gd name="connsiteX4" fmla="*/ 532932 w 2406611"/>
                <a:gd name="connsiteY4" fmla="*/ 252442 h 3500525"/>
                <a:gd name="connsiteX5" fmla="*/ 538542 w 2406611"/>
                <a:gd name="connsiteY5" fmla="*/ 286101 h 3500525"/>
                <a:gd name="connsiteX6" fmla="*/ 504883 w 2406611"/>
                <a:gd name="connsiteY6" fmla="*/ 325369 h 3500525"/>
                <a:gd name="connsiteX7" fmla="*/ 460004 w 2406611"/>
                <a:gd name="connsiteY7" fmla="*/ 330979 h 3500525"/>
                <a:gd name="connsiteX8" fmla="*/ 460004 w 2406611"/>
                <a:gd name="connsiteY8" fmla="*/ 409517 h 3500525"/>
                <a:gd name="connsiteX9" fmla="*/ 482444 w 2406611"/>
                <a:gd name="connsiteY9" fmla="*/ 454395 h 3500525"/>
                <a:gd name="connsiteX10" fmla="*/ 443175 w 2406611"/>
                <a:gd name="connsiteY10" fmla="*/ 527323 h 3500525"/>
                <a:gd name="connsiteX11" fmla="*/ 448785 w 2406611"/>
                <a:gd name="connsiteY11" fmla="*/ 611470 h 3500525"/>
                <a:gd name="connsiteX12" fmla="*/ 454395 w 2406611"/>
                <a:gd name="connsiteY12" fmla="*/ 645129 h 3500525"/>
                <a:gd name="connsiteX13" fmla="*/ 415126 w 2406611"/>
                <a:gd name="connsiteY13" fmla="*/ 701227 h 3500525"/>
                <a:gd name="connsiteX14" fmla="*/ 443175 w 2406611"/>
                <a:gd name="connsiteY14" fmla="*/ 757325 h 3500525"/>
                <a:gd name="connsiteX15" fmla="*/ 460004 w 2406611"/>
                <a:gd name="connsiteY15" fmla="*/ 824643 h 3500525"/>
                <a:gd name="connsiteX16" fmla="*/ 342198 w 2406611"/>
                <a:gd name="connsiteY16" fmla="*/ 931230 h 3500525"/>
                <a:gd name="connsiteX17" fmla="*/ 185124 w 2406611"/>
                <a:gd name="connsiteY17" fmla="*/ 1032206 h 3500525"/>
                <a:gd name="connsiteX18" fmla="*/ 241222 w 2406611"/>
                <a:gd name="connsiteY18" fmla="*/ 1105134 h 3500525"/>
                <a:gd name="connsiteX19" fmla="*/ 162684 w 2406611"/>
                <a:gd name="connsiteY19" fmla="*/ 1105134 h 3500525"/>
                <a:gd name="connsiteX20" fmla="*/ 117806 w 2406611"/>
                <a:gd name="connsiteY20" fmla="*/ 1144403 h 3500525"/>
                <a:gd name="connsiteX21" fmla="*/ 123416 w 2406611"/>
                <a:gd name="connsiteY21" fmla="*/ 1178062 h 3500525"/>
                <a:gd name="connsiteX22" fmla="*/ 72927 w 2406611"/>
                <a:gd name="connsiteY22" fmla="*/ 1206111 h 3500525"/>
                <a:gd name="connsiteX23" fmla="*/ 78537 w 2406611"/>
                <a:gd name="connsiteY23" fmla="*/ 1256599 h 3500525"/>
                <a:gd name="connsiteX24" fmla="*/ 56098 w 2406611"/>
                <a:gd name="connsiteY24" fmla="*/ 1295868 h 3500525"/>
                <a:gd name="connsiteX25" fmla="*/ 84147 w 2406611"/>
                <a:gd name="connsiteY25" fmla="*/ 1318307 h 3500525"/>
                <a:gd name="connsiteX26" fmla="*/ 61708 w 2406611"/>
                <a:gd name="connsiteY26" fmla="*/ 1351966 h 3500525"/>
                <a:gd name="connsiteX27" fmla="*/ 22439 w 2406611"/>
                <a:gd name="connsiteY27" fmla="*/ 1363185 h 3500525"/>
                <a:gd name="connsiteX28" fmla="*/ 39268 w 2406611"/>
                <a:gd name="connsiteY28" fmla="*/ 1402454 h 3500525"/>
                <a:gd name="connsiteX29" fmla="*/ 0 w 2406611"/>
                <a:gd name="connsiteY29" fmla="*/ 1430503 h 3500525"/>
                <a:gd name="connsiteX30" fmla="*/ 22439 w 2406611"/>
                <a:gd name="connsiteY30" fmla="*/ 1464162 h 3500525"/>
                <a:gd name="connsiteX31" fmla="*/ 33658 w 2406611"/>
                <a:gd name="connsiteY31" fmla="*/ 1509041 h 3500525"/>
                <a:gd name="connsiteX32" fmla="*/ 22439 w 2406611"/>
                <a:gd name="connsiteY32" fmla="*/ 1542700 h 3500525"/>
                <a:gd name="connsiteX33" fmla="*/ 78537 w 2406611"/>
                <a:gd name="connsiteY33" fmla="*/ 1565139 h 3500525"/>
                <a:gd name="connsiteX34" fmla="*/ 106586 w 2406611"/>
                <a:gd name="connsiteY34" fmla="*/ 1565139 h 3500525"/>
                <a:gd name="connsiteX35" fmla="*/ 123416 w 2406611"/>
                <a:gd name="connsiteY35" fmla="*/ 1604408 h 3500525"/>
                <a:gd name="connsiteX36" fmla="*/ 162684 w 2406611"/>
                <a:gd name="connsiteY36" fmla="*/ 1581968 h 3500525"/>
                <a:gd name="connsiteX37" fmla="*/ 213173 w 2406611"/>
                <a:gd name="connsiteY37" fmla="*/ 1610017 h 3500525"/>
                <a:gd name="connsiteX38" fmla="*/ 213173 w 2406611"/>
                <a:gd name="connsiteY38" fmla="*/ 1694165 h 3500525"/>
                <a:gd name="connsiteX39" fmla="*/ 185124 w 2406611"/>
                <a:gd name="connsiteY39" fmla="*/ 1727823 h 3500525"/>
                <a:gd name="connsiteX40" fmla="*/ 224392 w 2406611"/>
                <a:gd name="connsiteY40" fmla="*/ 1806361 h 3500525"/>
                <a:gd name="connsiteX41" fmla="*/ 308539 w 2406611"/>
                <a:gd name="connsiteY41" fmla="*/ 1901728 h 3500525"/>
                <a:gd name="connsiteX42" fmla="*/ 280490 w 2406611"/>
                <a:gd name="connsiteY42" fmla="*/ 1940996 h 3500525"/>
                <a:gd name="connsiteX43" fmla="*/ 230002 w 2406611"/>
                <a:gd name="connsiteY43" fmla="*/ 1940996 h 3500525"/>
                <a:gd name="connsiteX44" fmla="*/ 218782 w 2406611"/>
                <a:gd name="connsiteY44" fmla="*/ 1924167 h 3500525"/>
                <a:gd name="connsiteX45" fmla="*/ 179514 w 2406611"/>
                <a:gd name="connsiteY45" fmla="*/ 1940996 h 3500525"/>
                <a:gd name="connsiteX46" fmla="*/ 179514 w 2406611"/>
                <a:gd name="connsiteY46" fmla="*/ 2041973 h 3500525"/>
                <a:gd name="connsiteX47" fmla="*/ 230002 w 2406611"/>
                <a:gd name="connsiteY47" fmla="*/ 2081242 h 3500525"/>
                <a:gd name="connsiteX48" fmla="*/ 280490 w 2406611"/>
                <a:gd name="connsiteY48" fmla="*/ 2019534 h 3500525"/>
                <a:gd name="connsiteX49" fmla="*/ 342198 w 2406611"/>
                <a:gd name="connsiteY49" fmla="*/ 2030754 h 3500525"/>
                <a:gd name="connsiteX50" fmla="*/ 398297 w 2406611"/>
                <a:gd name="connsiteY50" fmla="*/ 2064412 h 3500525"/>
                <a:gd name="connsiteX51" fmla="*/ 403906 w 2406611"/>
                <a:gd name="connsiteY51" fmla="*/ 2103681 h 3500525"/>
                <a:gd name="connsiteX52" fmla="*/ 392687 w 2406611"/>
                <a:gd name="connsiteY52" fmla="*/ 2176609 h 3500525"/>
                <a:gd name="connsiteX53" fmla="*/ 437565 w 2406611"/>
                <a:gd name="connsiteY53" fmla="*/ 2187828 h 3500525"/>
                <a:gd name="connsiteX54" fmla="*/ 488054 w 2406611"/>
                <a:gd name="connsiteY54" fmla="*/ 2232707 h 3500525"/>
                <a:gd name="connsiteX55" fmla="*/ 516103 w 2406611"/>
                <a:gd name="connsiteY55" fmla="*/ 2294415 h 3500525"/>
                <a:gd name="connsiteX56" fmla="*/ 583420 w 2406611"/>
                <a:gd name="connsiteY56" fmla="*/ 2305635 h 3500525"/>
                <a:gd name="connsiteX57" fmla="*/ 639519 w 2406611"/>
                <a:gd name="connsiteY57" fmla="*/ 2283195 h 3500525"/>
                <a:gd name="connsiteX58" fmla="*/ 695617 w 2406611"/>
                <a:gd name="connsiteY58" fmla="*/ 2361733 h 3500525"/>
                <a:gd name="connsiteX59" fmla="*/ 723666 w 2406611"/>
                <a:gd name="connsiteY59" fmla="*/ 2361733 h 3500525"/>
                <a:gd name="connsiteX60" fmla="*/ 774154 w 2406611"/>
                <a:gd name="connsiteY60" fmla="*/ 2395392 h 3500525"/>
                <a:gd name="connsiteX61" fmla="*/ 802203 w 2406611"/>
                <a:gd name="connsiteY61" fmla="*/ 2389782 h 3500525"/>
                <a:gd name="connsiteX62" fmla="*/ 824643 w 2406611"/>
                <a:gd name="connsiteY62" fmla="*/ 2423441 h 3500525"/>
                <a:gd name="connsiteX63" fmla="*/ 880741 w 2406611"/>
                <a:gd name="connsiteY63" fmla="*/ 2423441 h 3500525"/>
                <a:gd name="connsiteX64" fmla="*/ 875131 w 2406611"/>
                <a:gd name="connsiteY64" fmla="*/ 2473929 h 3500525"/>
                <a:gd name="connsiteX65" fmla="*/ 835862 w 2406611"/>
                <a:gd name="connsiteY65" fmla="*/ 2563686 h 3500525"/>
                <a:gd name="connsiteX66" fmla="*/ 863911 w 2406611"/>
                <a:gd name="connsiteY66" fmla="*/ 2586125 h 3500525"/>
                <a:gd name="connsiteX67" fmla="*/ 830252 w 2406611"/>
                <a:gd name="connsiteY67" fmla="*/ 2664663 h 3500525"/>
                <a:gd name="connsiteX68" fmla="*/ 746105 w 2406611"/>
                <a:gd name="connsiteY68" fmla="*/ 2636614 h 3500525"/>
                <a:gd name="connsiteX69" fmla="*/ 706836 w 2406611"/>
                <a:gd name="connsiteY69" fmla="*/ 2664663 h 3500525"/>
                <a:gd name="connsiteX70" fmla="*/ 684397 w 2406611"/>
                <a:gd name="connsiteY70" fmla="*/ 2726371 h 3500525"/>
                <a:gd name="connsiteX71" fmla="*/ 718056 w 2406611"/>
                <a:gd name="connsiteY71" fmla="*/ 2737590 h 3500525"/>
                <a:gd name="connsiteX72" fmla="*/ 661958 w 2406611"/>
                <a:gd name="connsiteY72" fmla="*/ 2771249 h 3500525"/>
                <a:gd name="connsiteX73" fmla="*/ 645128 w 2406611"/>
                <a:gd name="connsiteY73" fmla="*/ 2821738 h 3500525"/>
                <a:gd name="connsiteX74" fmla="*/ 690007 w 2406611"/>
                <a:gd name="connsiteY74" fmla="*/ 2861006 h 3500525"/>
                <a:gd name="connsiteX75" fmla="*/ 577811 w 2406611"/>
                <a:gd name="connsiteY75" fmla="*/ 2928324 h 3500525"/>
                <a:gd name="connsiteX76" fmla="*/ 527322 w 2406611"/>
                <a:gd name="connsiteY76" fmla="*/ 2956373 h 3500525"/>
                <a:gd name="connsiteX77" fmla="*/ 555371 w 2406611"/>
                <a:gd name="connsiteY77" fmla="*/ 3006862 h 3500525"/>
                <a:gd name="connsiteX78" fmla="*/ 746105 w 2406611"/>
                <a:gd name="connsiteY78" fmla="*/ 3119058 h 3500525"/>
                <a:gd name="connsiteX79" fmla="*/ 807813 w 2406611"/>
                <a:gd name="connsiteY79" fmla="*/ 3197595 h 3500525"/>
                <a:gd name="connsiteX80" fmla="*/ 858301 w 2406611"/>
                <a:gd name="connsiteY80" fmla="*/ 3163936 h 3500525"/>
                <a:gd name="connsiteX81" fmla="*/ 970498 w 2406611"/>
                <a:gd name="connsiteY81" fmla="*/ 3231254 h 3500525"/>
                <a:gd name="connsiteX82" fmla="*/ 970498 w 2406611"/>
                <a:gd name="connsiteY82" fmla="*/ 3242474 h 3500525"/>
                <a:gd name="connsiteX83" fmla="*/ 1116353 w 2406611"/>
                <a:gd name="connsiteY83" fmla="*/ 3236864 h 3500525"/>
                <a:gd name="connsiteX84" fmla="*/ 1138792 w 2406611"/>
                <a:gd name="connsiteY84" fmla="*/ 3292962 h 3500525"/>
                <a:gd name="connsiteX85" fmla="*/ 1172451 w 2406611"/>
                <a:gd name="connsiteY85" fmla="*/ 3292962 h 3500525"/>
                <a:gd name="connsiteX86" fmla="*/ 1228549 w 2406611"/>
                <a:gd name="connsiteY86" fmla="*/ 3315401 h 3500525"/>
                <a:gd name="connsiteX87" fmla="*/ 1307087 w 2406611"/>
                <a:gd name="connsiteY87" fmla="*/ 3298572 h 3500525"/>
                <a:gd name="connsiteX88" fmla="*/ 1419283 w 2406611"/>
                <a:gd name="connsiteY88" fmla="*/ 3326621 h 3500525"/>
                <a:gd name="connsiteX89" fmla="*/ 1424893 w 2406611"/>
                <a:gd name="connsiteY89" fmla="*/ 3382719 h 3500525"/>
                <a:gd name="connsiteX90" fmla="*/ 1514650 w 2406611"/>
                <a:gd name="connsiteY90" fmla="*/ 3438817 h 3500525"/>
                <a:gd name="connsiteX91" fmla="*/ 1576358 w 2406611"/>
                <a:gd name="connsiteY91" fmla="*/ 3483696 h 3500525"/>
                <a:gd name="connsiteX92" fmla="*/ 1632456 w 2406611"/>
                <a:gd name="connsiteY92" fmla="*/ 3500525 h 3500525"/>
                <a:gd name="connsiteX93" fmla="*/ 1643676 w 2406611"/>
                <a:gd name="connsiteY93" fmla="*/ 3489306 h 3500525"/>
                <a:gd name="connsiteX94" fmla="*/ 1649285 w 2406611"/>
                <a:gd name="connsiteY94" fmla="*/ 3450037 h 3500525"/>
                <a:gd name="connsiteX95" fmla="*/ 1699774 w 2406611"/>
                <a:gd name="connsiteY95" fmla="*/ 3450037 h 3500525"/>
                <a:gd name="connsiteX96" fmla="*/ 1705384 w 2406611"/>
                <a:gd name="connsiteY96" fmla="*/ 3416378 h 3500525"/>
                <a:gd name="connsiteX97" fmla="*/ 1604407 w 2406611"/>
                <a:gd name="connsiteY97" fmla="*/ 3270523 h 3500525"/>
                <a:gd name="connsiteX98" fmla="*/ 1598797 w 2406611"/>
                <a:gd name="connsiteY98" fmla="*/ 3186376 h 3500525"/>
                <a:gd name="connsiteX99" fmla="*/ 1509040 w 2406611"/>
                <a:gd name="connsiteY99" fmla="*/ 3051740 h 3500525"/>
                <a:gd name="connsiteX100" fmla="*/ 1581968 w 2406611"/>
                <a:gd name="connsiteY100" fmla="*/ 3001252 h 3500525"/>
                <a:gd name="connsiteX101" fmla="*/ 1570748 w 2406611"/>
                <a:gd name="connsiteY101" fmla="*/ 2945154 h 3500525"/>
                <a:gd name="connsiteX102" fmla="*/ 1610017 w 2406611"/>
                <a:gd name="connsiteY102" fmla="*/ 2905885 h 3500525"/>
                <a:gd name="connsiteX103" fmla="*/ 1654895 w 2406611"/>
                <a:gd name="connsiteY103" fmla="*/ 2939544 h 3500525"/>
                <a:gd name="connsiteX104" fmla="*/ 1722213 w 2406611"/>
                <a:gd name="connsiteY104" fmla="*/ 2905885 h 3500525"/>
                <a:gd name="connsiteX105" fmla="*/ 1733433 w 2406611"/>
                <a:gd name="connsiteY105" fmla="*/ 2832957 h 3500525"/>
                <a:gd name="connsiteX106" fmla="*/ 1660505 w 2406611"/>
                <a:gd name="connsiteY106" fmla="*/ 2844177 h 3500525"/>
                <a:gd name="connsiteX107" fmla="*/ 1649285 w 2406611"/>
                <a:gd name="connsiteY107" fmla="*/ 2804908 h 3500525"/>
                <a:gd name="connsiteX108" fmla="*/ 1688554 w 2406611"/>
                <a:gd name="connsiteY108" fmla="*/ 2748810 h 3500525"/>
                <a:gd name="connsiteX109" fmla="*/ 1660505 w 2406611"/>
                <a:gd name="connsiteY109" fmla="*/ 2681492 h 3500525"/>
                <a:gd name="connsiteX110" fmla="*/ 1610017 w 2406611"/>
                <a:gd name="connsiteY110" fmla="*/ 2664663 h 3500525"/>
                <a:gd name="connsiteX111" fmla="*/ 1542699 w 2406611"/>
                <a:gd name="connsiteY111" fmla="*/ 2664663 h 3500525"/>
                <a:gd name="connsiteX112" fmla="*/ 1486601 w 2406611"/>
                <a:gd name="connsiteY112" fmla="*/ 2569296 h 3500525"/>
                <a:gd name="connsiteX113" fmla="*/ 1503430 w 2406611"/>
                <a:gd name="connsiteY113" fmla="*/ 2513198 h 3500525"/>
                <a:gd name="connsiteX114" fmla="*/ 1537089 w 2406611"/>
                <a:gd name="connsiteY114" fmla="*/ 2485149 h 3500525"/>
                <a:gd name="connsiteX115" fmla="*/ 1486601 w 2406611"/>
                <a:gd name="connsiteY115" fmla="*/ 2457100 h 3500525"/>
                <a:gd name="connsiteX116" fmla="*/ 1525870 w 2406611"/>
                <a:gd name="connsiteY116" fmla="*/ 2389782 h 3500525"/>
                <a:gd name="connsiteX117" fmla="*/ 1537089 w 2406611"/>
                <a:gd name="connsiteY117" fmla="*/ 2361733 h 3500525"/>
                <a:gd name="connsiteX118" fmla="*/ 1531479 w 2406611"/>
                <a:gd name="connsiteY118" fmla="*/ 2322464 h 3500525"/>
                <a:gd name="connsiteX119" fmla="*/ 1565138 w 2406611"/>
                <a:gd name="connsiteY119" fmla="*/ 2305635 h 3500525"/>
                <a:gd name="connsiteX120" fmla="*/ 1610017 w 2406611"/>
                <a:gd name="connsiteY120" fmla="*/ 2344903 h 3500525"/>
                <a:gd name="connsiteX121" fmla="*/ 1621236 w 2406611"/>
                <a:gd name="connsiteY121" fmla="*/ 2406611 h 3500525"/>
                <a:gd name="connsiteX122" fmla="*/ 1660505 w 2406611"/>
                <a:gd name="connsiteY122" fmla="*/ 2372952 h 3500525"/>
                <a:gd name="connsiteX123" fmla="*/ 1654895 w 2406611"/>
                <a:gd name="connsiteY123" fmla="*/ 2305635 h 3500525"/>
                <a:gd name="connsiteX124" fmla="*/ 1699774 w 2406611"/>
                <a:gd name="connsiteY124" fmla="*/ 2277585 h 3500525"/>
                <a:gd name="connsiteX125" fmla="*/ 1722213 w 2406611"/>
                <a:gd name="connsiteY125" fmla="*/ 2227097 h 3500525"/>
                <a:gd name="connsiteX126" fmla="*/ 1783921 w 2406611"/>
                <a:gd name="connsiteY126" fmla="*/ 2193438 h 3500525"/>
                <a:gd name="connsiteX127" fmla="*/ 1851239 w 2406611"/>
                <a:gd name="connsiteY127" fmla="*/ 2142950 h 3500525"/>
                <a:gd name="connsiteX128" fmla="*/ 1890508 w 2406611"/>
                <a:gd name="connsiteY128" fmla="*/ 2193438 h 3500525"/>
                <a:gd name="connsiteX129" fmla="*/ 1924166 w 2406611"/>
                <a:gd name="connsiteY129" fmla="*/ 2176609 h 3500525"/>
                <a:gd name="connsiteX130" fmla="*/ 1924166 w 2406611"/>
                <a:gd name="connsiteY130" fmla="*/ 2154169 h 3500525"/>
                <a:gd name="connsiteX131" fmla="*/ 1974655 w 2406611"/>
                <a:gd name="connsiteY131" fmla="*/ 2159779 h 3500525"/>
                <a:gd name="connsiteX132" fmla="*/ 1997094 w 2406611"/>
                <a:gd name="connsiteY132" fmla="*/ 2176609 h 3500525"/>
                <a:gd name="connsiteX133" fmla="*/ 2041973 w 2406611"/>
                <a:gd name="connsiteY133" fmla="*/ 2176609 h 3500525"/>
                <a:gd name="connsiteX134" fmla="*/ 2041973 w 2406611"/>
                <a:gd name="connsiteY134" fmla="*/ 2176609 h 3500525"/>
                <a:gd name="connsiteX135" fmla="*/ 2075631 w 2406611"/>
                <a:gd name="connsiteY135" fmla="*/ 2137340 h 3500525"/>
                <a:gd name="connsiteX136" fmla="*/ 2092461 w 2406611"/>
                <a:gd name="connsiteY136" fmla="*/ 2182219 h 3500525"/>
                <a:gd name="connsiteX137" fmla="*/ 2159779 w 2406611"/>
                <a:gd name="connsiteY137" fmla="*/ 2210268 h 3500525"/>
                <a:gd name="connsiteX138" fmla="*/ 2182218 w 2406611"/>
                <a:gd name="connsiteY138" fmla="*/ 2266366 h 3500525"/>
                <a:gd name="connsiteX139" fmla="*/ 2193438 w 2406611"/>
                <a:gd name="connsiteY139" fmla="*/ 2271976 h 3500525"/>
                <a:gd name="connsiteX140" fmla="*/ 2199047 w 2406611"/>
                <a:gd name="connsiteY140" fmla="*/ 2238317 h 3500525"/>
                <a:gd name="connsiteX141" fmla="*/ 2238316 w 2406611"/>
                <a:gd name="connsiteY141" fmla="*/ 2238317 h 3500525"/>
                <a:gd name="connsiteX142" fmla="*/ 2271975 w 2406611"/>
                <a:gd name="connsiteY142" fmla="*/ 2266366 h 3500525"/>
                <a:gd name="connsiteX143" fmla="*/ 2305634 w 2406611"/>
                <a:gd name="connsiteY143" fmla="*/ 2271976 h 3500525"/>
                <a:gd name="connsiteX144" fmla="*/ 2406611 w 2406611"/>
                <a:gd name="connsiteY144" fmla="*/ 2199048 h 3500525"/>
                <a:gd name="connsiteX145" fmla="*/ 2406611 w 2406611"/>
                <a:gd name="connsiteY145" fmla="*/ 95367 h 3500525"/>
                <a:gd name="connsiteX146" fmla="*/ 2271975 w 2406611"/>
                <a:gd name="connsiteY146" fmla="*/ 44879 h 3500525"/>
                <a:gd name="connsiteX147" fmla="*/ 2154169 w 2406611"/>
                <a:gd name="connsiteY147" fmla="*/ 50488 h 3500525"/>
                <a:gd name="connsiteX148" fmla="*/ 2047582 w 2406611"/>
                <a:gd name="connsiteY148" fmla="*/ 33659 h 3500525"/>
                <a:gd name="connsiteX149" fmla="*/ 2008314 w 2406611"/>
                <a:gd name="connsiteY149" fmla="*/ 0 h 3500525"/>
                <a:gd name="connsiteX150" fmla="*/ 1974655 w 2406611"/>
                <a:gd name="connsiteY150" fmla="*/ 5610 h 3500525"/>
                <a:gd name="connsiteX151" fmla="*/ 1997094 w 2406611"/>
                <a:gd name="connsiteY151" fmla="*/ 89757 h 3500525"/>
                <a:gd name="connsiteX152" fmla="*/ 2086851 w 2406611"/>
                <a:gd name="connsiteY152" fmla="*/ 106587 h 3500525"/>
                <a:gd name="connsiteX153" fmla="*/ 2131730 w 2406611"/>
                <a:gd name="connsiteY153" fmla="*/ 145855 h 3500525"/>
                <a:gd name="connsiteX154" fmla="*/ 2086851 w 2406611"/>
                <a:gd name="connsiteY154" fmla="*/ 162685 h 3500525"/>
                <a:gd name="connsiteX155" fmla="*/ 2047582 w 2406611"/>
                <a:gd name="connsiteY155" fmla="*/ 117806 h 3500525"/>
                <a:gd name="connsiteX156" fmla="*/ 1963435 w 2406611"/>
                <a:gd name="connsiteY156" fmla="*/ 179514 h 3500525"/>
                <a:gd name="connsiteX157" fmla="*/ 1901727 w 2406611"/>
                <a:gd name="connsiteY157" fmla="*/ 185124 h 3500525"/>
                <a:gd name="connsiteX158" fmla="*/ 1840019 w 2406611"/>
                <a:gd name="connsiteY158" fmla="*/ 230003 h 3500525"/>
                <a:gd name="connsiteX159" fmla="*/ 1840019 w 2406611"/>
                <a:gd name="connsiteY159" fmla="*/ 173904 h 3500525"/>
                <a:gd name="connsiteX160" fmla="*/ 1750262 w 2406611"/>
                <a:gd name="connsiteY160" fmla="*/ 201954 h 3500525"/>
                <a:gd name="connsiteX161" fmla="*/ 1688554 w 2406611"/>
                <a:gd name="connsiteY161" fmla="*/ 230003 h 3500525"/>
                <a:gd name="connsiteX162" fmla="*/ 1615627 w 2406611"/>
                <a:gd name="connsiteY162" fmla="*/ 258052 h 3500525"/>
                <a:gd name="connsiteX163" fmla="*/ 1548309 w 2406611"/>
                <a:gd name="connsiteY163" fmla="*/ 325369 h 3500525"/>
                <a:gd name="connsiteX164" fmla="*/ 1514650 w 2406611"/>
                <a:gd name="connsiteY164" fmla="*/ 330979 h 3500525"/>
                <a:gd name="connsiteX165" fmla="*/ 1464162 w 2406611"/>
                <a:gd name="connsiteY165" fmla="*/ 392687 h 3500525"/>
                <a:gd name="connsiteX166" fmla="*/ 1424893 w 2406611"/>
                <a:gd name="connsiteY166" fmla="*/ 415127 h 3500525"/>
                <a:gd name="connsiteX167" fmla="*/ 1374404 w 2406611"/>
                <a:gd name="connsiteY167" fmla="*/ 387077 h 3500525"/>
                <a:gd name="connsiteX168" fmla="*/ 1357575 w 2406611"/>
                <a:gd name="connsiteY168" fmla="*/ 353419 h 3500525"/>
                <a:gd name="connsiteX169" fmla="*/ 1391234 w 2406611"/>
                <a:gd name="connsiteY169" fmla="*/ 347809 h 3500525"/>
                <a:gd name="connsiteX170" fmla="*/ 1436112 w 2406611"/>
                <a:gd name="connsiteY170" fmla="*/ 286101 h 3500525"/>
                <a:gd name="connsiteX171" fmla="*/ 1380014 w 2406611"/>
                <a:gd name="connsiteY171" fmla="*/ 241222 h 3500525"/>
                <a:gd name="connsiteX172" fmla="*/ 1295867 w 2406611"/>
                <a:gd name="connsiteY172" fmla="*/ 246832 h 3500525"/>
                <a:gd name="connsiteX173" fmla="*/ 1284647 w 2406611"/>
                <a:gd name="connsiteY173" fmla="*/ 297320 h 3500525"/>
                <a:gd name="connsiteX174" fmla="*/ 1295867 w 2406611"/>
                <a:gd name="connsiteY174" fmla="*/ 325369 h 3500525"/>
                <a:gd name="connsiteX175" fmla="*/ 1279038 w 2406611"/>
                <a:gd name="connsiteY175" fmla="*/ 392687 h 3500525"/>
                <a:gd name="connsiteX176" fmla="*/ 1290257 w 2406611"/>
                <a:gd name="connsiteY176" fmla="*/ 499274 h 3500525"/>
                <a:gd name="connsiteX177" fmla="*/ 1150012 w 2406611"/>
                <a:gd name="connsiteY177" fmla="*/ 476835 h 3500525"/>
                <a:gd name="connsiteX178" fmla="*/ 1020986 w 2406611"/>
                <a:gd name="connsiteY178" fmla="*/ 566592 h 3500525"/>
                <a:gd name="connsiteX179" fmla="*/ 1032206 w 2406611"/>
                <a:gd name="connsiteY179" fmla="*/ 617080 h 3500525"/>
                <a:gd name="connsiteX180" fmla="*/ 1054645 w 2406611"/>
                <a:gd name="connsiteY180" fmla="*/ 650739 h 3500525"/>
                <a:gd name="connsiteX181" fmla="*/ 1009766 w 2406611"/>
                <a:gd name="connsiteY181" fmla="*/ 645129 h 3500525"/>
                <a:gd name="connsiteX182" fmla="*/ 931229 w 2406611"/>
                <a:gd name="connsiteY182" fmla="*/ 617080 h 3500525"/>
                <a:gd name="connsiteX183" fmla="*/ 886351 w 2406611"/>
                <a:gd name="connsiteY183" fmla="*/ 622690 h 3500525"/>
                <a:gd name="connsiteX184" fmla="*/ 863911 w 2406611"/>
                <a:gd name="connsiteY184" fmla="*/ 645129 h 3500525"/>
                <a:gd name="connsiteX185" fmla="*/ 875131 w 2406611"/>
                <a:gd name="connsiteY185" fmla="*/ 678788 h 3500525"/>
                <a:gd name="connsiteX186" fmla="*/ 852692 w 2406611"/>
                <a:gd name="connsiteY186" fmla="*/ 701227 h 3500525"/>
                <a:gd name="connsiteX187" fmla="*/ 790984 w 2406611"/>
                <a:gd name="connsiteY187" fmla="*/ 678788 h 3500525"/>
                <a:gd name="connsiteX188" fmla="*/ 734885 w 2406611"/>
                <a:gd name="connsiteY188" fmla="*/ 650739 h 3500525"/>
                <a:gd name="connsiteX189" fmla="*/ 718056 w 2406611"/>
                <a:gd name="connsiteY189" fmla="*/ 577811 h 3500525"/>
                <a:gd name="connsiteX190" fmla="*/ 740495 w 2406611"/>
                <a:gd name="connsiteY190" fmla="*/ 538542 h 3500525"/>
                <a:gd name="connsiteX191" fmla="*/ 740495 w 2406611"/>
                <a:gd name="connsiteY191" fmla="*/ 471225 h 3500525"/>
                <a:gd name="connsiteX192" fmla="*/ 678787 w 2406611"/>
                <a:gd name="connsiteY192" fmla="*/ 437566 h 3500525"/>
                <a:gd name="connsiteX193" fmla="*/ 661958 w 2406611"/>
                <a:gd name="connsiteY193" fmla="*/ 381468 h 3500525"/>
                <a:gd name="connsiteX194" fmla="*/ 802203 w 2406611"/>
                <a:gd name="connsiteY194" fmla="*/ 426346 h 3500525"/>
                <a:gd name="connsiteX195" fmla="*/ 891960 w 2406611"/>
                <a:gd name="connsiteY195" fmla="*/ 493664 h 3500525"/>
                <a:gd name="connsiteX196" fmla="*/ 1049035 w 2406611"/>
                <a:gd name="connsiteY196" fmla="*/ 476835 h 3500525"/>
                <a:gd name="connsiteX197" fmla="*/ 1155622 w 2406611"/>
                <a:gd name="connsiteY197" fmla="*/ 415127 h 3500525"/>
                <a:gd name="connsiteX198" fmla="*/ 1127573 w 2406611"/>
                <a:gd name="connsiteY198" fmla="*/ 342199 h 3500525"/>
                <a:gd name="connsiteX199" fmla="*/ 925619 w 2406611"/>
                <a:gd name="connsiteY199" fmla="*/ 151465 h 3500525"/>
                <a:gd name="connsiteX200" fmla="*/ 863911 w 2406611"/>
                <a:gd name="connsiteY200" fmla="*/ 123416 h 3500525"/>
                <a:gd name="connsiteX201" fmla="*/ 796593 w 2406611"/>
                <a:gd name="connsiteY201" fmla="*/ 134636 h 3500525"/>
                <a:gd name="connsiteX202" fmla="*/ 774154 w 2406611"/>
                <a:gd name="connsiteY202" fmla="*/ 84147 h 3500525"/>
                <a:gd name="connsiteX203" fmla="*/ 645128 w 2406611"/>
                <a:gd name="connsiteY203" fmla="*/ 72928 h 350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2406611" h="3500525">
                  <a:moveTo>
                    <a:pt x="645128" y="72928"/>
                  </a:moveTo>
                  <a:lnTo>
                    <a:pt x="560981" y="112196"/>
                  </a:lnTo>
                  <a:lnTo>
                    <a:pt x="516103" y="151465"/>
                  </a:lnTo>
                  <a:lnTo>
                    <a:pt x="499273" y="213173"/>
                  </a:lnTo>
                  <a:lnTo>
                    <a:pt x="532932" y="252442"/>
                  </a:lnTo>
                  <a:lnTo>
                    <a:pt x="538542" y="286101"/>
                  </a:lnTo>
                  <a:lnTo>
                    <a:pt x="504883" y="325369"/>
                  </a:lnTo>
                  <a:lnTo>
                    <a:pt x="460004" y="330979"/>
                  </a:lnTo>
                  <a:lnTo>
                    <a:pt x="460004" y="409517"/>
                  </a:lnTo>
                  <a:lnTo>
                    <a:pt x="482444" y="454395"/>
                  </a:lnTo>
                  <a:lnTo>
                    <a:pt x="443175" y="527323"/>
                  </a:lnTo>
                  <a:lnTo>
                    <a:pt x="448785" y="611470"/>
                  </a:lnTo>
                  <a:lnTo>
                    <a:pt x="454395" y="645129"/>
                  </a:lnTo>
                  <a:lnTo>
                    <a:pt x="415126" y="701227"/>
                  </a:lnTo>
                  <a:lnTo>
                    <a:pt x="443175" y="757325"/>
                  </a:lnTo>
                  <a:lnTo>
                    <a:pt x="460004" y="824643"/>
                  </a:lnTo>
                  <a:lnTo>
                    <a:pt x="342198" y="931230"/>
                  </a:lnTo>
                  <a:lnTo>
                    <a:pt x="185124" y="1032206"/>
                  </a:lnTo>
                  <a:lnTo>
                    <a:pt x="241222" y="1105134"/>
                  </a:lnTo>
                  <a:lnTo>
                    <a:pt x="162684" y="1105134"/>
                  </a:lnTo>
                  <a:lnTo>
                    <a:pt x="117806" y="1144403"/>
                  </a:lnTo>
                  <a:lnTo>
                    <a:pt x="123416" y="1178062"/>
                  </a:lnTo>
                  <a:lnTo>
                    <a:pt x="72927" y="1206111"/>
                  </a:lnTo>
                  <a:lnTo>
                    <a:pt x="78537" y="1256599"/>
                  </a:lnTo>
                  <a:lnTo>
                    <a:pt x="56098" y="1295868"/>
                  </a:lnTo>
                  <a:lnTo>
                    <a:pt x="84147" y="1318307"/>
                  </a:lnTo>
                  <a:lnTo>
                    <a:pt x="61708" y="1351966"/>
                  </a:lnTo>
                  <a:lnTo>
                    <a:pt x="22439" y="1363185"/>
                  </a:lnTo>
                  <a:lnTo>
                    <a:pt x="39268" y="1402454"/>
                  </a:lnTo>
                  <a:lnTo>
                    <a:pt x="0" y="1430503"/>
                  </a:lnTo>
                  <a:lnTo>
                    <a:pt x="22439" y="1464162"/>
                  </a:lnTo>
                  <a:lnTo>
                    <a:pt x="33658" y="1509041"/>
                  </a:lnTo>
                  <a:lnTo>
                    <a:pt x="22439" y="1542700"/>
                  </a:lnTo>
                  <a:lnTo>
                    <a:pt x="78537" y="1565139"/>
                  </a:lnTo>
                  <a:lnTo>
                    <a:pt x="106586" y="1565139"/>
                  </a:lnTo>
                  <a:lnTo>
                    <a:pt x="123416" y="1604408"/>
                  </a:lnTo>
                  <a:lnTo>
                    <a:pt x="162684" y="1581968"/>
                  </a:lnTo>
                  <a:lnTo>
                    <a:pt x="213173" y="1610017"/>
                  </a:lnTo>
                  <a:lnTo>
                    <a:pt x="213173" y="1694165"/>
                  </a:lnTo>
                  <a:lnTo>
                    <a:pt x="185124" y="1727823"/>
                  </a:lnTo>
                  <a:lnTo>
                    <a:pt x="224392" y="1806361"/>
                  </a:lnTo>
                  <a:lnTo>
                    <a:pt x="308539" y="1901728"/>
                  </a:lnTo>
                  <a:lnTo>
                    <a:pt x="280490" y="1940996"/>
                  </a:lnTo>
                  <a:lnTo>
                    <a:pt x="230002" y="1940996"/>
                  </a:lnTo>
                  <a:lnTo>
                    <a:pt x="218782" y="1924167"/>
                  </a:lnTo>
                  <a:lnTo>
                    <a:pt x="179514" y="1940996"/>
                  </a:lnTo>
                  <a:lnTo>
                    <a:pt x="179514" y="2041973"/>
                  </a:lnTo>
                  <a:lnTo>
                    <a:pt x="230002" y="2081242"/>
                  </a:lnTo>
                  <a:lnTo>
                    <a:pt x="280490" y="2019534"/>
                  </a:lnTo>
                  <a:lnTo>
                    <a:pt x="342198" y="2030754"/>
                  </a:lnTo>
                  <a:lnTo>
                    <a:pt x="398297" y="2064412"/>
                  </a:lnTo>
                  <a:lnTo>
                    <a:pt x="403906" y="2103681"/>
                  </a:lnTo>
                  <a:lnTo>
                    <a:pt x="392687" y="2176609"/>
                  </a:lnTo>
                  <a:lnTo>
                    <a:pt x="437565" y="2187828"/>
                  </a:lnTo>
                  <a:lnTo>
                    <a:pt x="488054" y="2232707"/>
                  </a:lnTo>
                  <a:lnTo>
                    <a:pt x="516103" y="2294415"/>
                  </a:lnTo>
                  <a:lnTo>
                    <a:pt x="583420" y="2305635"/>
                  </a:lnTo>
                  <a:lnTo>
                    <a:pt x="639519" y="2283195"/>
                  </a:lnTo>
                  <a:lnTo>
                    <a:pt x="695617" y="2361733"/>
                  </a:lnTo>
                  <a:lnTo>
                    <a:pt x="723666" y="2361733"/>
                  </a:lnTo>
                  <a:lnTo>
                    <a:pt x="774154" y="2395392"/>
                  </a:lnTo>
                  <a:lnTo>
                    <a:pt x="802203" y="2389782"/>
                  </a:lnTo>
                  <a:lnTo>
                    <a:pt x="824643" y="2423441"/>
                  </a:lnTo>
                  <a:lnTo>
                    <a:pt x="880741" y="2423441"/>
                  </a:lnTo>
                  <a:lnTo>
                    <a:pt x="875131" y="2473929"/>
                  </a:lnTo>
                  <a:lnTo>
                    <a:pt x="835862" y="2563686"/>
                  </a:lnTo>
                  <a:lnTo>
                    <a:pt x="863911" y="2586125"/>
                  </a:lnTo>
                  <a:lnTo>
                    <a:pt x="830252" y="2664663"/>
                  </a:lnTo>
                  <a:lnTo>
                    <a:pt x="746105" y="2636614"/>
                  </a:lnTo>
                  <a:lnTo>
                    <a:pt x="706836" y="2664663"/>
                  </a:lnTo>
                  <a:lnTo>
                    <a:pt x="684397" y="2726371"/>
                  </a:lnTo>
                  <a:lnTo>
                    <a:pt x="718056" y="2737590"/>
                  </a:lnTo>
                  <a:lnTo>
                    <a:pt x="661958" y="2771249"/>
                  </a:lnTo>
                  <a:lnTo>
                    <a:pt x="645128" y="2821738"/>
                  </a:lnTo>
                  <a:lnTo>
                    <a:pt x="690007" y="2861006"/>
                  </a:lnTo>
                  <a:lnTo>
                    <a:pt x="577811" y="2928324"/>
                  </a:lnTo>
                  <a:lnTo>
                    <a:pt x="527322" y="2956373"/>
                  </a:lnTo>
                  <a:lnTo>
                    <a:pt x="555371" y="3006862"/>
                  </a:lnTo>
                  <a:lnTo>
                    <a:pt x="746105" y="3119058"/>
                  </a:lnTo>
                  <a:lnTo>
                    <a:pt x="807813" y="3197595"/>
                  </a:lnTo>
                  <a:lnTo>
                    <a:pt x="858301" y="3163936"/>
                  </a:lnTo>
                  <a:lnTo>
                    <a:pt x="970498" y="3231254"/>
                  </a:lnTo>
                  <a:lnTo>
                    <a:pt x="970498" y="3242474"/>
                  </a:lnTo>
                  <a:lnTo>
                    <a:pt x="1116353" y="3236864"/>
                  </a:lnTo>
                  <a:lnTo>
                    <a:pt x="1138792" y="3292962"/>
                  </a:lnTo>
                  <a:lnTo>
                    <a:pt x="1172451" y="3292962"/>
                  </a:lnTo>
                  <a:lnTo>
                    <a:pt x="1228549" y="3315401"/>
                  </a:lnTo>
                  <a:lnTo>
                    <a:pt x="1307087" y="3298572"/>
                  </a:lnTo>
                  <a:lnTo>
                    <a:pt x="1419283" y="3326621"/>
                  </a:lnTo>
                  <a:lnTo>
                    <a:pt x="1424893" y="3382719"/>
                  </a:lnTo>
                  <a:lnTo>
                    <a:pt x="1514650" y="3438817"/>
                  </a:lnTo>
                  <a:lnTo>
                    <a:pt x="1576358" y="3483696"/>
                  </a:lnTo>
                  <a:lnTo>
                    <a:pt x="1632456" y="3500525"/>
                  </a:lnTo>
                  <a:lnTo>
                    <a:pt x="1643676" y="3489306"/>
                  </a:lnTo>
                  <a:lnTo>
                    <a:pt x="1649285" y="3450037"/>
                  </a:lnTo>
                  <a:lnTo>
                    <a:pt x="1699774" y="3450037"/>
                  </a:lnTo>
                  <a:lnTo>
                    <a:pt x="1705384" y="3416378"/>
                  </a:lnTo>
                  <a:lnTo>
                    <a:pt x="1604407" y="3270523"/>
                  </a:lnTo>
                  <a:lnTo>
                    <a:pt x="1598797" y="3186376"/>
                  </a:lnTo>
                  <a:lnTo>
                    <a:pt x="1509040" y="3051740"/>
                  </a:lnTo>
                  <a:lnTo>
                    <a:pt x="1581968" y="3001252"/>
                  </a:lnTo>
                  <a:lnTo>
                    <a:pt x="1570748" y="2945154"/>
                  </a:lnTo>
                  <a:lnTo>
                    <a:pt x="1610017" y="2905885"/>
                  </a:lnTo>
                  <a:cubicBezTo>
                    <a:pt x="1650705" y="2940761"/>
                    <a:pt x="1632045" y="2939544"/>
                    <a:pt x="1654895" y="2939544"/>
                  </a:cubicBezTo>
                  <a:lnTo>
                    <a:pt x="1722213" y="2905885"/>
                  </a:lnTo>
                  <a:lnTo>
                    <a:pt x="1733433" y="2832957"/>
                  </a:lnTo>
                  <a:lnTo>
                    <a:pt x="1660505" y="2844177"/>
                  </a:lnTo>
                  <a:lnTo>
                    <a:pt x="1649285" y="2804908"/>
                  </a:lnTo>
                  <a:lnTo>
                    <a:pt x="1688554" y="2748810"/>
                  </a:lnTo>
                  <a:lnTo>
                    <a:pt x="1660505" y="2681492"/>
                  </a:lnTo>
                  <a:lnTo>
                    <a:pt x="1610017" y="2664663"/>
                  </a:lnTo>
                  <a:lnTo>
                    <a:pt x="1542699" y="2664663"/>
                  </a:lnTo>
                  <a:cubicBezTo>
                    <a:pt x="1484527" y="2577403"/>
                    <a:pt x="1486601" y="2614226"/>
                    <a:pt x="1486601" y="2569296"/>
                  </a:cubicBezTo>
                  <a:lnTo>
                    <a:pt x="1503430" y="2513198"/>
                  </a:lnTo>
                  <a:lnTo>
                    <a:pt x="1537089" y="2485149"/>
                  </a:lnTo>
                  <a:lnTo>
                    <a:pt x="1486601" y="2457100"/>
                  </a:lnTo>
                  <a:lnTo>
                    <a:pt x="1525870" y="2389782"/>
                  </a:lnTo>
                  <a:lnTo>
                    <a:pt x="1537089" y="2361733"/>
                  </a:lnTo>
                  <a:lnTo>
                    <a:pt x="1531479" y="2322464"/>
                  </a:lnTo>
                  <a:lnTo>
                    <a:pt x="1565138" y="2305635"/>
                  </a:lnTo>
                  <a:lnTo>
                    <a:pt x="1610017" y="2344903"/>
                  </a:lnTo>
                  <a:lnTo>
                    <a:pt x="1621236" y="2406611"/>
                  </a:lnTo>
                  <a:lnTo>
                    <a:pt x="1660505" y="2372952"/>
                  </a:lnTo>
                  <a:lnTo>
                    <a:pt x="1654895" y="2305635"/>
                  </a:lnTo>
                  <a:lnTo>
                    <a:pt x="1699774" y="2277585"/>
                  </a:lnTo>
                  <a:lnTo>
                    <a:pt x="1722213" y="2227097"/>
                  </a:lnTo>
                  <a:lnTo>
                    <a:pt x="1783921" y="2193438"/>
                  </a:lnTo>
                  <a:lnTo>
                    <a:pt x="1851239" y="2142950"/>
                  </a:lnTo>
                  <a:lnTo>
                    <a:pt x="1890508" y="2193438"/>
                  </a:lnTo>
                  <a:lnTo>
                    <a:pt x="1924166" y="2176609"/>
                  </a:lnTo>
                  <a:lnTo>
                    <a:pt x="1924166" y="2154169"/>
                  </a:lnTo>
                  <a:lnTo>
                    <a:pt x="1974655" y="2159779"/>
                  </a:lnTo>
                  <a:lnTo>
                    <a:pt x="1997094" y="2176609"/>
                  </a:lnTo>
                  <a:lnTo>
                    <a:pt x="2041973" y="2176609"/>
                  </a:lnTo>
                  <a:lnTo>
                    <a:pt x="2041973" y="2176609"/>
                  </a:lnTo>
                  <a:lnTo>
                    <a:pt x="2075631" y="2137340"/>
                  </a:lnTo>
                  <a:lnTo>
                    <a:pt x="2092461" y="2182219"/>
                  </a:lnTo>
                  <a:lnTo>
                    <a:pt x="2159779" y="2210268"/>
                  </a:lnTo>
                  <a:lnTo>
                    <a:pt x="2182218" y="2266366"/>
                  </a:lnTo>
                  <a:lnTo>
                    <a:pt x="2193438" y="2271976"/>
                  </a:lnTo>
                  <a:lnTo>
                    <a:pt x="2199047" y="2238317"/>
                  </a:lnTo>
                  <a:lnTo>
                    <a:pt x="2238316" y="2238317"/>
                  </a:lnTo>
                  <a:lnTo>
                    <a:pt x="2271975" y="2266366"/>
                  </a:lnTo>
                  <a:lnTo>
                    <a:pt x="2305634" y="2271976"/>
                  </a:lnTo>
                  <a:lnTo>
                    <a:pt x="2406611" y="2199048"/>
                  </a:lnTo>
                  <a:lnTo>
                    <a:pt x="2406611" y="95367"/>
                  </a:lnTo>
                  <a:lnTo>
                    <a:pt x="2271975" y="44879"/>
                  </a:lnTo>
                  <a:cubicBezTo>
                    <a:pt x="2157911" y="50581"/>
                    <a:pt x="2197224" y="50488"/>
                    <a:pt x="2154169" y="50488"/>
                  </a:cubicBezTo>
                  <a:lnTo>
                    <a:pt x="2047582" y="33659"/>
                  </a:lnTo>
                  <a:lnTo>
                    <a:pt x="2008314" y="0"/>
                  </a:lnTo>
                  <a:lnTo>
                    <a:pt x="1974655" y="5610"/>
                  </a:lnTo>
                  <a:lnTo>
                    <a:pt x="1997094" y="89757"/>
                  </a:lnTo>
                  <a:lnTo>
                    <a:pt x="2086851" y="106587"/>
                  </a:lnTo>
                  <a:lnTo>
                    <a:pt x="2131730" y="145855"/>
                  </a:lnTo>
                  <a:lnTo>
                    <a:pt x="2086851" y="162685"/>
                  </a:lnTo>
                  <a:lnTo>
                    <a:pt x="2047582" y="117806"/>
                  </a:lnTo>
                  <a:lnTo>
                    <a:pt x="1963435" y="179514"/>
                  </a:lnTo>
                  <a:lnTo>
                    <a:pt x="1901727" y="185124"/>
                  </a:lnTo>
                  <a:lnTo>
                    <a:pt x="1840019" y="230003"/>
                  </a:lnTo>
                  <a:lnTo>
                    <a:pt x="1840019" y="173904"/>
                  </a:lnTo>
                  <a:lnTo>
                    <a:pt x="1750262" y="201954"/>
                  </a:lnTo>
                  <a:lnTo>
                    <a:pt x="1688554" y="230003"/>
                  </a:lnTo>
                  <a:lnTo>
                    <a:pt x="1615627" y="258052"/>
                  </a:lnTo>
                  <a:lnTo>
                    <a:pt x="1548309" y="325369"/>
                  </a:lnTo>
                  <a:lnTo>
                    <a:pt x="1514650" y="330979"/>
                  </a:lnTo>
                  <a:lnTo>
                    <a:pt x="1464162" y="392687"/>
                  </a:lnTo>
                  <a:lnTo>
                    <a:pt x="1424893" y="415127"/>
                  </a:lnTo>
                  <a:lnTo>
                    <a:pt x="1374404" y="387077"/>
                  </a:lnTo>
                  <a:lnTo>
                    <a:pt x="1357575" y="353419"/>
                  </a:lnTo>
                  <a:lnTo>
                    <a:pt x="1391234" y="347809"/>
                  </a:lnTo>
                  <a:lnTo>
                    <a:pt x="1436112" y="286101"/>
                  </a:lnTo>
                  <a:cubicBezTo>
                    <a:pt x="1384226" y="239980"/>
                    <a:pt x="1408141" y="241222"/>
                    <a:pt x="1380014" y="241222"/>
                  </a:cubicBezTo>
                  <a:lnTo>
                    <a:pt x="1295867" y="246832"/>
                  </a:lnTo>
                  <a:lnTo>
                    <a:pt x="1284647" y="297320"/>
                  </a:lnTo>
                  <a:lnTo>
                    <a:pt x="1295867" y="325369"/>
                  </a:lnTo>
                  <a:lnTo>
                    <a:pt x="1279038" y="392687"/>
                  </a:lnTo>
                  <a:lnTo>
                    <a:pt x="1290257" y="499274"/>
                  </a:lnTo>
                  <a:lnTo>
                    <a:pt x="1150012" y="476835"/>
                  </a:lnTo>
                  <a:lnTo>
                    <a:pt x="1020986" y="566592"/>
                  </a:lnTo>
                  <a:lnTo>
                    <a:pt x="1032206" y="617080"/>
                  </a:lnTo>
                  <a:lnTo>
                    <a:pt x="1054645" y="650739"/>
                  </a:lnTo>
                  <a:lnTo>
                    <a:pt x="1009766" y="645129"/>
                  </a:lnTo>
                  <a:cubicBezTo>
                    <a:pt x="938997" y="615642"/>
                    <a:pt x="966758" y="617080"/>
                    <a:pt x="931229" y="617080"/>
                  </a:cubicBezTo>
                  <a:lnTo>
                    <a:pt x="886351" y="622690"/>
                  </a:lnTo>
                  <a:lnTo>
                    <a:pt x="863911" y="645129"/>
                  </a:lnTo>
                  <a:lnTo>
                    <a:pt x="875131" y="678788"/>
                  </a:lnTo>
                  <a:lnTo>
                    <a:pt x="852692" y="701227"/>
                  </a:lnTo>
                  <a:cubicBezTo>
                    <a:pt x="798786" y="677269"/>
                    <a:pt x="820620" y="678788"/>
                    <a:pt x="790984" y="678788"/>
                  </a:cubicBezTo>
                  <a:lnTo>
                    <a:pt x="734885" y="650739"/>
                  </a:lnTo>
                  <a:lnTo>
                    <a:pt x="718056" y="577811"/>
                  </a:lnTo>
                  <a:lnTo>
                    <a:pt x="740495" y="538542"/>
                  </a:lnTo>
                  <a:lnTo>
                    <a:pt x="740495" y="471225"/>
                  </a:lnTo>
                  <a:lnTo>
                    <a:pt x="678787" y="437566"/>
                  </a:lnTo>
                  <a:cubicBezTo>
                    <a:pt x="649065" y="378123"/>
                    <a:pt x="629832" y="381468"/>
                    <a:pt x="661958" y="381468"/>
                  </a:cubicBezTo>
                  <a:lnTo>
                    <a:pt x="802203" y="426346"/>
                  </a:lnTo>
                  <a:lnTo>
                    <a:pt x="891960" y="493664"/>
                  </a:lnTo>
                  <a:lnTo>
                    <a:pt x="1049035" y="476835"/>
                  </a:lnTo>
                  <a:lnTo>
                    <a:pt x="1155622" y="415127"/>
                  </a:lnTo>
                  <a:lnTo>
                    <a:pt x="1127573" y="342199"/>
                  </a:lnTo>
                  <a:lnTo>
                    <a:pt x="925619" y="151465"/>
                  </a:lnTo>
                  <a:lnTo>
                    <a:pt x="863911" y="123416"/>
                  </a:lnTo>
                  <a:lnTo>
                    <a:pt x="796593" y="134636"/>
                  </a:lnTo>
                  <a:lnTo>
                    <a:pt x="774154" y="84147"/>
                  </a:lnTo>
                  <a:lnTo>
                    <a:pt x="645128" y="72928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6" name="Dowolny kształt 65"/>
            <p:cNvSpPr/>
            <p:nvPr userDrawn="1"/>
          </p:nvSpPr>
          <p:spPr>
            <a:xfrm>
              <a:off x="8230530" y="1613143"/>
              <a:ext cx="144326" cy="112618"/>
            </a:xfrm>
            <a:custGeom>
              <a:avLst/>
              <a:gdLst>
                <a:gd name="connsiteX0" fmla="*/ 20501 w 144326"/>
                <a:gd name="connsiteY0" fmla="*/ 112618 h 112618"/>
                <a:gd name="connsiteX1" fmla="*/ 72889 w 144326"/>
                <a:gd name="connsiteY1" fmla="*/ 88806 h 112618"/>
                <a:gd name="connsiteX2" fmla="*/ 113370 w 144326"/>
                <a:gd name="connsiteY2" fmla="*/ 86425 h 112618"/>
                <a:gd name="connsiteX3" fmla="*/ 144326 w 144326"/>
                <a:gd name="connsiteY3" fmla="*/ 84043 h 112618"/>
                <a:gd name="connsiteX4" fmla="*/ 144326 w 144326"/>
                <a:gd name="connsiteY4" fmla="*/ 50706 h 112618"/>
                <a:gd name="connsiteX5" fmla="*/ 118133 w 144326"/>
                <a:gd name="connsiteY5" fmla="*/ 10225 h 112618"/>
                <a:gd name="connsiteX6" fmla="*/ 80033 w 144326"/>
                <a:gd name="connsiteY6" fmla="*/ 700 h 112618"/>
                <a:gd name="connsiteX7" fmla="*/ 22883 w 144326"/>
                <a:gd name="connsiteY7" fmla="*/ 12606 h 112618"/>
                <a:gd name="connsiteX8" fmla="*/ 1451 w 144326"/>
                <a:gd name="connsiteY8" fmla="*/ 26893 h 112618"/>
                <a:gd name="connsiteX9" fmla="*/ 20501 w 144326"/>
                <a:gd name="connsiteY9" fmla="*/ 112618 h 11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326" h="112618">
                  <a:moveTo>
                    <a:pt x="20501" y="112618"/>
                  </a:moveTo>
                  <a:lnTo>
                    <a:pt x="72889" y="88806"/>
                  </a:lnTo>
                  <a:lnTo>
                    <a:pt x="113370" y="86425"/>
                  </a:lnTo>
                  <a:lnTo>
                    <a:pt x="144326" y="84043"/>
                  </a:lnTo>
                  <a:lnTo>
                    <a:pt x="144326" y="50706"/>
                  </a:lnTo>
                  <a:lnTo>
                    <a:pt x="118133" y="10225"/>
                  </a:lnTo>
                  <a:cubicBezTo>
                    <a:pt x="84900" y="0"/>
                    <a:pt x="97972" y="700"/>
                    <a:pt x="80033" y="700"/>
                  </a:cubicBezTo>
                  <a:lnTo>
                    <a:pt x="22883" y="12606"/>
                  </a:lnTo>
                  <a:cubicBezTo>
                    <a:pt x="0" y="22776"/>
                    <a:pt x="1451" y="14313"/>
                    <a:pt x="1451" y="26893"/>
                  </a:cubicBezTo>
                  <a:lnTo>
                    <a:pt x="20501" y="112618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7" name="Dowolny kształt 66"/>
            <p:cNvSpPr/>
            <p:nvPr userDrawn="1"/>
          </p:nvSpPr>
          <p:spPr>
            <a:xfrm>
              <a:off x="8362950" y="820886"/>
              <a:ext cx="507206" cy="688182"/>
            </a:xfrm>
            <a:custGeom>
              <a:avLst/>
              <a:gdLst>
                <a:gd name="connsiteX0" fmla="*/ 0 w 507206"/>
                <a:gd name="connsiteY0" fmla="*/ 566738 h 688182"/>
                <a:gd name="connsiteX1" fmla="*/ 57150 w 507206"/>
                <a:gd name="connsiteY1" fmla="*/ 488157 h 688182"/>
                <a:gd name="connsiteX2" fmla="*/ 59531 w 507206"/>
                <a:gd name="connsiteY2" fmla="*/ 397669 h 688182"/>
                <a:gd name="connsiteX3" fmla="*/ 119063 w 507206"/>
                <a:gd name="connsiteY3" fmla="*/ 302419 h 688182"/>
                <a:gd name="connsiteX4" fmla="*/ 95250 w 507206"/>
                <a:gd name="connsiteY4" fmla="*/ 240507 h 688182"/>
                <a:gd name="connsiteX5" fmla="*/ 283369 w 507206"/>
                <a:gd name="connsiteY5" fmla="*/ 95250 h 688182"/>
                <a:gd name="connsiteX6" fmla="*/ 330994 w 507206"/>
                <a:gd name="connsiteY6" fmla="*/ 76200 h 688182"/>
                <a:gd name="connsiteX7" fmla="*/ 414338 w 507206"/>
                <a:gd name="connsiteY7" fmla="*/ 0 h 688182"/>
                <a:gd name="connsiteX8" fmla="*/ 504825 w 507206"/>
                <a:gd name="connsiteY8" fmla="*/ 7144 h 688182"/>
                <a:gd name="connsiteX9" fmla="*/ 507206 w 507206"/>
                <a:gd name="connsiteY9" fmla="*/ 102394 h 688182"/>
                <a:gd name="connsiteX10" fmla="*/ 416719 w 507206"/>
                <a:gd name="connsiteY10" fmla="*/ 152400 h 688182"/>
                <a:gd name="connsiteX11" fmla="*/ 323850 w 507206"/>
                <a:gd name="connsiteY11" fmla="*/ 228600 h 688182"/>
                <a:gd name="connsiteX12" fmla="*/ 250031 w 507206"/>
                <a:gd name="connsiteY12" fmla="*/ 316707 h 688182"/>
                <a:gd name="connsiteX13" fmla="*/ 209550 w 507206"/>
                <a:gd name="connsiteY13" fmla="*/ 423863 h 688182"/>
                <a:gd name="connsiteX14" fmla="*/ 195263 w 507206"/>
                <a:gd name="connsiteY14" fmla="*/ 528638 h 688182"/>
                <a:gd name="connsiteX15" fmla="*/ 230981 w 507206"/>
                <a:gd name="connsiteY15" fmla="*/ 588169 h 688182"/>
                <a:gd name="connsiteX16" fmla="*/ 323850 w 507206"/>
                <a:gd name="connsiteY16" fmla="*/ 647700 h 688182"/>
                <a:gd name="connsiteX17" fmla="*/ 202406 w 507206"/>
                <a:gd name="connsiteY17" fmla="*/ 688182 h 688182"/>
                <a:gd name="connsiteX18" fmla="*/ 130969 w 507206"/>
                <a:gd name="connsiteY18" fmla="*/ 642938 h 688182"/>
                <a:gd name="connsiteX19" fmla="*/ 100013 w 507206"/>
                <a:gd name="connsiteY19" fmla="*/ 647700 h 688182"/>
                <a:gd name="connsiteX20" fmla="*/ 0 w 507206"/>
                <a:gd name="connsiteY20" fmla="*/ 566738 h 68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7206" h="688182">
                  <a:moveTo>
                    <a:pt x="0" y="566738"/>
                  </a:moveTo>
                  <a:lnTo>
                    <a:pt x="57150" y="488157"/>
                  </a:lnTo>
                  <a:cubicBezTo>
                    <a:pt x="54707" y="400188"/>
                    <a:pt x="34558" y="422647"/>
                    <a:pt x="59531" y="397669"/>
                  </a:cubicBezTo>
                  <a:lnTo>
                    <a:pt x="119063" y="302419"/>
                  </a:lnTo>
                  <a:lnTo>
                    <a:pt x="95250" y="240507"/>
                  </a:lnTo>
                  <a:lnTo>
                    <a:pt x="283369" y="95250"/>
                  </a:lnTo>
                  <a:lnTo>
                    <a:pt x="330994" y="76200"/>
                  </a:lnTo>
                  <a:lnTo>
                    <a:pt x="414338" y="0"/>
                  </a:lnTo>
                  <a:lnTo>
                    <a:pt x="504825" y="7144"/>
                  </a:lnTo>
                  <a:cubicBezTo>
                    <a:pt x="505619" y="38894"/>
                    <a:pt x="506412" y="70644"/>
                    <a:pt x="507206" y="102394"/>
                  </a:cubicBezTo>
                  <a:lnTo>
                    <a:pt x="416719" y="152400"/>
                  </a:lnTo>
                  <a:lnTo>
                    <a:pt x="323850" y="228600"/>
                  </a:lnTo>
                  <a:lnTo>
                    <a:pt x="250031" y="316707"/>
                  </a:lnTo>
                  <a:lnTo>
                    <a:pt x="209550" y="423863"/>
                  </a:lnTo>
                  <a:lnTo>
                    <a:pt x="195263" y="528638"/>
                  </a:lnTo>
                  <a:lnTo>
                    <a:pt x="230981" y="588169"/>
                  </a:lnTo>
                  <a:lnTo>
                    <a:pt x="323850" y="647700"/>
                  </a:lnTo>
                  <a:lnTo>
                    <a:pt x="202406" y="688182"/>
                  </a:lnTo>
                  <a:lnTo>
                    <a:pt x="130969" y="642938"/>
                  </a:lnTo>
                  <a:lnTo>
                    <a:pt x="100013" y="647700"/>
                  </a:lnTo>
                  <a:lnTo>
                    <a:pt x="0" y="566738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8" name="Dowolny kształt 67"/>
            <p:cNvSpPr/>
            <p:nvPr userDrawn="1"/>
          </p:nvSpPr>
          <p:spPr>
            <a:xfrm>
              <a:off x="4772194" y="977556"/>
              <a:ext cx="470727" cy="373780"/>
            </a:xfrm>
            <a:custGeom>
              <a:avLst/>
              <a:gdLst>
                <a:gd name="connsiteX0" fmla="*/ 29759 w 470727"/>
                <a:gd name="connsiteY0" fmla="*/ 343576 h 373780"/>
                <a:gd name="connsiteX1" fmla="*/ 216426 w 470727"/>
                <a:gd name="connsiteY1" fmla="*/ 373335 h 373780"/>
                <a:gd name="connsiteX2" fmla="*/ 411210 w 470727"/>
                <a:gd name="connsiteY2" fmla="*/ 354397 h 373780"/>
                <a:gd name="connsiteX3" fmla="*/ 470727 w 470727"/>
                <a:gd name="connsiteY3" fmla="*/ 254300 h 373780"/>
                <a:gd name="connsiteX4" fmla="*/ 451789 w 470727"/>
                <a:gd name="connsiteY4" fmla="*/ 151498 h 373780"/>
                <a:gd name="connsiteX5" fmla="*/ 300291 w 470727"/>
                <a:gd name="connsiteY5" fmla="*/ 81159 h 373780"/>
                <a:gd name="connsiteX6" fmla="*/ 300291 w 470727"/>
                <a:gd name="connsiteY6" fmla="*/ 35169 h 373780"/>
                <a:gd name="connsiteX7" fmla="*/ 273238 w 470727"/>
                <a:gd name="connsiteY7" fmla="*/ 0 h 373780"/>
                <a:gd name="connsiteX8" fmla="*/ 194784 w 470727"/>
                <a:gd name="connsiteY8" fmla="*/ 27053 h 373780"/>
                <a:gd name="connsiteX9" fmla="*/ 148793 w 470727"/>
                <a:gd name="connsiteY9" fmla="*/ 81159 h 373780"/>
                <a:gd name="connsiteX10" fmla="*/ 110918 w 470727"/>
                <a:gd name="connsiteY10" fmla="*/ 113623 h 373780"/>
                <a:gd name="connsiteX11" fmla="*/ 62223 w 470727"/>
                <a:gd name="connsiteY11" fmla="*/ 175846 h 373780"/>
                <a:gd name="connsiteX12" fmla="*/ 5411 w 470727"/>
                <a:gd name="connsiteY12" fmla="*/ 178551 h 373780"/>
                <a:gd name="connsiteX13" fmla="*/ 0 w 470727"/>
                <a:gd name="connsiteY13" fmla="*/ 202899 h 373780"/>
                <a:gd name="connsiteX14" fmla="*/ 18937 w 470727"/>
                <a:gd name="connsiteY14" fmla="*/ 265121 h 373780"/>
                <a:gd name="connsiteX15" fmla="*/ 29759 w 470727"/>
                <a:gd name="connsiteY15" fmla="*/ 343576 h 37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0727" h="373780">
                  <a:moveTo>
                    <a:pt x="29759" y="343576"/>
                  </a:moveTo>
                  <a:cubicBezTo>
                    <a:pt x="210979" y="373780"/>
                    <a:pt x="147972" y="373335"/>
                    <a:pt x="216426" y="373335"/>
                  </a:cubicBezTo>
                  <a:lnTo>
                    <a:pt x="411210" y="354397"/>
                  </a:lnTo>
                  <a:lnTo>
                    <a:pt x="470727" y="254300"/>
                  </a:lnTo>
                  <a:lnTo>
                    <a:pt x="451789" y="151498"/>
                  </a:lnTo>
                  <a:lnTo>
                    <a:pt x="300291" y="81159"/>
                  </a:lnTo>
                  <a:lnTo>
                    <a:pt x="300291" y="35169"/>
                  </a:lnTo>
                  <a:lnTo>
                    <a:pt x="273238" y="0"/>
                  </a:lnTo>
                  <a:lnTo>
                    <a:pt x="194784" y="27053"/>
                  </a:lnTo>
                  <a:lnTo>
                    <a:pt x="148793" y="81159"/>
                  </a:lnTo>
                  <a:lnTo>
                    <a:pt x="110918" y="113623"/>
                  </a:lnTo>
                  <a:cubicBezTo>
                    <a:pt x="64392" y="176571"/>
                    <a:pt x="90719" y="175846"/>
                    <a:pt x="62223" y="175846"/>
                  </a:cubicBezTo>
                  <a:lnTo>
                    <a:pt x="5411" y="178551"/>
                  </a:lnTo>
                  <a:lnTo>
                    <a:pt x="0" y="202899"/>
                  </a:lnTo>
                  <a:lnTo>
                    <a:pt x="18937" y="265121"/>
                  </a:lnTo>
                  <a:lnTo>
                    <a:pt x="29759" y="3435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69" name="Dowolny kształt 68"/>
            <p:cNvSpPr/>
            <p:nvPr userDrawn="1"/>
          </p:nvSpPr>
          <p:spPr>
            <a:xfrm>
              <a:off x="4651872" y="2093789"/>
              <a:ext cx="99152" cy="74216"/>
            </a:xfrm>
            <a:custGeom>
              <a:avLst/>
              <a:gdLst>
                <a:gd name="connsiteX0" fmla="*/ 13771 w 99152"/>
                <a:gd name="connsiteY0" fmla="*/ 45133 h 74216"/>
                <a:gd name="connsiteX1" fmla="*/ 16526 w 99152"/>
                <a:gd name="connsiteY1" fmla="*/ 12083 h 74216"/>
                <a:gd name="connsiteX2" fmla="*/ 96398 w 99152"/>
                <a:gd name="connsiteY2" fmla="*/ 17591 h 74216"/>
                <a:gd name="connsiteX3" fmla="*/ 99152 w 99152"/>
                <a:gd name="connsiteY3" fmla="*/ 25854 h 74216"/>
                <a:gd name="connsiteX4" fmla="*/ 13771 w 99152"/>
                <a:gd name="connsiteY4" fmla="*/ 45133 h 7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52" h="74216">
                  <a:moveTo>
                    <a:pt x="13771" y="45133"/>
                  </a:moveTo>
                  <a:cubicBezTo>
                    <a:pt x="0" y="42838"/>
                    <a:pt x="6288" y="16254"/>
                    <a:pt x="16526" y="12083"/>
                  </a:cubicBezTo>
                  <a:cubicBezTo>
                    <a:pt x="46185" y="0"/>
                    <a:pt x="70925" y="9101"/>
                    <a:pt x="96398" y="17591"/>
                  </a:cubicBezTo>
                  <a:cubicBezTo>
                    <a:pt x="97316" y="20345"/>
                    <a:pt x="99152" y="22951"/>
                    <a:pt x="99152" y="25854"/>
                  </a:cubicBezTo>
                  <a:cubicBezTo>
                    <a:pt x="99152" y="74216"/>
                    <a:pt x="27542" y="47428"/>
                    <a:pt x="13771" y="451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0" name="Dowolny kształt 69"/>
            <p:cNvSpPr/>
            <p:nvPr userDrawn="1"/>
          </p:nvSpPr>
          <p:spPr>
            <a:xfrm>
              <a:off x="5710241" y="2901100"/>
              <a:ext cx="98165" cy="59404"/>
            </a:xfrm>
            <a:custGeom>
              <a:avLst/>
              <a:gdLst>
                <a:gd name="connsiteX0" fmla="*/ 17049 w 98165"/>
                <a:gd name="connsiteY0" fmla="*/ 58994 h 59404"/>
                <a:gd name="connsiteX1" fmla="*/ 14591 w 98165"/>
                <a:gd name="connsiteY1" fmla="*/ 49161 h 59404"/>
                <a:gd name="connsiteX2" fmla="*/ 2301 w 98165"/>
                <a:gd name="connsiteY2" fmla="*/ 31955 h 59404"/>
                <a:gd name="connsiteX3" fmla="*/ 9675 w 98165"/>
                <a:gd name="connsiteY3" fmla="*/ 9832 h 59404"/>
                <a:gd name="connsiteX4" fmla="*/ 17049 w 98165"/>
                <a:gd name="connsiteY4" fmla="*/ 2458 h 59404"/>
                <a:gd name="connsiteX5" fmla="*/ 24424 w 98165"/>
                <a:gd name="connsiteY5" fmla="*/ 0 h 59404"/>
                <a:gd name="connsiteX6" fmla="*/ 41630 w 98165"/>
                <a:gd name="connsiteY6" fmla="*/ 4916 h 59404"/>
                <a:gd name="connsiteX7" fmla="*/ 58836 w 98165"/>
                <a:gd name="connsiteY7" fmla="*/ 7374 h 59404"/>
                <a:gd name="connsiteX8" fmla="*/ 66211 w 98165"/>
                <a:gd name="connsiteY8" fmla="*/ 12290 h 59404"/>
                <a:gd name="connsiteX9" fmla="*/ 83417 w 98165"/>
                <a:gd name="connsiteY9" fmla="*/ 14749 h 59404"/>
                <a:gd name="connsiteX10" fmla="*/ 98165 w 98165"/>
                <a:gd name="connsiteY10" fmla="*/ 19665 h 59404"/>
                <a:gd name="connsiteX11" fmla="*/ 83417 w 98165"/>
                <a:gd name="connsiteY11" fmla="*/ 34413 h 59404"/>
                <a:gd name="connsiteX12" fmla="*/ 76043 w 98165"/>
                <a:gd name="connsiteY12" fmla="*/ 41787 h 59404"/>
                <a:gd name="connsiteX13" fmla="*/ 68669 w 98165"/>
                <a:gd name="connsiteY13" fmla="*/ 49161 h 59404"/>
                <a:gd name="connsiteX14" fmla="*/ 63753 w 98165"/>
                <a:gd name="connsiteY14" fmla="*/ 56536 h 59404"/>
                <a:gd name="connsiteX15" fmla="*/ 41630 w 98165"/>
                <a:gd name="connsiteY15" fmla="*/ 54078 h 59404"/>
                <a:gd name="connsiteX16" fmla="*/ 26882 w 98165"/>
                <a:gd name="connsiteY16" fmla="*/ 51620 h 59404"/>
                <a:gd name="connsiteX17" fmla="*/ 17049 w 98165"/>
                <a:gd name="connsiteY17" fmla="*/ 58994 h 5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8165" h="59404">
                  <a:moveTo>
                    <a:pt x="17049" y="58994"/>
                  </a:moveTo>
                  <a:cubicBezTo>
                    <a:pt x="15001" y="58584"/>
                    <a:pt x="16209" y="52127"/>
                    <a:pt x="14591" y="49161"/>
                  </a:cubicBezTo>
                  <a:cubicBezTo>
                    <a:pt x="11216" y="42973"/>
                    <a:pt x="4374" y="38691"/>
                    <a:pt x="2301" y="31955"/>
                  </a:cubicBezTo>
                  <a:cubicBezTo>
                    <a:pt x="0" y="24476"/>
                    <a:pt x="5104" y="15318"/>
                    <a:pt x="9675" y="9832"/>
                  </a:cubicBezTo>
                  <a:cubicBezTo>
                    <a:pt x="11900" y="7161"/>
                    <a:pt x="14157" y="4386"/>
                    <a:pt x="17049" y="2458"/>
                  </a:cubicBezTo>
                  <a:cubicBezTo>
                    <a:pt x="19205" y="1021"/>
                    <a:pt x="21966" y="819"/>
                    <a:pt x="24424" y="0"/>
                  </a:cubicBezTo>
                  <a:cubicBezTo>
                    <a:pt x="30159" y="1639"/>
                    <a:pt x="35798" y="3666"/>
                    <a:pt x="41630" y="4916"/>
                  </a:cubicBezTo>
                  <a:cubicBezTo>
                    <a:pt x="47295" y="6130"/>
                    <a:pt x="53287" y="5709"/>
                    <a:pt x="58836" y="7374"/>
                  </a:cubicBezTo>
                  <a:cubicBezTo>
                    <a:pt x="61666" y="8223"/>
                    <a:pt x="63381" y="11441"/>
                    <a:pt x="66211" y="12290"/>
                  </a:cubicBezTo>
                  <a:cubicBezTo>
                    <a:pt x="71760" y="13955"/>
                    <a:pt x="77682" y="13929"/>
                    <a:pt x="83417" y="14749"/>
                  </a:cubicBezTo>
                  <a:cubicBezTo>
                    <a:pt x="88333" y="16388"/>
                    <a:pt x="98165" y="14483"/>
                    <a:pt x="98165" y="19665"/>
                  </a:cubicBezTo>
                  <a:lnTo>
                    <a:pt x="83417" y="34413"/>
                  </a:lnTo>
                  <a:lnTo>
                    <a:pt x="76043" y="41787"/>
                  </a:lnTo>
                  <a:cubicBezTo>
                    <a:pt x="73585" y="44245"/>
                    <a:pt x="70597" y="46269"/>
                    <a:pt x="68669" y="49161"/>
                  </a:cubicBezTo>
                  <a:lnTo>
                    <a:pt x="63753" y="56536"/>
                  </a:lnTo>
                  <a:cubicBezTo>
                    <a:pt x="56379" y="55717"/>
                    <a:pt x="48985" y="55059"/>
                    <a:pt x="41630" y="54078"/>
                  </a:cubicBezTo>
                  <a:cubicBezTo>
                    <a:pt x="36690" y="53419"/>
                    <a:pt x="31866" y="51620"/>
                    <a:pt x="26882" y="51620"/>
                  </a:cubicBezTo>
                  <a:cubicBezTo>
                    <a:pt x="18429" y="51620"/>
                    <a:pt x="19097" y="59404"/>
                    <a:pt x="17049" y="58994"/>
                  </a:cubicBez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71" name="Dowolny kształt 70"/>
            <p:cNvSpPr/>
            <p:nvPr userDrawn="1"/>
          </p:nvSpPr>
          <p:spPr>
            <a:xfrm>
              <a:off x="6072198" y="2680645"/>
              <a:ext cx="141661" cy="118682"/>
            </a:xfrm>
            <a:custGeom>
              <a:avLst/>
              <a:gdLst>
                <a:gd name="connsiteX0" fmla="*/ 33506 w 141661"/>
                <a:gd name="connsiteY0" fmla="*/ 113071 h 118682"/>
                <a:gd name="connsiteX1" fmla="*/ 26132 w 141661"/>
                <a:gd name="connsiteY1" fmla="*/ 103239 h 118682"/>
                <a:gd name="connsiteX2" fmla="*/ 1551 w 141661"/>
                <a:gd name="connsiteY2" fmla="*/ 78658 h 118682"/>
                <a:gd name="connsiteX3" fmla="*/ 16300 w 141661"/>
                <a:gd name="connsiteY3" fmla="*/ 71284 h 118682"/>
                <a:gd name="connsiteX4" fmla="*/ 23674 w 141661"/>
                <a:gd name="connsiteY4" fmla="*/ 63910 h 118682"/>
                <a:gd name="connsiteX5" fmla="*/ 26132 w 141661"/>
                <a:gd name="connsiteY5" fmla="*/ 56536 h 118682"/>
                <a:gd name="connsiteX6" fmla="*/ 40880 w 141661"/>
                <a:gd name="connsiteY6" fmla="*/ 39329 h 118682"/>
                <a:gd name="connsiteX7" fmla="*/ 50713 w 141661"/>
                <a:gd name="connsiteY7" fmla="*/ 29497 h 118682"/>
                <a:gd name="connsiteX8" fmla="*/ 58087 w 141661"/>
                <a:gd name="connsiteY8" fmla="*/ 14749 h 118682"/>
                <a:gd name="connsiteX9" fmla="*/ 72835 w 141661"/>
                <a:gd name="connsiteY9" fmla="*/ 2458 h 118682"/>
                <a:gd name="connsiteX10" fmla="*/ 80209 w 141661"/>
                <a:gd name="connsiteY10" fmla="*/ 0 h 118682"/>
                <a:gd name="connsiteX11" fmla="*/ 87584 w 141661"/>
                <a:gd name="connsiteY11" fmla="*/ 2458 h 118682"/>
                <a:gd name="connsiteX12" fmla="*/ 99874 w 141661"/>
                <a:gd name="connsiteY12" fmla="*/ 4916 h 118682"/>
                <a:gd name="connsiteX13" fmla="*/ 107248 w 141661"/>
                <a:gd name="connsiteY13" fmla="*/ 9832 h 118682"/>
                <a:gd name="connsiteX14" fmla="*/ 124455 w 141661"/>
                <a:gd name="connsiteY14" fmla="*/ 12290 h 118682"/>
                <a:gd name="connsiteX15" fmla="*/ 139203 w 141661"/>
                <a:gd name="connsiteY15" fmla="*/ 22123 h 118682"/>
                <a:gd name="connsiteX16" fmla="*/ 134287 w 141661"/>
                <a:gd name="connsiteY16" fmla="*/ 29497 h 118682"/>
                <a:gd name="connsiteX17" fmla="*/ 119538 w 141661"/>
                <a:gd name="connsiteY17" fmla="*/ 36871 h 118682"/>
                <a:gd name="connsiteX18" fmla="*/ 104790 w 141661"/>
                <a:gd name="connsiteY18" fmla="*/ 46703 h 118682"/>
                <a:gd name="connsiteX19" fmla="*/ 92500 w 141661"/>
                <a:gd name="connsiteY19" fmla="*/ 58994 h 118682"/>
                <a:gd name="connsiteX20" fmla="*/ 82667 w 141661"/>
                <a:gd name="connsiteY20" fmla="*/ 71284 h 118682"/>
                <a:gd name="connsiteX21" fmla="*/ 80209 w 141661"/>
                <a:gd name="connsiteY21" fmla="*/ 78658 h 118682"/>
                <a:gd name="connsiteX22" fmla="*/ 70377 w 141661"/>
                <a:gd name="connsiteY22" fmla="*/ 90949 h 118682"/>
                <a:gd name="connsiteX23" fmla="*/ 65461 w 141661"/>
                <a:gd name="connsiteY23" fmla="*/ 98323 h 118682"/>
                <a:gd name="connsiteX24" fmla="*/ 50713 w 141661"/>
                <a:gd name="connsiteY24" fmla="*/ 113071 h 118682"/>
                <a:gd name="connsiteX25" fmla="*/ 43338 w 141661"/>
                <a:gd name="connsiteY25" fmla="*/ 117987 h 118682"/>
                <a:gd name="connsiteX26" fmla="*/ 33506 w 141661"/>
                <a:gd name="connsiteY26" fmla="*/ 113071 h 11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1661" h="118682">
                  <a:moveTo>
                    <a:pt x="33506" y="113071"/>
                  </a:moveTo>
                  <a:cubicBezTo>
                    <a:pt x="30638" y="110613"/>
                    <a:pt x="28920" y="106241"/>
                    <a:pt x="26132" y="103239"/>
                  </a:cubicBezTo>
                  <a:cubicBezTo>
                    <a:pt x="18247" y="94748"/>
                    <a:pt x="7390" y="88667"/>
                    <a:pt x="1551" y="78658"/>
                  </a:cubicBezTo>
                  <a:cubicBezTo>
                    <a:pt x="0" y="75999"/>
                    <a:pt x="15842" y="71437"/>
                    <a:pt x="16300" y="71284"/>
                  </a:cubicBezTo>
                  <a:cubicBezTo>
                    <a:pt x="18758" y="68826"/>
                    <a:pt x="21746" y="66802"/>
                    <a:pt x="23674" y="63910"/>
                  </a:cubicBezTo>
                  <a:cubicBezTo>
                    <a:pt x="25111" y="61754"/>
                    <a:pt x="24973" y="58853"/>
                    <a:pt x="26132" y="56536"/>
                  </a:cubicBezTo>
                  <a:cubicBezTo>
                    <a:pt x="32803" y="43194"/>
                    <a:pt x="30905" y="45979"/>
                    <a:pt x="40880" y="39329"/>
                  </a:cubicBezTo>
                  <a:cubicBezTo>
                    <a:pt x="46243" y="23241"/>
                    <a:pt x="38794" y="39031"/>
                    <a:pt x="50713" y="29497"/>
                  </a:cubicBezTo>
                  <a:cubicBezTo>
                    <a:pt x="58999" y="22869"/>
                    <a:pt x="52999" y="22381"/>
                    <a:pt x="58087" y="14749"/>
                  </a:cubicBezTo>
                  <a:cubicBezTo>
                    <a:pt x="60806" y="10670"/>
                    <a:pt x="68299" y="4726"/>
                    <a:pt x="72835" y="2458"/>
                  </a:cubicBezTo>
                  <a:cubicBezTo>
                    <a:pt x="75152" y="1299"/>
                    <a:pt x="77751" y="819"/>
                    <a:pt x="80209" y="0"/>
                  </a:cubicBezTo>
                  <a:cubicBezTo>
                    <a:pt x="82667" y="819"/>
                    <a:pt x="85070" y="1830"/>
                    <a:pt x="87584" y="2458"/>
                  </a:cubicBezTo>
                  <a:cubicBezTo>
                    <a:pt x="91637" y="3471"/>
                    <a:pt x="95962" y="3449"/>
                    <a:pt x="99874" y="4916"/>
                  </a:cubicBezTo>
                  <a:cubicBezTo>
                    <a:pt x="102640" y="5953"/>
                    <a:pt x="104418" y="8983"/>
                    <a:pt x="107248" y="9832"/>
                  </a:cubicBezTo>
                  <a:cubicBezTo>
                    <a:pt x="112798" y="11497"/>
                    <a:pt x="118719" y="11471"/>
                    <a:pt x="124455" y="12290"/>
                  </a:cubicBezTo>
                  <a:lnTo>
                    <a:pt x="139203" y="22123"/>
                  </a:lnTo>
                  <a:cubicBezTo>
                    <a:pt x="141661" y="23762"/>
                    <a:pt x="136376" y="27408"/>
                    <a:pt x="134287" y="29497"/>
                  </a:cubicBezTo>
                  <a:cubicBezTo>
                    <a:pt x="129522" y="34262"/>
                    <a:pt x="125536" y="34872"/>
                    <a:pt x="119538" y="36871"/>
                  </a:cubicBezTo>
                  <a:lnTo>
                    <a:pt x="104790" y="46703"/>
                  </a:lnTo>
                  <a:cubicBezTo>
                    <a:pt x="99969" y="49917"/>
                    <a:pt x="92500" y="58994"/>
                    <a:pt x="92500" y="58994"/>
                  </a:cubicBezTo>
                  <a:cubicBezTo>
                    <a:pt x="86322" y="77528"/>
                    <a:pt x="95374" y="55401"/>
                    <a:pt x="82667" y="71284"/>
                  </a:cubicBezTo>
                  <a:cubicBezTo>
                    <a:pt x="81048" y="73307"/>
                    <a:pt x="81368" y="76341"/>
                    <a:pt x="80209" y="78658"/>
                  </a:cubicBezTo>
                  <a:cubicBezTo>
                    <a:pt x="75167" y="88742"/>
                    <a:pt x="76472" y="83330"/>
                    <a:pt x="70377" y="90949"/>
                  </a:cubicBezTo>
                  <a:cubicBezTo>
                    <a:pt x="68532" y="93256"/>
                    <a:pt x="67424" y="96115"/>
                    <a:pt x="65461" y="98323"/>
                  </a:cubicBezTo>
                  <a:cubicBezTo>
                    <a:pt x="60842" y="103519"/>
                    <a:pt x="55629" y="108155"/>
                    <a:pt x="50713" y="113071"/>
                  </a:cubicBezTo>
                  <a:cubicBezTo>
                    <a:pt x="48624" y="115160"/>
                    <a:pt x="45702" y="116214"/>
                    <a:pt x="43338" y="117987"/>
                  </a:cubicBezTo>
                  <a:cubicBezTo>
                    <a:pt x="42411" y="118682"/>
                    <a:pt x="36374" y="115529"/>
                    <a:pt x="33506" y="11307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2" name="Dowolny kształt 71"/>
            <p:cNvSpPr/>
            <p:nvPr userDrawn="1"/>
          </p:nvSpPr>
          <p:spPr>
            <a:xfrm>
              <a:off x="6343583" y="2416861"/>
              <a:ext cx="74550" cy="81561"/>
            </a:xfrm>
            <a:custGeom>
              <a:avLst/>
              <a:gdLst>
                <a:gd name="connsiteX0" fmla="*/ 5598 w 74550"/>
                <a:gd name="connsiteY0" fmla="*/ 68826 h 81561"/>
                <a:gd name="connsiteX1" fmla="*/ 8056 w 74550"/>
                <a:gd name="connsiteY1" fmla="*/ 19665 h 81561"/>
                <a:gd name="connsiteX2" fmla="*/ 12972 w 74550"/>
                <a:gd name="connsiteY2" fmla="*/ 4917 h 81561"/>
                <a:gd name="connsiteX3" fmla="*/ 17888 w 74550"/>
                <a:gd name="connsiteY3" fmla="*/ 0 h 81561"/>
                <a:gd name="connsiteX4" fmla="*/ 67049 w 74550"/>
                <a:gd name="connsiteY4" fmla="*/ 2459 h 81561"/>
                <a:gd name="connsiteX5" fmla="*/ 74423 w 74550"/>
                <a:gd name="connsiteY5" fmla="*/ 4917 h 81561"/>
                <a:gd name="connsiteX6" fmla="*/ 69507 w 74550"/>
                <a:gd name="connsiteY6" fmla="*/ 39329 h 81561"/>
                <a:gd name="connsiteX7" fmla="*/ 64591 w 74550"/>
                <a:gd name="connsiteY7" fmla="*/ 44246 h 81561"/>
                <a:gd name="connsiteX8" fmla="*/ 59675 w 74550"/>
                <a:gd name="connsiteY8" fmla="*/ 51620 h 81561"/>
                <a:gd name="connsiteX9" fmla="*/ 54759 w 74550"/>
                <a:gd name="connsiteY9" fmla="*/ 66368 h 81561"/>
                <a:gd name="connsiteX10" fmla="*/ 52301 w 74550"/>
                <a:gd name="connsiteY10" fmla="*/ 78659 h 81561"/>
                <a:gd name="connsiteX11" fmla="*/ 44927 w 74550"/>
                <a:gd name="connsiteY11" fmla="*/ 81117 h 81561"/>
                <a:gd name="connsiteX12" fmla="*/ 15430 w 74550"/>
                <a:gd name="connsiteY12" fmla="*/ 78659 h 81561"/>
                <a:gd name="connsiteX13" fmla="*/ 12972 w 74550"/>
                <a:gd name="connsiteY13" fmla="*/ 71284 h 81561"/>
                <a:gd name="connsiteX14" fmla="*/ 8056 w 74550"/>
                <a:gd name="connsiteY14" fmla="*/ 63910 h 81561"/>
                <a:gd name="connsiteX15" fmla="*/ 5598 w 74550"/>
                <a:gd name="connsiteY15" fmla="*/ 68826 h 8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4550" h="81561">
                  <a:moveTo>
                    <a:pt x="5598" y="68826"/>
                  </a:moveTo>
                  <a:cubicBezTo>
                    <a:pt x="5598" y="61452"/>
                    <a:pt x="6175" y="35964"/>
                    <a:pt x="8056" y="19665"/>
                  </a:cubicBezTo>
                  <a:cubicBezTo>
                    <a:pt x="8650" y="14517"/>
                    <a:pt x="9308" y="8582"/>
                    <a:pt x="12972" y="4917"/>
                  </a:cubicBezTo>
                  <a:lnTo>
                    <a:pt x="17888" y="0"/>
                  </a:lnTo>
                  <a:cubicBezTo>
                    <a:pt x="34275" y="820"/>
                    <a:pt x="50703" y="1037"/>
                    <a:pt x="67049" y="2459"/>
                  </a:cubicBezTo>
                  <a:cubicBezTo>
                    <a:pt x="69630" y="2683"/>
                    <a:pt x="73915" y="2376"/>
                    <a:pt x="74423" y="4917"/>
                  </a:cubicBezTo>
                  <a:cubicBezTo>
                    <a:pt x="74550" y="5552"/>
                    <a:pt x="71705" y="34201"/>
                    <a:pt x="69507" y="39329"/>
                  </a:cubicBezTo>
                  <a:cubicBezTo>
                    <a:pt x="68594" y="41459"/>
                    <a:pt x="66039" y="42436"/>
                    <a:pt x="64591" y="44246"/>
                  </a:cubicBezTo>
                  <a:cubicBezTo>
                    <a:pt x="62746" y="46553"/>
                    <a:pt x="60875" y="48920"/>
                    <a:pt x="59675" y="51620"/>
                  </a:cubicBezTo>
                  <a:cubicBezTo>
                    <a:pt x="57570" y="56355"/>
                    <a:pt x="56398" y="61452"/>
                    <a:pt x="54759" y="66368"/>
                  </a:cubicBezTo>
                  <a:cubicBezTo>
                    <a:pt x="53438" y="70332"/>
                    <a:pt x="54618" y="75183"/>
                    <a:pt x="52301" y="78659"/>
                  </a:cubicBezTo>
                  <a:cubicBezTo>
                    <a:pt x="50864" y="80815"/>
                    <a:pt x="47385" y="80298"/>
                    <a:pt x="44927" y="81117"/>
                  </a:cubicBezTo>
                  <a:cubicBezTo>
                    <a:pt x="35095" y="80298"/>
                    <a:pt x="24860" y="81561"/>
                    <a:pt x="15430" y="78659"/>
                  </a:cubicBezTo>
                  <a:cubicBezTo>
                    <a:pt x="12953" y="77897"/>
                    <a:pt x="14131" y="73602"/>
                    <a:pt x="12972" y="71284"/>
                  </a:cubicBezTo>
                  <a:cubicBezTo>
                    <a:pt x="11651" y="68642"/>
                    <a:pt x="10145" y="65999"/>
                    <a:pt x="8056" y="63910"/>
                  </a:cubicBezTo>
                  <a:cubicBezTo>
                    <a:pt x="0" y="55854"/>
                    <a:pt x="5598" y="76200"/>
                    <a:pt x="5598" y="688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3" name="Dowolny kształt 72"/>
            <p:cNvSpPr/>
            <p:nvPr userDrawn="1"/>
          </p:nvSpPr>
          <p:spPr>
            <a:xfrm>
              <a:off x="5033745" y="1721224"/>
              <a:ext cx="86182" cy="105769"/>
            </a:xfrm>
            <a:custGeom>
              <a:avLst/>
              <a:gdLst>
                <a:gd name="connsiteX0" fmla="*/ 218 w 86182"/>
                <a:gd name="connsiteY0" fmla="*/ 75975 h 105769"/>
                <a:gd name="connsiteX1" fmla="*/ 2599 w 86182"/>
                <a:gd name="connsiteY1" fmla="*/ 68831 h 105769"/>
                <a:gd name="connsiteX2" fmla="*/ 7361 w 86182"/>
                <a:gd name="connsiteY2" fmla="*/ 61687 h 105769"/>
                <a:gd name="connsiteX3" fmla="*/ 9743 w 86182"/>
                <a:gd name="connsiteY3" fmla="*/ 18825 h 105769"/>
                <a:gd name="connsiteX4" fmla="*/ 12124 w 86182"/>
                <a:gd name="connsiteY4" fmla="*/ 11681 h 105769"/>
                <a:gd name="connsiteX5" fmla="*/ 24030 w 86182"/>
                <a:gd name="connsiteY5" fmla="*/ 9300 h 105769"/>
                <a:gd name="connsiteX6" fmla="*/ 78799 w 86182"/>
                <a:gd name="connsiteY6" fmla="*/ 6919 h 105769"/>
                <a:gd name="connsiteX7" fmla="*/ 76418 w 86182"/>
                <a:gd name="connsiteY7" fmla="*/ 30731 h 105769"/>
                <a:gd name="connsiteX8" fmla="*/ 74036 w 86182"/>
                <a:gd name="connsiteY8" fmla="*/ 49781 h 105769"/>
                <a:gd name="connsiteX9" fmla="*/ 45461 w 86182"/>
                <a:gd name="connsiteY9" fmla="*/ 59306 h 105769"/>
                <a:gd name="connsiteX10" fmla="*/ 35936 w 86182"/>
                <a:gd name="connsiteY10" fmla="*/ 61687 h 105769"/>
                <a:gd name="connsiteX11" fmla="*/ 26411 w 86182"/>
                <a:gd name="connsiteY11" fmla="*/ 102169 h 105769"/>
                <a:gd name="connsiteX12" fmla="*/ 9743 w 86182"/>
                <a:gd name="connsiteY12" fmla="*/ 99787 h 105769"/>
                <a:gd name="connsiteX13" fmla="*/ 2599 w 86182"/>
                <a:gd name="connsiteY13" fmla="*/ 97406 h 105769"/>
                <a:gd name="connsiteX14" fmla="*/ 218 w 86182"/>
                <a:gd name="connsiteY14" fmla="*/ 75975 h 10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182" h="105769">
                  <a:moveTo>
                    <a:pt x="218" y="75975"/>
                  </a:moveTo>
                  <a:cubicBezTo>
                    <a:pt x="218" y="71213"/>
                    <a:pt x="1477" y="71076"/>
                    <a:pt x="2599" y="68831"/>
                  </a:cubicBezTo>
                  <a:cubicBezTo>
                    <a:pt x="3879" y="66271"/>
                    <a:pt x="6956" y="64520"/>
                    <a:pt x="7361" y="61687"/>
                  </a:cubicBezTo>
                  <a:cubicBezTo>
                    <a:pt x="9385" y="47521"/>
                    <a:pt x="8386" y="33070"/>
                    <a:pt x="9743" y="18825"/>
                  </a:cubicBezTo>
                  <a:cubicBezTo>
                    <a:pt x="9981" y="16326"/>
                    <a:pt x="10349" y="13456"/>
                    <a:pt x="12124" y="11681"/>
                  </a:cubicBezTo>
                  <a:cubicBezTo>
                    <a:pt x="15007" y="8798"/>
                    <a:pt x="20405" y="9300"/>
                    <a:pt x="24030" y="9300"/>
                  </a:cubicBezTo>
                  <a:cubicBezTo>
                    <a:pt x="42286" y="8506"/>
                    <a:pt x="61886" y="0"/>
                    <a:pt x="78799" y="6919"/>
                  </a:cubicBezTo>
                  <a:cubicBezTo>
                    <a:pt x="86182" y="9939"/>
                    <a:pt x="77299" y="22803"/>
                    <a:pt x="76418" y="30731"/>
                  </a:cubicBezTo>
                  <a:cubicBezTo>
                    <a:pt x="75711" y="37091"/>
                    <a:pt x="76223" y="43767"/>
                    <a:pt x="74036" y="49781"/>
                  </a:cubicBezTo>
                  <a:cubicBezTo>
                    <a:pt x="69917" y="61107"/>
                    <a:pt x="52936" y="58476"/>
                    <a:pt x="45461" y="59306"/>
                  </a:cubicBezTo>
                  <a:cubicBezTo>
                    <a:pt x="42286" y="60100"/>
                    <a:pt x="36859" y="58547"/>
                    <a:pt x="35936" y="61687"/>
                  </a:cubicBezTo>
                  <a:cubicBezTo>
                    <a:pt x="22971" y="105769"/>
                    <a:pt x="47683" y="95076"/>
                    <a:pt x="26411" y="102169"/>
                  </a:cubicBezTo>
                  <a:cubicBezTo>
                    <a:pt x="20855" y="101375"/>
                    <a:pt x="15246" y="100888"/>
                    <a:pt x="9743" y="99787"/>
                  </a:cubicBezTo>
                  <a:cubicBezTo>
                    <a:pt x="7282" y="99295"/>
                    <a:pt x="3618" y="99700"/>
                    <a:pt x="2599" y="97406"/>
                  </a:cubicBezTo>
                  <a:cubicBezTo>
                    <a:pt x="0" y="91558"/>
                    <a:pt x="218" y="80737"/>
                    <a:pt x="218" y="7597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4" name="Dowolny kształt 73"/>
            <p:cNvSpPr/>
            <p:nvPr userDrawn="1"/>
          </p:nvSpPr>
          <p:spPr>
            <a:xfrm>
              <a:off x="5072066" y="1992461"/>
              <a:ext cx="130965" cy="116680"/>
            </a:xfrm>
            <a:custGeom>
              <a:avLst/>
              <a:gdLst>
                <a:gd name="connsiteX0" fmla="*/ 0 w 76200"/>
                <a:gd name="connsiteY0" fmla="*/ 71438 h 97632"/>
                <a:gd name="connsiteX1" fmla="*/ 35719 w 76200"/>
                <a:gd name="connsiteY1" fmla="*/ 2382 h 97632"/>
                <a:gd name="connsiteX2" fmla="*/ 66675 w 76200"/>
                <a:gd name="connsiteY2" fmla="*/ 0 h 97632"/>
                <a:gd name="connsiteX3" fmla="*/ 76200 w 76200"/>
                <a:gd name="connsiteY3" fmla="*/ 30957 h 97632"/>
                <a:gd name="connsiteX4" fmla="*/ 45244 w 76200"/>
                <a:gd name="connsiteY4" fmla="*/ 97632 h 97632"/>
                <a:gd name="connsiteX5" fmla="*/ 0 w 76200"/>
                <a:gd name="connsiteY5" fmla="*/ 71438 h 9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7632">
                  <a:moveTo>
                    <a:pt x="0" y="71438"/>
                  </a:moveTo>
                  <a:lnTo>
                    <a:pt x="35719" y="2382"/>
                  </a:lnTo>
                  <a:lnTo>
                    <a:pt x="66675" y="0"/>
                  </a:lnTo>
                  <a:lnTo>
                    <a:pt x="76200" y="30957"/>
                  </a:lnTo>
                  <a:lnTo>
                    <a:pt x="45244" y="97632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5" name="Dowolny kształt 74"/>
            <p:cNvSpPr/>
            <p:nvPr userDrawn="1"/>
          </p:nvSpPr>
          <p:spPr>
            <a:xfrm>
              <a:off x="4022803" y="3989513"/>
              <a:ext cx="45141" cy="34926"/>
            </a:xfrm>
            <a:custGeom>
              <a:avLst/>
              <a:gdLst>
                <a:gd name="connsiteX0" fmla="*/ 844 w 45141"/>
                <a:gd name="connsiteY0" fmla="*/ 3799 h 34926"/>
                <a:gd name="connsiteX1" fmla="*/ 3377 w 45141"/>
                <a:gd name="connsiteY1" fmla="*/ 26595 h 34926"/>
                <a:gd name="connsiteX2" fmla="*/ 8443 w 45141"/>
                <a:gd name="connsiteY2" fmla="*/ 34194 h 34926"/>
                <a:gd name="connsiteX3" fmla="*/ 38839 w 45141"/>
                <a:gd name="connsiteY3" fmla="*/ 29128 h 34926"/>
                <a:gd name="connsiteX4" fmla="*/ 43905 w 45141"/>
                <a:gd name="connsiteY4" fmla="*/ 21529 h 34926"/>
                <a:gd name="connsiteX5" fmla="*/ 8443 w 45141"/>
                <a:gd name="connsiteY5" fmla="*/ 3799 h 34926"/>
                <a:gd name="connsiteX6" fmla="*/ 844 w 45141"/>
                <a:gd name="connsiteY6" fmla="*/ 3799 h 3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41" h="34926">
                  <a:moveTo>
                    <a:pt x="844" y="3799"/>
                  </a:moveTo>
                  <a:cubicBezTo>
                    <a:pt x="0" y="7598"/>
                    <a:pt x="1523" y="19178"/>
                    <a:pt x="3377" y="26595"/>
                  </a:cubicBezTo>
                  <a:cubicBezTo>
                    <a:pt x="4115" y="29548"/>
                    <a:pt x="5406" y="33977"/>
                    <a:pt x="8443" y="34194"/>
                  </a:cubicBezTo>
                  <a:cubicBezTo>
                    <a:pt x="18689" y="34926"/>
                    <a:pt x="38839" y="29128"/>
                    <a:pt x="38839" y="29128"/>
                  </a:cubicBezTo>
                  <a:cubicBezTo>
                    <a:pt x="40528" y="26595"/>
                    <a:pt x="45141" y="24311"/>
                    <a:pt x="43905" y="21529"/>
                  </a:cubicBezTo>
                  <a:cubicBezTo>
                    <a:pt x="35934" y="3593"/>
                    <a:pt x="24376" y="5247"/>
                    <a:pt x="8443" y="3799"/>
                  </a:cubicBezTo>
                  <a:cubicBezTo>
                    <a:pt x="5920" y="3570"/>
                    <a:pt x="1688" y="0"/>
                    <a:pt x="844" y="379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6" name="Dowolny kształt 75"/>
            <p:cNvSpPr/>
            <p:nvPr userDrawn="1"/>
          </p:nvSpPr>
          <p:spPr>
            <a:xfrm>
              <a:off x="5661837" y="5518093"/>
              <a:ext cx="316319" cy="127787"/>
            </a:xfrm>
            <a:custGeom>
              <a:avLst/>
              <a:gdLst>
                <a:gd name="connsiteX0" fmla="*/ 175437 w 316319"/>
                <a:gd name="connsiteY0" fmla="*/ 116959 h 127787"/>
                <a:gd name="connsiteX1" fmla="*/ 111642 w 316319"/>
                <a:gd name="connsiteY1" fmla="*/ 111642 h 127787"/>
                <a:gd name="connsiteX2" fmla="*/ 79744 w 316319"/>
                <a:gd name="connsiteY2" fmla="*/ 74428 h 127787"/>
                <a:gd name="connsiteX3" fmla="*/ 0 w 316319"/>
                <a:gd name="connsiteY3" fmla="*/ 26582 h 127787"/>
                <a:gd name="connsiteX4" fmla="*/ 10633 w 316319"/>
                <a:gd name="connsiteY4" fmla="*/ 2659 h 127787"/>
                <a:gd name="connsiteX5" fmla="*/ 71770 w 316319"/>
                <a:gd name="connsiteY5" fmla="*/ 0 h 127787"/>
                <a:gd name="connsiteX6" fmla="*/ 175437 w 316319"/>
                <a:gd name="connsiteY6" fmla="*/ 47847 h 127787"/>
                <a:gd name="connsiteX7" fmla="*/ 175437 w 316319"/>
                <a:gd name="connsiteY7" fmla="*/ 63796 h 127787"/>
                <a:gd name="connsiteX8" fmla="*/ 233916 w 316319"/>
                <a:gd name="connsiteY8" fmla="*/ 66454 h 127787"/>
                <a:gd name="connsiteX9" fmla="*/ 287079 w 316319"/>
                <a:gd name="connsiteY9" fmla="*/ 93035 h 127787"/>
                <a:gd name="connsiteX10" fmla="*/ 316319 w 316319"/>
                <a:gd name="connsiteY10" fmla="*/ 98352 h 127787"/>
                <a:gd name="connsiteX11" fmla="*/ 287079 w 316319"/>
                <a:gd name="connsiteY11" fmla="*/ 122275 h 127787"/>
                <a:gd name="connsiteX12" fmla="*/ 233916 w 316319"/>
                <a:gd name="connsiteY12" fmla="*/ 127591 h 127787"/>
                <a:gd name="connsiteX13" fmla="*/ 175437 w 316319"/>
                <a:gd name="connsiteY13" fmla="*/ 116959 h 12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6319" h="127787">
                  <a:moveTo>
                    <a:pt x="175437" y="116959"/>
                  </a:moveTo>
                  <a:lnTo>
                    <a:pt x="111642" y="111642"/>
                  </a:lnTo>
                  <a:lnTo>
                    <a:pt x="79744" y="74428"/>
                  </a:lnTo>
                  <a:lnTo>
                    <a:pt x="0" y="26582"/>
                  </a:lnTo>
                  <a:lnTo>
                    <a:pt x="10633" y="2659"/>
                  </a:lnTo>
                  <a:lnTo>
                    <a:pt x="71770" y="0"/>
                  </a:lnTo>
                  <a:lnTo>
                    <a:pt x="175437" y="47847"/>
                  </a:lnTo>
                  <a:lnTo>
                    <a:pt x="175437" y="63796"/>
                  </a:lnTo>
                  <a:lnTo>
                    <a:pt x="233916" y="66454"/>
                  </a:lnTo>
                  <a:lnTo>
                    <a:pt x="287079" y="93035"/>
                  </a:lnTo>
                  <a:lnTo>
                    <a:pt x="316319" y="98352"/>
                  </a:lnTo>
                  <a:lnTo>
                    <a:pt x="287079" y="122275"/>
                  </a:lnTo>
                  <a:cubicBezTo>
                    <a:pt x="237472" y="127787"/>
                    <a:pt x="255280" y="127591"/>
                    <a:pt x="233916" y="127591"/>
                  </a:cubicBezTo>
                  <a:lnTo>
                    <a:pt x="175437" y="1169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77" name="Dowolny kształt 76"/>
            <p:cNvSpPr/>
            <p:nvPr userDrawn="1"/>
          </p:nvSpPr>
          <p:spPr>
            <a:xfrm>
              <a:off x="6027878" y="4825629"/>
              <a:ext cx="2026178" cy="772917"/>
            </a:xfrm>
            <a:custGeom>
              <a:avLst/>
              <a:gdLst>
                <a:gd name="connsiteX0" fmla="*/ 45415 w 2026178"/>
                <a:gd name="connsiteY0" fmla="*/ 209605 h 772917"/>
                <a:gd name="connsiteX1" fmla="*/ 32315 w 2026178"/>
                <a:gd name="connsiteY1" fmla="*/ 159824 h 772917"/>
                <a:gd name="connsiteX2" fmla="*/ 113536 w 2026178"/>
                <a:gd name="connsiteY2" fmla="*/ 133623 h 772917"/>
                <a:gd name="connsiteX3" fmla="*/ 223579 w 2026178"/>
                <a:gd name="connsiteY3" fmla="*/ 123143 h 772917"/>
                <a:gd name="connsiteX4" fmla="*/ 262880 w 2026178"/>
                <a:gd name="connsiteY4" fmla="*/ 117903 h 772917"/>
                <a:gd name="connsiteX5" fmla="*/ 317901 w 2026178"/>
                <a:gd name="connsiteY5" fmla="*/ 141483 h 772917"/>
                <a:gd name="connsiteX6" fmla="*/ 412223 w 2026178"/>
                <a:gd name="connsiteY6" fmla="*/ 83842 h 772917"/>
                <a:gd name="connsiteX7" fmla="*/ 427943 w 2026178"/>
                <a:gd name="connsiteY7" fmla="*/ 65501 h 772917"/>
                <a:gd name="connsiteX8" fmla="*/ 548466 w 2026178"/>
                <a:gd name="connsiteY8" fmla="*/ 70742 h 772917"/>
                <a:gd name="connsiteX9" fmla="*/ 747590 w 2026178"/>
                <a:gd name="connsiteY9" fmla="*/ 0 h 772917"/>
                <a:gd name="connsiteX10" fmla="*/ 1041037 w 2026178"/>
                <a:gd name="connsiteY10" fmla="*/ 7860 h 772917"/>
                <a:gd name="connsiteX11" fmla="*/ 1308282 w 2026178"/>
                <a:gd name="connsiteY11" fmla="*/ 144103 h 772917"/>
                <a:gd name="connsiteX12" fmla="*/ 1541468 w 2026178"/>
                <a:gd name="connsiteY12" fmla="*/ 136243 h 772917"/>
                <a:gd name="connsiteX13" fmla="*/ 1709151 w 2026178"/>
                <a:gd name="connsiteY13" fmla="*/ 41921 h 772917"/>
                <a:gd name="connsiteX14" fmla="*/ 1735352 w 2026178"/>
                <a:gd name="connsiteY14" fmla="*/ 94322 h 772917"/>
                <a:gd name="connsiteX15" fmla="*/ 1787753 w 2026178"/>
                <a:gd name="connsiteY15" fmla="*/ 110042 h 772917"/>
                <a:gd name="connsiteX16" fmla="*/ 1819194 w 2026178"/>
                <a:gd name="connsiteY16" fmla="*/ 91702 h 772917"/>
                <a:gd name="connsiteX17" fmla="*/ 1905656 w 2026178"/>
                <a:gd name="connsiteY17" fmla="*/ 165064 h 772917"/>
                <a:gd name="connsiteX18" fmla="*/ 1905656 w 2026178"/>
                <a:gd name="connsiteY18" fmla="*/ 214845 h 772917"/>
                <a:gd name="connsiteX19" fmla="*/ 1931856 w 2026178"/>
                <a:gd name="connsiteY19" fmla="*/ 282966 h 772917"/>
                <a:gd name="connsiteX20" fmla="*/ 1989497 w 2026178"/>
                <a:gd name="connsiteY20" fmla="*/ 314407 h 772917"/>
                <a:gd name="connsiteX21" fmla="*/ 2010458 w 2026178"/>
                <a:gd name="connsiteY21" fmla="*/ 351088 h 772917"/>
                <a:gd name="connsiteX22" fmla="*/ 1965917 w 2026178"/>
                <a:gd name="connsiteY22" fmla="*/ 393009 h 772917"/>
                <a:gd name="connsiteX23" fmla="*/ 1955437 w 2026178"/>
                <a:gd name="connsiteY23" fmla="*/ 432309 h 772917"/>
                <a:gd name="connsiteX24" fmla="*/ 1992117 w 2026178"/>
                <a:gd name="connsiteY24" fmla="*/ 537112 h 772917"/>
                <a:gd name="connsiteX25" fmla="*/ 1989497 w 2026178"/>
                <a:gd name="connsiteY25" fmla="*/ 613093 h 772917"/>
                <a:gd name="connsiteX26" fmla="*/ 2026178 w 2026178"/>
                <a:gd name="connsiteY26" fmla="*/ 647154 h 772917"/>
                <a:gd name="connsiteX27" fmla="*/ 2026178 w 2026178"/>
                <a:gd name="connsiteY27" fmla="*/ 681215 h 772917"/>
                <a:gd name="connsiteX28" fmla="*/ 1947576 w 2026178"/>
                <a:gd name="connsiteY28" fmla="*/ 686455 h 772917"/>
                <a:gd name="connsiteX29" fmla="*/ 1931856 w 2026178"/>
                <a:gd name="connsiteY29" fmla="*/ 657634 h 772917"/>
                <a:gd name="connsiteX30" fmla="*/ 1866355 w 2026178"/>
                <a:gd name="connsiteY30" fmla="*/ 662875 h 772917"/>
                <a:gd name="connsiteX31" fmla="*/ 1806093 w 2026178"/>
                <a:gd name="connsiteY31" fmla="*/ 665495 h 772917"/>
                <a:gd name="connsiteX32" fmla="*/ 1756312 w 2026178"/>
                <a:gd name="connsiteY32" fmla="*/ 683835 h 772917"/>
                <a:gd name="connsiteX33" fmla="*/ 1572908 w 2026178"/>
                <a:gd name="connsiteY33" fmla="*/ 665495 h 772917"/>
                <a:gd name="connsiteX34" fmla="*/ 1415705 w 2026178"/>
                <a:gd name="connsiteY34" fmla="*/ 744096 h 772917"/>
                <a:gd name="connsiteX35" fmla="*/ 1305662 w 2026178"/>
                <a:gd name="connsiteY35" fmla="*/ 746716 h 772917"/>
                <a:gd name="connsiteX36" fmla="*/ 1240161 w 2026178"/>
                <a:gd name="connsiteY36" fmla="*/ 710036 h 772917"/>
                <a:gd name="connsiteX37" fmla="*/ 1174660 w 2026178"/>
                <a:gd name="connsiteY37" fmla="*/ 759817 h 772917"/>
                <a:gd name="connsiteX38" fmla="*/ 1111778 w 2026178"/>
                <a:gd name="connsiteY38" fmla="*/ 728376 h 772917"/>
                <a:gd name="connsiteX39" fmla="*/ 1093438 w 2026178"/>
                <a:gd name="connsiteY39" fmla="*/ 728376 h 772917"/>
                <a:gd name="connsiteX40" fmla="*/ 991256 w 2026178"/>
                <a:gd name="connsiteY40" fmla="*/ 728376 h 772917"/>
                <a:gd name="connsiteX41" fmla="*/ 972915 w 2026178"/>
                <a:gd name="connsiteY41" fmla="*/ 696935 h 772917"/>
                <a:gd name="connsiteX42" fmla="*/ 857633 w 2026178"/>
                <a:gd name="connsiteY42" fmla="*/ 702175 h 772917"/>
                <a:gd name="connsiteX43" fmla="*/ 695189 w 2026178"/>
                <a:gd name="connsiteY43" fmla="*/ 772917 h 772917"/>
                <a:gd name="connsiteX44" fmla="*/ 600867 w 2026178"/>
                <a:gd name="connsiteY44" fmla="*/ 694315 h 772917"/>
                <a:gd name="connsiteX45" fmla="*/ 485584 w 2026178"/>
                <a:gd name="connsiteY45" fmla="*/ 655014 h 772917"/>
                <a:gd name="connsiteX46" fmla="*/ 406983 w 2026178"/>
                <a:gd name="connsiteY46" fmla="*/ 733616 h 772917"/>
                <a:gd name="connsiteX47" fmla="*/ 354582 w 2026178"/>
                <a:gd name="connsiteY47" fmla="*/ 728376 h 772917"/>
                <a:gd name="connsiteX48" fmla="*/ 302180 w 2026178"/>
                <a:gd name="connsiteY48" fmla="*/ 710036 h 772917"/>
                <a:gd name="connsiteX49" fmla="*/ 296940 w 2026178"/>
                <a:gd name="connsiteY49" fmla="*/ 678595 h 772917"/>
                <a:gd name="connsiteX50" fmla="*/ 197378 w 2026178"/>
                <a:gd name="connsiteY50" fmla="*/ 597373 h 772917"/>
                <a:gd name="connsiteX51" fmla="*/ 126637 w 2026178"/>
                <a:gd name="connsiteY51" fmla="*/ 599993 h 772917"/>
                <a:gd name="connsiteX52" fmla="*/ 95196 w 2026178"/>
                <a:gd name="connsiteY52" fmla="*/ 468990 h 772917"/>
                <a:gd name="connsiteX53" fmla="*/ 19214 w 2026178"/>
                <a:gd name="connsiteY53" fmla="*/ 390389 h 772917"/>
                <a:gd name="connsiteX54" fmla="*/ 66375 w 2026178"/>
                <a:gd name="connsiteY54" fmla="*/ 324887 h 772917"/>
                <a:gd name="connsiteX55" fmla="*/ 63755 w 2026178"/>
                <a:gd name="connsiteY55" fmla="*/ 290826 h 772917"/>
                <a:gd name="connsiteX56" fmla="*/ 34935 w 2026178"/>
                <a:gd name="connsiteY56" fmla="*/ 290826 h 772917"/>
                <a:gd name="connsiteX57" fmla="*/ 11354 w 2026178"/>
                <a:gd name="connsiteY57" fmla="*/ 262006 h 772917"/>
                <a:gd name="connsiteX58" fmla="*/ 45415 w 2026178"/>
                <a:gd name="connsiteY58" fmla="*/ 209605 h 77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026178" h="772917">
                  <a:moveTo>
                    <a:pt x="45415" y="209605"/>
                  </a:moveTo>
                  <a:lnTo>
                    <a:pt x="32315" y="159824"/>
                  </a:lnTo>
                  <a:lnTo>
                    <a:pt x="113536" y="133623"/>
                  </a:lnTo>
                  <a:cubicBezTo>
                    <a:pt x="222191" y="125673"/>
                    <a:pt x="195571" y="151151"/>
                    <a:pt x="223579" y="123143"/>
                  </a:cubicBezTo>
                  <a:cubicBezTo>
                    <a:pt x="257604" y="117472"/>
                    <a:pt x="244394" y="117903"/>
                    <a:pt x="262880" y="117903"/>
                  </a:cubicBezTo>
                  <a:cubicBezTo>
                    <a:pt x="314240" y="142231"/>
                    <a:pt x="294300" y="141483"/>
                    <a:pt x="317901" y="141483"/>
                  </a:cubicBezTo>
                  <a:lnTo>
                    <a:pt x="412223" y="83842"/>
                  </a:lnTo>
                  <a:lnTo>
                    <a:pt x="427943" y="65501"/>
                  </a:lnTo>
                  <a:lnTo>
                    <a:pt x="548466" y="70742"/>
                  </a:lnTo>
                  <a:lnTo>
                    <a:pt x="747590" y="0"/>
                  </a:lnTo>
                  <a:lnTo>
                    <a:pt x="1041037" y="7860"/>
                  </a:lnTo>
                  <a:lnTo>
                    <a:pt x="1308282" y="144103"/>
                  </a:lnTo>
                  <a:lnTo>
                    <a:pt x="1541468" y="136243"/>
                  </a:lnTo>
                  <a:lnTo>
                    <a:pt x="1709151" y="41921"/>
                  </a:lnTo>
                  <a:lnTo>
                    <a:pt x="1735352" y="94322"/>
                  </a:lnTo>
                  <a:lnTo>
                    <a:pt x="1787753" y="110042"/>
                  </a:lnTo>
                  <a:lnTo>
                    <a:pt x="1819194" y="91702"/>
                  </a:lnTo>
                  <a:lnTo>
                    <a:pt x="1905656" y="165064"/>
                  </a:lnTo>
                  <a:lnTo>
                    <a:pt x="1905656" y="214845"/>
                  </a:lnTo>
                  <a:lnTo>
                    <a:pt x="1931856" y="282966"/>
                  </a:lnTo>
                  <a:cubicBezTo>
                    <a:pt x="1991087" y="309890"/>
                    <a:pt x="1989497" y="288062"/>
                    <a:pt x="1989497" y="314407"/>
                  </a:cubicBezTo>
                  <a:lnTo>
                    <a:pt x="2010458" y="351088"/>
                  </a:lnTo>
                  <a:lnTo>
                    <a:pt x="1965917" y="393009"/>
                  </a:lnTo>
                  <a:lnTo>
                    <a:pt x="1955437" y="432309"/>
                  </a:lnTo>
                  <a:lnTo>
                    <a:pt x="1992117" y="537112"/>
                  </a:lnTo>
                  <a:cubicBezTo>
                    <a:pt x="1991244" y="562439"/>
                    <a:pt x="1990370" y="587766"/>
                    <a:pt x="1989497" y="613093"/>
                  </a:cubicBezTo>
                  <a:lnTo>
                    <a:pt x="2026178" y="647154"/>
                  </a:lnTo>
                  <a:lnTo>
                    <a:pt x="2026178" y="681215"/>
                  </a:lnTo>
                  <a:lnTo>
                    <a:pt x="1947576" y="686455"/>
                  </a:lnTo>
                  <a:lnTo>
                    <a:pt x="1931856" y="657634"/>
                  </a:lnTo>
                  <a:lnTo>
                    <a:pt x="1866355" y="662875"/>
                  </a:lnTo>
                  <a:lnTo>
                    <a:pt x="1806093" y="665495"/>
                  </a:lnTo>
                  <a:lnTo>
                    <a:pt x="1756312" y="683835"/>
                  </a:lnTo>
                  <a:lnTo>
                    <a:pt x="1572908" y="665495"/>
                  </a:lnTo>
                  <a:lnTo>
                    <a:pt x="1415705" y="744096"/>
                  </a:lnTo>
                  <a:lnTo>
                    <a:pt x="1305662" y="746716"/>
                  </a:lnTo>
                  <a:lnTo>
                    <a:pt x="1240161" y="710036"/>
                  </a:lnTo>
                  <a:lnTo>
                    <a:pt x="1174660" y="759817"/>
                  </a:lnTo>
                  <a:cubicBezTo>
                    <a:pt x="1125124" y="724850"/>
                    <a:pt x="1148292" y="728376"/>
                    <a:pt x="1111778" y="728376"/>
                  </a:cubicBezTo>
                  <a:lnTo>
                    <a:pt x="1093438" y="728376"/>
                  </a:lnTo>
                  <a:lnTo>
                    <a:pt x="991256" y="728376"/>
                  </a:lnTo>
                  <a:lnTo>
                    <a:pt x="972915" y="696935"/>
                  </a:lnTo>
                  <a:lnTo>
                    <a:pt x="857633" y="702175"/>
                  </a:lnTo>
                  <a:lnTo>
                    <a:pt x="695189" y="772917"/>
                  </a:lnTo>
                  <a:lnTo>
                    <a:pt x="600867" y="694315"/>
                  </a:lnTo>
                  <a:lnTo>
                    <a:pt x="485584" y="655014"/>
                  </a:lnTo>
                  <a:lnTo>
                    <a:pt x="406983" y="733616"/>
                  </a:lnTo>
                  <a:lnTo>
                    <a:pt x="354582" y="728376"/>
                  </a:lnTo>
                  <a:lnTo>
                    <a:pt x="302180" y="710036"/>
                  </a:lnTo>
                  <a:lnTo>
                    <a:pt x="296940" y="678595"/>
                  </a:lnTo>
                  <a:lnTo>
                    <a:pt x="197378" y="597373"/>
                  </a:lnTo>
                  <a:lnTo>
                    <a:pt x="126637" y="599993"/>
                  </a:lnTo>
                  <a:lnTo>
                    <a:pt x="95196" y="468990"/>
                  </a:lnTo>
                  <a:lnTo>
                    <a:pt x="19214" y="390389"/>
                  </a:lnTo>
                  <a:lnTo>
                    <a:pt x="66375" y="324887"/>
                  </a:lnTo>
                  <a:lnTo>
                    <a:pt x="63755" y="290826"/>
                  </a:lnTo>
                  <a:lnTo>
                    <a:pt x="34935" y="290826"/>
                  </a:lnTo>
                  <a:cubicBezTo>
                    <a:pt x="7861" y="263753"/>
                    <a:pt x="0" y="273360"/>
                    <a:pt x="11354" y="262006"/>
                  </a:cubicBezTo>
                  <a:lnTo>
                    <a:pt x="45415" y="209605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FF"/>
                </a:solidFill>
              </a:endParaRPr>
            </a:p>
          </p:txBody>
        </p:sp>
        <p:sp>
          <p:nvSpPr>
            <p:cNvPr id="78" name="Dowolny kształt 77"/>
            <p:cNvSpPr/>
            <p:nvPr userDrawn="1"/>
          </p:nvSpPr>
          <p:spPr>
            <a:xfrm>
              <a:off x="2245808" y="4702341"/>
              <a:ext cx="2059038" cy="1025544"/>
            </a:xfrm>
            <a:custGeom>
              <a:avLst/>
              <a:gdLst>
                <a:gd name="connsiteX0" fmla="*/ 1818751 w 1979525"/>
                <a:gd name="connsiteY0" fmla="*/ 979715 h 979715"/>
                <a:gd name="connsiteX1" fmla="*/ 140677 w 1979525"/>
                <a:gd name="connsiteY1" fmla="*/ 979715 h 979715"/>
                <a:gd name="connsiteX2" fmla="*/ 0 w 1979525"/>
                <a:gd name="connsiteY2" fmla="*/ 718458 h 979715"/>
                <a:gd name="connsiteX3" fmla="*/ 120580 w 1979525"/>
                <a:gd name="connsiteY3" fmla="*/ 502418 h 979715"/>
                <a:gd name="connsiteX4" fmla="*/ 226088 w 1979525"/>
                <a:gd name="connsiteY4" fmla="*/ 492370 h 979715"/>
                <a:gd name="connsiteX5" fmla="*/ 276329 w 1979525"/>
                <a:gd name="connsiteY5" fmla="*/ 472273 h 979715"/>
                <a:gd name="connsiteX6" fmla="*/ 306474 w 1979525"/>
                <a:gd name="connsiteY6" fmla="*/ 522515 h 979715"/>
                <a:gd name="connsiteX7" fmla="*/ 341644 w 1979525"/>
                <a:gd name="connsiteY7" fmla="*/ 497394 h 979715"/>
                <a:gd name="connsiteX8" fmla="*/ 406958 w 1979525"/>
                <a:gd name="connsiteY8" fmla="*/ 537587 h 979715"/>
                <a:gd name="connsiteX9" fmla="*/ 467248 w 1979525"/>
                <a:gd name="connsiteY9" fmla="*/ 467249 h 979715"/>
                <a:gd name="connsiteX10" fmla="*/ 592852 w 1979525"/>
                <a:gd name="connsiteY10" fmla="*/ 477297 h 979715"/>
                <a:gd name="connsiteX11" fmla="*/ 612949 w 1979525"/>
                <a:gd name="connsiteY11" fmla="*/ 406959 h 979715"/>
                <a:gd name="connsiteX12" fmla="*/ 643094 w 1979525"/>
                <a:gd name="connsiteY12" fmla="*/ 381838 h 979715"/>
                <a:gd name="connsiteX13" fmla="*/ 673239 w 1979525"/>
                <a:gd name="connsiteY13" fmla="*/ 411983 h 979715"/>
                <a:gd name="connsiteX14" fmla="*/ 733529 w 1979525"/>
                <a:gd name="connsiteY14" fmla="*/ 366765 h 979715"/>
                <a:gd name="connsiteX15" fmla="*/ 854109 w 1979525"/>
                <a:gd name="connsiteY15" fmla="*/ 442128 h 979715"/>
                <a:gd name="connsiteX16" fmla="*/ 909375 w 1979525"/>
                <a:gd name="connsiteY16" fmla="*/ 406959 h 979715"/>
                <a:gd name="connsiteX17" fmla="*/ 899327 w 1979525"/>
                <a:gd name="connsiteY17" fmla="*/ 346668 h 979715"/>
                <a:gd name="connsiteX18" fmla="*/ 914400 w 1979525"/>
                <a:gd name="connsiteY18" fmla="*/ 276330 h 979715"/>
                <a:gd name="connsiteX19" fmla="*/ 964641 w 1979525"/>
                <a:gd name="connsiteY19" fmla="*/ 125605 h 979715"/>
                <a:gd name="connsiteX20" fmla="*/ 969666 w 1979525"/>
                <a:gd name="connsiteY20" fmla="*/ 35170 h 979715"/>
                <a:gd name="connsiteX21" fmla="*/ 1034980 w 1979525"/>
                <a:gd name="connsiteY21" fmla="*/ 60290 h 979715"/>
                <a:gd name="connsiteX22" fmla="*/ 1055077 w 1979525"/>
                <a:gd name="connsiteY22" fmla="*/ 10049 h 979715"/>
                <a:gd name="connsiteX23" fmla="*/ 1185705 w 1979525"/>
                <a:gd name="connsiteY23" fmla="*/ 35170 h 979715"/>
                <a:gd name="connsiteX24" fmla="*/ 1251019 w 1979525"/>
                <a:gd name="connsiteY24" fmla="*/ 0 h 979715"/>
                <a:gd name="connsiteX25" fmla="*/ 1331406 w 1979525"/>
                <a:gd name="connsiteY25" fmla="*/ 5025 h 979715"/>
                <a:gd name="connsiteX26" fmla="*/ 1396720 w 1979525"/>
                <a:gd name="connsiteY26" fmla="*/ 50242 h 979715"/>
                <a:gd name="connsiteX27" fmla="*/ 1446962 w 1979525"/>
                <a:gd name="connsiteY27" fmla="*/ 15073 h 979715"/>
                <a:gd name="connsiteX28" fmla="*/ 1497204 w 1979525"/>
                <a:gd name="connsiteY28" fmla="*/ 55266 h 979715"/>
                <a:gd name="connsiteX29" fmla="*/ 1567542 w 1979525"/>
                <a:gd name="connsiteY29" fmla="*/ 40194 h 979715"/>
                <a:gd name="connsiteX30" fmla="*/ 1642905 w 1979525"/>
                <a:gd name="connsiteY30" fmla="*/ 80387 h 979715"/>
                <a:gd name="connsiteX31" fmla="*/ 1663002 w 1979525"/>
                <a:gd name="connsiteY31" fmla="*/ 130629 h 979715"/>
                <a:gd name="connsiteX32" fmla="*/ 1813727 w 1979525"/>
                <a:gd name="connsiteY32" fmla="*/ 115556 h 979715"/>
                <a:gd name="connsiteX33" fmla="*/ 1813727 w 1979525"/>
                <a:gd name="connsiteY33" fmla="*/ 170822 h 979715"/>
                <a:gd name="connsiteX34" fmla="*/ 1868993 w 1979525"/>
                <a:gd name="connsiteY34" fmla="*/ 155750 h 979715"/>
                <a:gd name="connsiteX35" fmla="*/ 1904162 w 1979525"/>
                <a:gd name="connsiteY35" fmla="*/ 185895 h 979715"/>
                <a:gd name="connsiteX36" fmla="*/ 1964452 w 1979525"/>
                <a:gd name="connsiteY36" fmla="*/ 170822 h 979715"/>
                <a:gd name="connsiteX37" fmla="*/ 1979525 w 1979525"/>
                <a:gd name="connsiteY37" fmla="*/ 200967 h 979715"/>
                <a:gd name="connsiteX38" fmla="*/ 1934307 w 1979525"/>
                <a:gd name="connsiteY38" fmla="*/ 231112 h 979715"/>
                <a:gd name="connsiteX39" fmla="*/ 1874017 w 1979525"/>
                <a:gd name="connsiteY39" fmla="*/ 401934 h 979715"/>
                <a:gd name="connsiteX40" fmla="*/ 1874017 w 1979525"/>
                <a:gd name="connsiteY40" fmla="*/ 462225 h 979715"/>
                <a:gd name="connsiteX41" fmla="*/ 1728316 w 1979525"/>
                <a:gd name="connsiteY41" fmla="*/ 517490 h 979715"/>
                <a:gd name="connsiteX42" fmla="*/ 1693147 w 1979525"/>
                <a:gd name="connsiteY42" fmla="*/ 597877 h 979715"/>
                <a:gd name="connsiteX43" fmla="*/ 1738364 w 1979525"/>
                <a:gd name="connsiteY43" fmla="*/ 648119 h 979715"/>
                <a:gd name="connsiteX44" fmla="*/ 1753437 w 1979525"/>
                <a:gd name="connsiteY44" fmla="*/ 708409 h 979715"/>
                <a:gd name="connsiteX45" fmla="*/ 1718268 w 1979525"/>
                <a:gd name="connsiteY45" fmla="*/ 738554 h 979715"/>
                <a:gd name="connsiteX46" fmla="*/ 1773534 w 1979525"/>
                <a:gd name="connsiteY46" fmla="*/ 828989 h 979715"/>
                <a:gd name="connsiteX47" fmla="*/ 1818751 w 1979525"/>
                <a:gd name="connsiteY47" fmla="*/ 979715 h 979715"/>
                <a:gd name="connsiteX0" fmla="*/ 1818751 w 1979525"/>
                <a:gd name="connsiteY0" fmla="*/ 989763 h 989763"/>
                <a:gd name="connsiteX1" fmla="*/ 140677 w 1979525"/>
                <a:gd name="connsiteY1" fmla="*/ 979715 h 989763"/>
                <a:gd name="connsiteX2" fmla="*/ 0 w 1979525"/>
                <a:gd name="connsiteY2" fmla="*/ 718458 h 989763"/>
                <a:gd name="connsiteX3" fmla="*/ 120580 w 1979525"/>
                <a:gd name="connsiteY3" fmla="*/ 502418 h 989763"/>
                <a:gd name="connsiteX4" fmla="*/ 226088 w 1979525"/>
                <a:gd name="connsiteY4" fmla="*/ 492370 h 989763"/>
                <a:gd name="connsiteX5" fmla="*/ 276329 w 1979525"/>
                <a:gd name="connsiteY5" fmla="*/ 472273 h 989763"/>
                <a:gd name="connsiteX6" fmla="*/ 306474 w 1979525"/>
                <a:gd name="connsiteY6" fmla="*/ 522515 h 989763"/>
                <a:gd name="connsiteX7" fmla="*/ 341644 w 1979525"/>
                <a:gd name="connsiteY7" fmla="*/ 497394 h 989763"/>
                <a:gd name="connsiteX8" fmla="*/ 406958 w 1979525"/>
                <a:gd name="connsiteY8" fmla="*/ 537587 h 989763"/>
                <a:gd name="connsiteX9" fmla="*/ 467248 w 1979525"/>
                <a:gd name="connsiteY9" fmla="*/ 467249 h 989763"/>
                <a:gd name="connsiteX10" fmla="*/ 592852 w 1979525"/>
                <a:gd name="connsiteY10" fmla="*/ 477297 h 989763"/>
                <a:gd name="connsiteX11" fmla="*/ 612949 w 1979525"/>
                <a:gd name="connsiteY11" fmla="*/ 406959 h 989763"/>
                <a:gd name="connsiteX12" fmla="*/ 643094 w 1979525"/>
                <a:gd name="connsiteY12" fmla="*/ 381838 h 989763"/>
                <a:gd name="connsiteX13" fmla="*/ 673239 w 1979525"/>
                <a:gd name="connsiteY13" fmla="*/ 411983 h 989763"/>
                <a:gd name="connsiteX14" fmla="*/ 733529 w 1979525"/>
                <a:gd name="connsiteY14" fmla="*/ 366765 h 989763"/>
                <a:gd name="connsiteX15" fmla="*/ 854109 w 1979525"/>
                <a:gd name="connsiteY15" fmla="*/ 442128 h 989763"/>
                <a:gd name="connsiteX16" fmla="*/ 909375 w 1979525"/>
                <a:gd name="connsiteY16" fmla="*/ 406959 h 989763"/>
                <a:gd name="connsiteX17" fmla="*/ 899327 w 1979525"/>
                <a:gd name="connsiteY17" fmla="*/ 346668 h 989763"/>
                <a:gd name="connsiteX18" fmla="*/ 914400 w 1979525"/>
                <a:gd name="connsiteY18" fmla="*/ 276330 h 989763"/>
                <a:gd name="connsiteX19" fmla="*/ 964641 w 1979525"/>
                <a:gd name="connsiteY19" fmla="*/ 125605 h 989763"/>
                <a:gd name="connsiteX20" fmla="*/ 969666 w 1979525"/>
                <a:gd name="connsiteY20" fmla="*/ 35170 h 989763"/>
                <a:gd name="connsiteX21" fmla="*/ 1034980 w 1979525"/>
                <a:gd name="connsiteY21" fmla="*/ 60290 h 989763"/>
                <a:gd name="connsiteX22" fmla="*/ 1055077 w 1979525"/>
                <a:gd name="connsiteY22" fmla="*/ 10049 h 989763"/>
                <a:gd name="connsiteX23" fmla="*/ 1185705 w 1979525"/>
                <a:gd name="connsiteY23" fmla="*/ 35170 h 989763"/>
                <a:gd name="connsiteX24" fmla="*/ 1251019 w 1979525"/>
                <a:gd name="connsiteY24" fmla="*/ 0 h 989763"/>
                <a:gd name="connsiteX25" fmla="*/ 1331406 w 1979525"/>
                <a:gd name="connsiteY25" fmla="*/ 5025 h 989763"/>
                <a:gd name="connsiteX26" fmla="*/ 1396720 w 1979525"/>
                <a:gd name="connsiteY26" fmla="*/ 50242 h 989763"/>
                <a:gd name="connsiteX27" fmla="*/ 1446962 w 1979525"/>
                <a:gd name="connsiteY27" fmla="*/ 15073 h 989763"/>
                <a:gd name="connsiteX28" fmla="*/ 1497204 w 1979525"/>
                <a:gd name="connsiteY28" fmla="*/ 55266 h 989763"/>
                <a:gd name="connsiteX29" fmla="*/ 1567542 w 1979525"/>
                <a:gd name="connsiteY29" fmla="*/ 40194 h 989763"/>
                <a:gd name="connsiteX30" fmla="*/ 1642905 w 1979525"/>
                <a:gd name="connsiteY30" fmla="*/ 80387 h 989763"/>
                <a:gd name="connsiteX31" fmla="*/ 1663002 w 1979525"/>
                <a:gd name="connsiteY31" fmla="*/ 130629 h 989763"/>
                <a:gd name="connsiteX32" fmla="*/ 1813727 w 1979525"/>
                <a:gd name="connsiteY32" fmla="*/ 115556 h 989763"/>
                <a:gd name="connsiteX33" fmla="*/ 1813727 w 1979525"/>
                <a:gd name="connsiteY33" fmla="*/ 170822 h 989763"/>
                <a:gd name="connsiteX34" fmla="*/ 1868993 w 1979525"/>
                <a:gd name="connsiteY34" fmla="*/ 155750 h 989763"/>
                <a:gd name="connsiteX35" fmla="*/ 1904162 w 1979525"/>
                <a:gd name="connsiteY35" fmla="*/ 185895 h 989763"/>
                <a:gd name="connsiteX36" fmla="*/ 1964452 w 1979525"/>
                <a:gd name="connsiteY36" fmla="*/ 170822 h 989763"/>
                <a:gd name="connsiteX37" fmla="*/ 1979525 w 1979525"/>
                <a:gd name="connsiteY37" fmla="*/ 200967 h 989763"/>
                <a:gd name="connsiteX38" fmla="*/ 1934307 w 1979525"/>
                <a:gd name="connsiteY38" fmla="*/ 231112 h 989763"/>
                <a:gd name="connsiteX39" fmla="*/ 1874017 w 1979525"/>
                <a:gd name="connsiteY39" fmla="*/ 401934 h 989763"/>
                <a:gd name="connsiteX40" fmla="*/ 1874017 w 1979525"/>
                <a:gd name="connsiteY40" fmla="*/ 462225 h 989763"/>
                <a:gd name="connsiteX41" fmla="*/ 1728316 w 1979525"/>
                <a:gd name="connsiteY41" fmla="*/ 517490 h 989763"/>
                <a:gd name="connsiteX42" fmla="*/ 1693147 w 1979525"/>
                <a:gd name="connsiteY42" fmla="*/ 597877 h 989763"/>
                <a:gd name="connsiteX43" fmla="*/ 1738364 w 1979525"/>
                <a:gd name="connsiteY43" fmla="*/ 648119 h 989763"/>
                <a:gd name="connsiteX44" fmla="*/ 1753437 w 1979525"/>
                <a:gd name="connsiteY44" fmla="*/ 708409 h 989763"/>
                <a:gd name="connsiteX45" fmla="*/ 1718268 w 1979525"/>
                <a:gd name="connsiteY45" fmla="*/ 738554 h 989763"/>
                <a:gd name="connsiteX46" fmla="*/ 1773534 w 1979525"/>
                <a:gd name="connsiteY46" fmla="*/ 828989 h 989763"/>
                <a:gd name="connsiteX47" fmla="*/ 1818751 w 1979525"/>
                <a:gd name="connsiteY47" fmla="*/ 989763 h 989763"/>
                <a:gd name="connsiteX0" fmla="*/ 1818751 w 1979525"/>
                <a:gd name="connsiteY0" fmla="*/ 989763 h 989763"/>
                <a:gd name="connsiteX1" fmla="*/ 143182 w 1979525"/>
                <a:gd name="connsiteY1" fmla="*/ 989763 h 989763"/>
                <a:gd name="connsiteX2" fmla="*/ 0 w 1979525"/>
                <a:gd name="connsiteY2" fmla="*/ 718458 h 989763"/>
                <a:gd name="connsiteX3" fmla="*/ 120580 w 1979525"/>
                <a:gd name="connsiteY3" fmla="*/ 502418 h 989763"/>
                <a:gd name="connsiteX4" fmla="*/ 226088 w 1979525"/>
                <a:gd name="connsiteY4" fmla="*/ 492370 h 989763"/>
                <a:gd name="connsiteX5" fmla="*/ 276329 w 1979525"/>
                <a:gd name="connsiteY5" fmla="*/ 472273 h 989763"/>
                <a:gd name="connsiteX6" fmla="*/ 306474 w 1979525"/>
                <a:gd name="connsiteY6" fmla="*/ 522515 h 989763"/>
                <a:gd name="connsiteX7" fmla="*/ 341644 w 1979525"/>
                <a:gd name="connsiteY7" fmla="*/ 497394 h 989763"/>
                <a:gd name="connsiteX8" fmla="*/ 406958 w 1979525"/>
                <a:gd name="connsiteY8" fmla="*/ 537587 h 989763"/>
                <a:gd name="connsiteX9" fmla="*/ 467248 w 1979525"/>
                <a:gd name="connsiteY9" fmla="*/ 467249 h 989763"/>
                <a:gd name="connsiteX10" fmla="*/ 592852 w 1979525"/>
                <a:gd name="connsiteY10" fmla="*/ 477297 h 989763"/>
                <a:gd name="connsiteX11" fmla="*/ 612949 w 1979525"/>
                <a:gd name="connsiteY11" fmla="*/ 406959 h 989763"/>
                <a:gd name="connsiteX12" fmla="*/ 643094 w 1979525"/>
                <a:gd name="connsiteY12" fmla="*/ 381838 h 989763"/>
                <a:gd name="connsiteX13" fmla="*/ 673239 w 1979525"/>
                <a:gd name="connsiteY13" fmla="*/ 411983 h 989763"/>
                <a:gd name="connsiteX14" fmla="*/ 733529 w 1979525"/>
                <a:gd name="connsiteY14" fmla="*/ 366765 h 989763"/>
                <a:gd name="connsiteX15" fmla="*/ 854109 w 1979525"/>
                <a:gd name="connsiteY15" fmla="*/ 442128 h 989763"/>
                <a:gd name="connsiteX16" fmla="*/ 909375 w 1979525"/>
                <a:gd name="connsiteY16" fmla="*/ 406959 h 989763"/>
                <a:gd name="connsiteX17" fmla="*/ 899327 w 1979525"/>
                <a:gd name="connsiteY17" fmla="*/ 346668 h 989763"/>
                <a:gd name="connsiteX18" fmla="*/ 914400 w 1979525"/>
                <a:gd name="connsiteY18" fmla="*/ 276330 h 989763"/>
                <a:gd name="connsiteX19" fmla="*/ 964641 w 1979525"/>
                <a:gd name="connsiteY19" fmla="*/ 125605 h 989763"/>
                <a:gd name="connsiteX20" fmla="*/ 969666 w 1979525"/>
                <a:gd name="connsiteY20" fmla="*/ 35170 h 989763"/>
                <a:gd name="connsiteX21" fmla="*/ 1034980 w 1979525"/>
                <a:gd name="connsiteY21" fmla="*/ 60290 h 989763"/>
                <a:gd name="connsiteX22" fmla="*/ 1055077 w 1979525"/>
                <a:gd name="connsiteY22" fmla="*/ 10049 h 989763"/>
                <a:gd name="connsiteX23" fmla="*/ 1185705 w 1979525"/>
                <a:gd name="connsiteY23" fmla="*/ 35170 h 989763"/>
                <a:gd name="connsiteX24" fmla="*/ 1251019 w 1979525"/>
                <a:gd name="connsiteY24" fmla="*/ 0 h 989763"/>
                <a:gd name="connsiteX25" fmla="*/ 1331406 w 1979525"/>
                <a:gd name="connsiteY25" fmla="*/ 5025 h 989763"/>
                <a:gd name="connsiteX26" fmla="*/ 1396720 w 1979525"/>
                <a:gd name="connsiteY26" fmla="*/ 50242 h 989763"/>
                <a:gd name="connsiteX27" fmla="*/ 1446962 w 1979525"/>
                <a:gd name="connsiteY27" fmla="*/ 15073 h 989763"/>
                <a:gd name="connsiteX28" fmla="*/ 1497204 w 1979525"/>
                <a:gd name="connsiteY28" fmla="*/ 55266 h 989763"/>
                <a:gd name="connsiteX29" fmla="*/ 1567542 w 1979525"/>
                <a:gd name="connsiteY29" fmla="*/ 40194 h 989763"/>
                <a:gd name="connsiteX30" fmla="*/ 1642905 w 1979525"/>
                <a:gd name="connsiteY30" fmla="*/ 80387 h 989763"/>
                <a:gd name="connsiteX31" fmla="*/ 1663002 w 1979525"/>
                <a:gd name="connsiteY31" fmla="*/ 130629 h 989763"/>
                <a:gd name="connsiteX32" fmla="*/ 1813727 w 1979525"/>
                <a:gd name="connsiteY32" fmla="*/ 115556 h 989763"/>
                <a:gd name="connsiteX33" fmla="*/ 1813727 w 1979525"/>
                <a:gd name="connsiteY33" fmla="*/ 170822 h 989763"/>
                <a:gd name="connsiteX34" fmla="*/ 1868993 w 1979525"/>
                <a:gd name="connsiteY34" fmla="*/ 155750 h 989763"/>
                <a:gd name="connsiteX35" fmla="*/ 1904162 w 1979525"/>
                <a:gd name="connsiteY35" fmla="*/ 185895 h 989763"/>
                <a:gd name="connsiteX36" fmla="*/ 1964452 w 1979525"/>
                <a:gd name="connsiteY36" fmla="*/ 170822 h 989763"/>
                <a:gd name="connsiteX37" fmla="*/ 1979525 w 1979525"/>
                <a:gd name="connsiteY37" fmla="*/ 200967 h 989763"/>
                <a:gd name="connsiteX38" fmla="*/ 1934307 w 1979525"/>
                <a:gd name="connsiteY38" fmla="*/ 231112 h 989763"/>
                <a:gd name="connsiteX39" fmla="*/ 1874017 w 1979525"/>
                <a:gd name="connsiteY39" fmla="*/ 401934 h 989763"/>
                <a:gd name="connsiteX40" fmla="*/ 1874017 w 1979525"/>
                <a:gd name="connsiteY40" fmla="*/ 462225 h 989763"/>
                <a:gd name="connsiteX41" fmla="*/ 1728316 w 1979525"/>
                <a:gd name="connsiteY41" fmla="*/ 517490 h 989763"/>
                <a:gd name="connsiteX42" fmla="*/ 1693147 w 1979525"/>
                <a:gd name="connsiteY42" fmla="*/ 597877 h 989763"/>
                <a:gd name="connsiteX43" fmla="*/ 1738364 w 1979525"/>
                <a:gd name="connsiteY43" fmla="*/ 648119 h 989763"/>
                <a:gd name="connsiteX44" fmla="*/ 1753437 w 1979525"/>
                <a:gd name="connsiteY44" fmla="*/ 708409 h 989763"/>
                <a:gd name="connsiteX45" fmla="*/ 1718268 w 1979525"/>
                <a:gd name="connsiteY45" fmla="*/ 738554 h 989763"/>
                <a:gd name="connsiteX46" fmla="*/ 1773534 w 1979525"/>
                <a:gd name="connsiteY46" fmla="*/ 828989 h 989763"/>
                <a:gd name="connsiteX47" fmla="*/ 1818751 w 1979525"/>
                <a:gd name="connsiteY47" fmla="*/ 989763 h 989763"/>
                <a:gd name="connsiteX0" fmla="*/ 1818751 w 1979525"/>
                <a:gd name="connsiteY0" fmla="*/ 989763 h 989763"/>
                <a:gd name="connsiteX1" fmla="*/ 143182 w 1979525"/>
                <a:gd name="connsiteY1" fmla="*/ 989763 h 989763"/>
                <a:gd name="connsiteX2" fmla="*/ 0 w 1979525"/>
                <a:gd name="connsiteY2" fmla="*/ 718458 h 989763"/>
                <a:gd name="connsiteX3" fmla="*/ 120580 w 1979525"/>
                <a:gd name="connsiteY3" fmla="*/ 502418 h 989763"/>
                <a:gd name="connsiteX4" fmla="*/ 226088 w 1979525"/>
                <a:gd name="connsiteY4" fmla="*/ 492370 h 989763"/>
                <a:gd name="connsiteX5" fmla="*/ 276329 w 1979525"/>
                <a:gd name="connsiteY5" fmla="*/ 472273 h 989763"/>
                <a:gd name="connsiteX6" fmla="*/ 306474 w 1979525"/>
                <a:gd name="connsiteY6" fmla="*/ 522515 h 989763"/>
                <a:gd name="connsiteX7" fmla="*/ 341644 w 1979525"/>
                <a:gd name="connsiteY7" fmla="*/ 497394 h 989763"/>
                <a:gd name="connsiteX8" fmla="*/ 406958 w 1979525"/>
                <a:gd name="connsiteY8" fmla="*/ 537587 h 989763"/>
                <a:gd name="connsiteX9" fmla="*/ 467248 w 1979525"/>
                <a:gd name="connsiteY9" fmla="*/ 467249 h 989763"/>
                <a:gd name="connsiteX10" fmla="*/ 592852 w 1979525"/>
                <a:gd name="connsiteY10" fmla="*/ 477297 h 989763"/>
                <a:gd name="connsiteX11" fmla="*/ 612949 w 1979525"/>
                <a:gd name="connsiteY11" fmla="*/ 406959 h 989763"/>
                <a:gd name="connsiteX12" fmla="*/ 643094 w 1979525"/>
                <a:gd name="connsiteY12" fmla="*/ 381838 h 989763"/>
                <a:gd name="connsiteX13" fmla="*/ 673239 w 1979525"/>
                <a:gd name="connsiteY13" fmla="*/ 411983 h 989763"/>
                <a:gd name="connsiteX14" fmla="*/ 733529 w 1979525"/>
                <a:gd name="connsiteY14" fmla="*/ 366765 h 989763"/>
                <a:gd name="connsiteX15" fmla="*/ 854109 w 1979525"/>
                <a:gd name="connsiteY15" fmla="*/ 442128 h 989763"/>
                <a:gd name="connsiteX16" fmla="*/ 909375 w 1979525"/>
                <a:gd name="connsiteY16" fmla="*/ 406959 h 989763"/>
                <a:gd name="connsiteX17" fmla="*/ 899327 w 1979525"/>
                <a:gd name="connsiteY17" fmla="*/ 346668 h 989763"/>
                <a:gd name="connsiteX18" fmla="*/ 914400 w 1979525"/>
                <a:gd name="connsiteY18" fmla="*/ 276330 h 989763"/>
                <a:gd name="connsiteX19" fmla="*/ 964641 w 1979525"/>
                <a:gd name="connsiteY19" fmla="*/ 125605 h 989763"/>
                <a:gd name="connsiteX20" fmla="*/ 969666 w 1979525"/>
                <a:gd name="connsiteY20" fmla="*/ 35170 h 989763"/>
                <a:gd name="connsiteX21" fmla="*/ 1034980 w 1979525"/>
                <a:gd name="connsiteY21" fmla="*/ 60290 h 989763"/>
                <a:gd name="connsiteX22" fmla="*/ 1055077 w 1979525"/>
                <a:gd name="connsiteY22" fmla="*/ 10049 h 989763"/>
                <a:gd name="connsiteX23" fmla="*/ 1193657 w 1979525"/>
                <a:gd name="connsiteY23" fmla="*/ 11316 h 989763"/>
                <a:gd name="connsiteX24" fmla="*/ 1251019 w 1979525"/>
                <a:gd name="connsiteY24" fmla="*/ 0 h 989763"/>
                <a:gd name="connsiteX25" fmla="*/ 1331406 w 1979525"/>
                <a:gd name="connsiteY25" fmla="*/ 5025 h 989763"/>
                <a:gd name="connsiteX26" fmla="*/ 1396720 w 1979525"/>
                <a:gd name="connsiteY26" fmla="*/ 50242 h 989763"/>
                <a:gd name="connsiteX27" fmla="*/ 1446962 w 1979525"/>
                <a:gd name="connsiteY27" fmla="*/ 15073 h 989763"/>
                <a:gd name="connsiteX28" fmla="*/ 1497204 w 1979525"/>
                <a:gd name="connsiteY28" fmla="*/ 55266 h 989763"/>
                <a:gd name="connsiteX29" fmla="*/ 1567542 w 1979525"/>
                <a:gd name="connsiteY29" fmla="*/ 40194 h 989763"/>
                <a:gd name="connsiteX30" fmla="*/ 1642905 w 1979525"/>
                <a:gd name="connsiteY30" fmla="*/ 80387 h 989763"/>
                <a:gd name="connsiteX31" fmla="*/ 1663002 w 1979525"/>
                <a:gd name="connsiteY31" fmla="*/ 130629 h 989763"/>
                <a:gd name="connsiteX32" fmla="*/ 1813727 w 1979525"/>
                <a:gd name="connsiteY32" fmla="*/ 115556 h 989763"/>
                <a:gd name="connsiteX33" fmla="*/ 1813727 w 1979525"/>
                <a:gd name="connsiteY33" fmla="*/ 170822 h 989763"/>
                <a:gd name="connsiteX34" fmla="*/ 1868993 w 1979525"/>
                <a:gd name="connsiteY34" fmla="*/ 155750 h 989763"/>
                <a:gd name="connsiteX35" fmla="*/ 1904162 w 1979525"/>
                <a:gd name="connsiteY35" fmla="*/ 185895 h 989763"/>
                <a:gd name="connsiteX36" fmla="*/ 1964452 w 1979525"/>
                <a:gd name="connsiteY36" fmla="*/ 170822 h 989763"/>
                <a:gd name="connsiteX37" fmla="*/ 1979525 w 1979525"/>
                <a:gd name="connsiteY37" fmla="*/ 200967 h 989763"/>
                <a:gd name="connsiteX38" fmla="*/ 1934307 w 1979525"/>
                <a:gd name="connsiteY38" fmla="*/ 231112 h 989763"/>
                <a:gd name="connsiteX39" fmla="*/ 1874017 w 1979525"/>
                <a:gd name="connsiteY39" fmla="*/ 401934 h 989763"/>
                <a:gd name="connsiteX40" fmla="*/ 1874017 w 1979525"/>
                <a:gd name="connsiteY40" fmla="*/ 462225 h 989763"/>
                <a:gd name="connsiteX41" fmla="*/ 1728316 w 1979525"/>
                <a:gd name="connsiteY41" fmla="*/ 517490 h 989763"/>
                <a:gd name="connsiteX42" fmla="*/ 1693147 w 1979525"/>
                <a:gd name="connsiteY42" fmla="*/ 597877 h 989763"/>
                <a:gd name="connsiteX43" fmla="*/ 1738364 w 1979525"/>
                <a:gd name="connsiteY43" fmla="*/ 648119 h 989763"/>
                <a:gd name="connsiteX44" fmla="*/ 1753437 w 1979525"/>
                <a:gd name="connsiteY44" fmla="*/ 708409 h 989763"/>
                <a:gd name="connsiteX45" fmla="*/ 1718268 w 1979525"/>
                <a:gd name="connsiteY45" fmla="*/ 738554 h 989763"/>
                <a:gd name="connsiteX46" fmla="*/ 1773534 w 1979525"/>
                <a:gd name="connsiteY46" fmla="*/ 828989 h 989763"/>
                <a:gd name="connsiteX47" fmla="*/ 1818751 w 1979525"/>
                <a:gd name="connsiteY47" fmla="*/ 989763 h 989763"/>
                <a:gd name="connsiteX0" fmla="*/ 1818751 w 1979525"/>
                <a:gd name="connsiteY0" fmla="*/ 1025544 h 1025544"/>
                <a:gd name="connsiteX1" fmla="*/ 143182 w 1979525"/>
                <a:gd name="connsiteY1" fmla="*/ 1025544 h 1025544"/>
                <a:gd name="connsiteX2" fmla="*/ 0 w 1979525"/>
                <a:gd name="connsiteY2" fmla="*/ 754239 h 1025544"/>
                <a:gd name="connsiteX3" fmla="*/ 120580 w 1979525"/>
                <a:gd name="connsiteY3" fmla="*/ 538199 h 1025544"/>
                <a:gd name="connsiteX4" fmla="*/ 226088 w 1979525"/>
                <a:gd name="connsiteY4" fmla="*/ 528151 h 1025544"/>
                <a:gd name="connsiteX5" fmla="*/ 276329 w 1979525"/>
                <a:gd name="connsiteY5" fmla="*/ 508054 h 1025544"/>
                <a:gd name="connsiteX6" fmla="*/ 306474 w 1979525"/>
                <a:gd name="connsiteY6" fmla="*/ 558296 h 1025544"/>
                <a:gd name="connsiteX7" fmla="*/ 341644 w 1979525"/>
                <a:gd name="connsiteY7" fmla="*/ 533175 h 1025544"/>
                <a:gd name="connsiteX8" fmla="*/ 406958 w 1979525"/>
                <a:gd name="connsiteY8" fmla="*/ 573368 h 1025544"/>
                <a:gd name="connsiteX9" fmla="*/ 467248 w 1979525"/>
                <a:gd name="connsiteY9" fmla="*/ 503030 h 1025544"/>
                <a:gd name="connsiteX10" fmla="*/ 592852 w 1979525"/>
                <a:gd name="connsiteY10" fmla="*/ 513078 h 1025544"/>
                <a:gd name="connsiteX11" fmla="*/ 612949 w 1979525"/>
                <a:gd name="connsiteY11" fmla="*/ 442740 h 1025544"/>
                <a:gd name="connsiteX12" fmla="*/ 643094 w 1979525"/>
                <a:gd name="connsiteY12" fmla="*/ 417619 h 1025544"/>
                <a:gd name="connsiteX13" fmla="*/ 673239 w 1979525"/>
                <a:gd name="connsiteY13" fmla="*/ 447764 h 1025544"/>
                <a:gd name="connsiteX14" fmla="*/ 733529 w 1979525"/>
                <a:gd name="connsiteY14" fmla="*/ 402546 h 1025544"/>
                <a:gd name="connsiteX15" fmla="*/ 854109 w 1979525"/>
                <a:gd name="connsiteY15" fmla="*/ 477909 h 1025544"/>
                <a:gd name="connsiteX16" fmla="*/ 909375 w 1979525"/>
                <a:gd name="connsiteY16" fmla="*/ 442740 h 1025544"/>
                <a:gd name="connsiteX17" fmla="*/ 899327 w 1979525"/>
                <a:gd name="connsiteY17" fmla="*/ 382449 h 1025544"/>
                <a:gd name="connsiteX18" fmla="*/ 914400 w 1979525"/>
                <a:gd name="connsiteY18" fmla="*/ 312111 h 1025544"/>
                <a:gd name="connsiteX19" fmla="*/ 964641 w 1979525"/>
                <a:gd name="connsiteY19" fmla="*/ 161386 h 1025544"/>
                <a:gd name="connsiteX20" fmla="*/ 969666 w 1979525"/>
                <a:gd name="connsiteY20" fmla="*/ 70951 h 1025544"/>
                <a:gd name="connsiteX21" fmla="*/ 1034980 w 1979525"/>
                <a:gd name="connsiteY21" fmla="*/ 96071 h 1025544"/>
                <a:gd name="connsiteX22" fmla="*/ 1055077 w 1979525"/>
                <a:gd name="connsiteY22" fmla="*/ 45830 h 1025544"/>
                <a:gd name="connsiteX23" fmla="*/ 1193657 w 1979525"/>
                <a:gd name="connsiteY23" fmla="*/ 47097 h 1025544"/>
                <a:gd name="connsiteX24" fmla="*/ 1270897 w 1979525"/>
                <a:gd name="connsiteY24" fmla="*/ 0 h 1025544"/>
                <a:gd name="connsiteX25" fmla="*/ 1331406 w 1979525"/>
                <a:gd name="connsiteY25" fmla="*/ 40806 h 1025544"/>
                <a:gd name="connsiteX26" fmla="*/ 1396720 w 1979525"/>
                <a:gd name="connsiteY26" fmla="*/ 86023 h 1025544"/>
                <a:gd name="connsiteX27" fmla="*/ 1446962 w 1979525"/>
                <a:gd name="connsiteY27" fmla="*/ 50854 h 1025544"/>
                <a:gd name="connsiteX28" fmla="*/ 1497204 w 1979525"/>
                <a:gd name="connsiteY28" fmla="*/ 91047 h 1025544"/>
                <a:gd name="connsiteX29" fmla="*/ 1567542 w 1979525"/>
                <a:gd name="connsiteY29" fmla="*/ 75975 h 1025544"/>
                <a:gd name="connsiteX30" fmla="*/ 1642905 w 1979525"/>
                <a:gd name="connsiteY30" fmla="*/ 116168 h 1025544"/>
                <a:gd name="connsiteX31" fmla="*/ 1663002 w 1979525"/>
                <a:gd name="connsiteY31" fmla="*/ 166410 h 1025544"/>
                <a:gd name="connsiteX32" fmla="*/ 1813727 w 1979525"/>
                <a:gd name="connsiteY32" fmla="*/ 151337 h 1025544"/>
                <a:gd name="connsiteX33" fmla="*/ 1813727 w 1979525"/>
                <a:gd name="connsiteY33" fmla="*/ 206603 h 1025544"/>
                <a:gd name="connsiteX34" fmla="*/ 1868993 w 1979525"/>
                <a:gd name="connsiteY34" fmla="*/ 191531 h 1025544"/>
                <a:gd name="connsiteX35" fmla="*/ 1904162 w 1979525"/>
                <a:gd name="connsiteY35" fmla="*/ 221676 h 1025544"/>
                <a:gd name="connsiteX36" fmla="*/ 1964452 w 1979525"/>
                <a:gd name="connsiteY36" fmla="*/ 206603 h 1025544"/>
                <a:gd name="connsiteX37" fmla="*/ 1979525 w 1979525"/>
                <a:gd name="connsiteY37" fmla="*/ 236748 h 1025544"/>
                <a:gd name="connsiteX38" fmla="*/ 1934307 w 1979525"/>
                <a:gd name="connsiteY38" fmla="*/ 266893 h 1025544"/>
                <a:gd name="connsiteX39" fmla="*/ 1874017 w 1979525"/>
                <a:gd name="connsiteY39" fmla="*/ 437715 h 1025544"/>
                <a:gd name="connsiteX40" fmla="*/ 1874017 w 1979525"/>
                <a:gd name="connsiteY40" fmla="*/ 498006 h 1025544"/>
                <a:gd name="connsiteX41" fmla="*/ 1728316 w 1979525"/>
                <a:gd name="connsiteY41" fmla="*/ 553271 h 1025544"/>
                <a:gd name="connsiteX42" fmla="*/ 1693147 w 1979525"/>
                <a:gd name="connsiteY42" fmla="*/ 633658 h 1025544"/>
                <a:gd name="connsiteX43" fmla="*/ 1738364 w 1979525"/>
                <a:gd name="connsiteY43" fmla="*/ 683900 h 1025544"/>
                <a:gd name="connsiteX44" fmla="*/ 1753437 w 1979525"/>
                <a:gd name="connsiteY44" fmla="*/ 744190 h 1025544"/>
                <a:gd name="connsiteX45" fmla="*/ 1718268 w 1979525"/>
                <a:gd name="connsiteY45" fmla="*/ 774335 h 1025544"/>
                <a:gd name="connsiteX46" fmla="*/ 1773534 w 1979525"/>
                <a:gd name="connsiteY46" fmla="*/ 864770 h 1025544"/>
                <a:gd name="connsiteX47" fmla="*/ 1818751 w 1979525"/>
                <a:gd name="connsiteY47" fmla="*/ 1025544 h 1025544"/>
                <a:gd name="connsiteX0" fmla="*/ 1818751 w 1979525"/>
                <a:gd name="connsiteY0" fmla="*/ 1025544 h 1025544"/>
                <a:gd name="connsiteX1" fmla="*/ 143182 w 1979525"/>
                <a:gd name="connsiteY1" fmla="*/ 1025544 h 1025544"/>
                <a:gd name="connsiteX2" fmla="*/ 0 w 1979525"/>
                <a:gd name="connsiteY2" fmla="*/ 754239 h 1025544"/>
                <a:gd name="connsiteX3" fmla="*/ 120580 w 1979525"/>
                <a:gd name="connsiteY3" fmla="*/ 538199 h 1025544"/>
                <a:gd name="connsiteX4" fmla="*/ 226088 w 1979525"/>
                <a:gd name="connsiteY4" fmla="*/ 528151 h 1025544"/>
                <a:gd name="connsiteX5" fmla="*/ 276329 w 1979525"/>
                <a:gd name="connsiteY5" fmla="*/ 508054 h 1025544"/>
                <a:gd name="connsiteX6" fmla="*/ 306474 w 1979525"/>
                <a:gd name="connsiteY6" fmla="*/ 558296 h 1025544"/>
                <a:gd name="connsiteX7" fmla="*/ 341644 w 1979525"/>
                <a:gd name="connsiteY7" fmla="*/ 533175 h 1025544"/>
                <a:gd name="connsiteX8" fmla="*/ 406958 w 1979525"/>
                <a:gd name="connsiteY8" fmla="*/ 573368 h 1025544"/>
                <a:gd name="connsiteX9" fmla="*/ 467248 w 1979525"/>
                <a:gd name="connsiteY9" fmla="*/ 503030 h 1025544"/>
                <a:gd name="connsiteX10" fmla="*/ 592852 w 1979525"/>
                <a:gd name="connsiteY10" fmla="*/ 513078 h 1025544"/>
                <a:gd name="connsiteX11" fmla="*/ 612949 w 1979525"/>
                <a:gd name="connsiteY11" fmla="*/ 442740 h 1025544"/>
                <a:gd name="connsiteX12" fmla="*/ 643094 w 1979525"/>
                <a:gd name="connsiteY12" fmla="*/ 417619 h 1025544"/>
                <a:gd name="connsiteX13" fmla="*/ 673239 w 1979525"/>
                <a:gd name="connsiteY13" fmla="*/ 447764 h 1025544"/>
                <a:gd name="connsiteX14" fmla="*/ 733529 w 1979525"/>
                <a:gd name="connsiteY14" fmla="*/ 402546 h 1025544"/>
                <a:gd name="connsiteX15" fmla="*/ 854109 w 1979525"/>
                <a:gd name="connsiteY15" fmla="*/ 477909 h 1025544"/>
                <a:gd name="connsiteX16" fmla="*/ 909375 w 1979525"/>
                <a:gd name="connsiteY16" fmla="*/ 442740 h 1025544"/>
                <a:gd name="connsiteX17" fmla="*/ 899327 w 1979525"/>
                <a:gd name="connsiteY17" fmla="*/ 382449 h 1025544"/>
                <a:gd name="connsiteX18" fmla="*/ 914400 w 1979525"/>
                <a:gd name="connsiteY18" fmla="*/ 312111 h 1025544"/>
                <a:gd name="connsiteX19" fmla="*/ 964641 w 1979525"/>
                <a:gd name="connsiteY19" fmla="*/ 161386 h 1025544"/>
                <a:gd name="connsiteX20" fmla="*/ 969666 w 1979525"/>
                <a:gd name="connsiteY20" fmla="*/ 70951 h 1025544"/>
                <a:gd name="connsiteX21" fmla="*/ 1034980 w 1979525"/>
                <a:gd name="connsiteY21" fmla="*/ 96071 h 1025544"/>
                <a:gd name="connsiteX22" fmla="*/ 1055077 w 1979525"/>
                <a:gd name="connsiteY22" fmla="*/ 45830 h 1025544"/>
                <a:gd name="connsiteX23" fmla="*/ 1193657 w 1979525"/>
                <a:gd name="connsiteY23" fmla="*/ 47097 h 1025544"/>
                <a:gd name="connsiteX24" fmla="*/ 1270897 w 1979525"/>
                <a:gd name="connsiteY24" fmla="*/ 0 h 1025544"/>
                <a:gd name="connsiteX25" fmla="*/ 1355260 w 1979525"/>
                <a:gd name="connsiteY25" fmla="*/ 16952 h 1025544"/>
                <a:gd name="connsiteX26" fmla="*/ 1396720 w 1979525"/>
                <a:gd name="connsiteY26" fmla="*/ 86023 h 1025544"/>
                <a:gd name="connsiteX27" fmla="*/ 1446962 w 1979525"/>
                <a:gd name="connsiteY27" fmla="*/ 50854 h 1025544"/>
                <a:gd name="connsiteX28" fmla="*/ 1497204 w 1979525"/>
                <a:gd name="connsiteY28" fmla="*/ 91047 h 1025544"/>
                <a:gd name="connsiteX29" fmla="*/ 1567542 w 1979525"/>
                <a:gd name="connsiteY29" fmla="*/ 75975 h 1025544"/>
                <a:gd name="connsiteX30" fmla="*/ 1642905 w 1979525"/>
                <a:gd name="connsiteY30" fmla="*/ 116168 h 1025544"/>
                <a:gd name="connsiteX31" fmla="*/ 1663002 w 1979525"/>
                <a:gd name="connsiteY31" fmla="*/ 166410 h 1025544"/>
                <a:gd name="connsiteX32" fmla="*/ 1813727 w 1979525"/>
                <a:gd name="connsiteY32" fmla="*/ 151337 h 1025544"/>
                <a:gd name="connsiteX33" fmla="*/ 1813727 w 1979525"/>
                <a:gd name="connsiteY33" fmla="*/ 206603 h 1025544"/>
                <a:gd name="connsiteX34" fmla="*/ 1868993 w 1979525"/>
                <a:gd name="connsiteY34" fmla="*/ 191531 h 1025544"/>
                <a:gd name="connsiteX35" fmla="*/ 1904162 w 1979525"/>
                <a:gd name="connsiteY35" fmla="*/ 221676 h 1025544"/>
                <a:gd name="connsiteX36" fmla="*/ 1964452 w 1979525"/>
                <a:gd name="connsiteY36" fmla="*/ 206603 h 1025544"/>
                <a:gd name="connsiteX37" fmla="*/ 1979525 w 1979525"/>
                <a:gd name="connsiteY37" fmla="*/ 236748 h 1025544"/>
                <a:gd name="connsiteX38" fmla="*/ 1934307 w 1979525"/>
                <a:gd name="connsiteY38" fmla="*/ 266893 h 1025544"/>
                <a:gd name="connsiteX39" fmla="*/ 1874017 w 1979525"/>
                <a:gd name="connsiteY39" fmla="*/ 437715 h 1025544"/>
                <a:gd name="connsiteX40" fmla="*/ 1874017 w 1979525"/>
                <a:gd name="connsiteY40" fmla="*/ 498006 h 1025544"/>
                <a:gd name="connsiteX41" fmla="*/ 1728316 w 1979525"/>
                <a:gd name="connsiteY41" fmla="*/ 553271 h 1025544"/>
                <a:gd name="connsiteX42" fmla="*/ 1693147 w 1979525"/>
                <a:gd name="connsiteY42" fmla="*/ 633658 h 1025544"/>
                <a:gd name="connsiteX43" fmla="*/ 1738364 w 1979525"/>
                <a:gd name="connsiteY43" fmla="*/ 683900 h 1025544"/>
                <a:gd name="connsiteX44" fmla="*/ 1753437 w 1979525"/>
                <a:gd name="connsiteY44" fmla="*/ 744190 h 1025544"/>
                <a:gd name="connsiteX45" fmla="*/ 1718268 w 1979525"/>
                <a:gd name="connsiteY45" fmla="*/ 774335 h 1025544"/>
                <a:gd name="connsiteX46" fmla="*/ 1773534 w 1979525"/>
                <a:gd name="connsiteY46" fmla="*/ 864770 h 1025544"/>
                <a:gd name="connsiteX47" fmla="*/ 1818751 w 1979525"/>
                <a:gd name="connsiteY47" fmla="*/ 1025544 h 1025544"/>
                <a:gd name="connsiteX0" fmla="*/ 1818751 w 1979525"/>
                <a:gd name="connsiteY0" fmla="*/ 1025544 h 1025544"/>
                <a:gd name="connsiteX1" fmla="*/ 143182 w 1979525"/>
                <a:gd name="connsiteY1" fmla="*/ 1025544 h 1025544"/>
                <a:gd name="connsiteX2" fmla="*/ 0 w 1979525"/>
                <a:gd name="connsiteY2" fmla="*/ 754239 h 1025544"/>
                <a:gd name="connsiteX3" fmla="*/ 120580 w 1979525"/>
                <a:gd name="connsiteY3" fmla="*/ 538199 h 1025544"/>
                <a:gd name="connsiteX4" fmla="*/ 226088 w 1979525"/>
                <a:gd name="connsiteY4" fmla="*/ 528151 h 1025544"/>
                <a:gd name="connsiteX5" fmla="*/ 276329 w 1979525"/>
                <a:gd name="connsiteY5" fmla="*/ 508054 h 1025544"/>
                <a:gd name="connsiteX6" fmla="*/ 306474 w 1979525"/>
                <a:gd name="connsiteY6" fmla="*/ 558296 h 1025544"/>
                <a:gd name="connsiteX7" fmla="*/ 341644 w 1979525"/>
                <a:gd name="connsiteY7" fmla="*/ 533175 h 1025544"/>
                <a:gd name="connsiteX8" fmla="*/ 406958 w 1979525"/>
                <a:gd name="connsiteY8" fmla="*/ 573368 h 1025544"/>
                <a:gd name="connsiteX9" fmla="*/ 467248 w 1979525"/>
                <a:gd name="connsiteY9" fmla="*/ 503030 h 1025544"/>
                <a:gd name="connsiteX10" fmla="*/ 592852 w 1979525"/>
                <a:gd name="connsiteY10" fmla="*/ 513078 h 1025544"/>
                <a:gd name="connsiteX11" fmla="*/ 612949 w 1979525"/>
                <a:gd name="connsiteY11" fmla="*/ 442740 h 1025544"/>
                <a:gd name="connsiteX12" fmla="*/ 643094 w 1979525"/>
                <a:gd name="connsiteY12" fmla="*/ 417619 h 1025544"/>
                <a:gd name="connsiteX13" fmla="*/ 673239 w 1979525"/>
                <a:gd name="connsiteY13" fmla="*/ 447764 h 1025544"/>
                <a:gd name="connsiteX14" fmla="*/ 733529 w 1979525"/>
                <a:gd name="connsiteY14" fmla="*/ 402546 h 1025544"/>
                <a:gd name="connsiteX15" fmla="*/ 854109 w 1979525"/>
                <a:gd name="connsiteY15" fmla="*/ 477909 h 1025544"/>
                <a:gd name="connsiteX16" fmla="*/ 909375 w 1979525"/>
                <a:gd name="connsiteY16" fmla="*/ 442740 h 1025544"/>
                <a:gd name="connsiteX17" fmla="*/ 899327 w 1979525"/>
                <a:gd name="connsiteY17" fmla="*/ 382449 h 1025544"/>
                <a:gd name="connsiteX18" fmla="*/ 914400 w 1979525"/>
                <a:gd name="connsiteY18" fmla="*/ 312111 h 1025544"/>
                <a:gd name="connsiteX19" fmla="*/ 964641 w 1979525"/>
                <a:gd name="connsiteY19" fmla="*/ 161386 h 1025544"/>
                <a:gd name="connsiteX20" fmla="*/ 969666 w 1979525"/>
                <a:gd name="connsiteY20" fmla="*/ 70951 h 1025544"/>
                <a:gd name="connsiteX21" fmla="*/ 1034980 w 1979525"/>
                <a:gd name="connsiteY21" fmla="*/ 96071 h 1025544"/>
                <a:gd name="connsiteX22" fmla="*/ 1055077 w 1979525"/>
                <a:gd name="connsiteY22" fmla="*/ 45830 h 1025544"/>
                <a:gd name="connsiteX23" fmla="*/ 1193657 w 1979525"/>
                <a:gd name="connsiteY23" fmla="*/ 47097 h 1025544"/>
                <a:gd name="connsiteX24" fmla="*/ 1270897 w 1979525"/>
                <a:gd name="connsiteY24" fmla="*/ 0 h 1025544"/>
                <a:gd name="connsiteX25" fmla="*/ 1355260 w 1979525"/>
                <a:gd name="connsiteY25" fmla="*/ 16952 h 1025544"/>
                <a:gd name="connsiteX26" fmla="*/ 1408647 w 1979525"/>
                <a:gd name="connsiteY26" fmla="*/ 30364 h 1025544"/>
                <a:gd name="connsiteX27" fmla="*/ 1446962 w 1979525"/>
                <a:gd name="connsiteY27" fmla="*/ 50854 h 1025544"/>
                <a:gd name="connsiteX28" fmla="*/ 1497204 w 1979525"/>
                <a:gd name="connsiteY28" fmla="*/ 91047 h 1025544"/>
                <a:gd name="connsiteX29" fmla="*/ 1567542 w 1979525"/>
                <a:gd name="connsiteY29" fmla="*/ 75975 h 1025544"/>
                <a:gd name="connsiteX30" fmla="*/ 1642905 w 1979525"/>
                <a:gd name="connsiteY30" fmla="*/ 116168 h 1025544"/>
                <a:gd name="connsiteX31" fmla="*/ 1663002 w 1979525"/>
                <a:gd name="connsiteY31" fmla="*/ 166410 h 1025544"/>
                <a:gd name="connsiteX32" fmla="*/ 1813727 w 1979525"/>
                <a:gd name="connsiteY32" fmla="*/ 151337 h 1025544"/>
                <a:gd name="connsiteX33" fmla="*/ 1813727 w 1979525"/>
                <a:gd name="connsiteY33" fmla="*/ 206603 h 1025544"/>
                <a:gd name="connsiteX34" fmla="*/ 1868993 w 1979525"/>
                <a:gd name="connsiteY34" fmla="*/ 191531 h 1025544"/>
                <a:gd name="connsiteX35" fmla="*/ 1904162 w 1979525"/>
                <a:gd name="connsiteY35" fmla="*/ 221676 h 1025544"/>
                <a:gd name="connsiteX36" fmla="*/ 1964452 w 1979525"/>
                <a:gd name="connsiteY36" fmla="*/ 206603 h 1025544"/>
                <a:gd name="connsiteX37" fmla="*/ 1979525 w 1979525"/>
                <a:gd name="connsiteY37" fmla="*/ 236748 h 1025544"/>
                <a:gd name="connsiteX38" fmla="*/ 1934307 w 1979525"/>
                <a:gd name="connsiteY38" fmla="*/ 266893 h 1025544"/>
                <a:gd name="connsiteX39" fmla="*/ 1874017 w 1979525"/>
                <a:gd name="connsiteY39" fmla="*/ 437715 h 1025544"/>
                <a:gd name="connsiteX40" fmla="*/ 1874017 w 1979525"/>
                <a:gd name="connsiteY40" fmla="*/ 498006 h 1025544"/>
                <a:gd name="connsiteX41" fmla="*/ 1728316 w 1979525"/>
                <a:gd name="connsiteY41" fmla="*/ 553271 h 1025544"/>
                <a:gd name="connsiteX42" fmla="*/ 1693147 w 1979525"/>
                <a:gd name="connsiteY42" fmla="*/ 633658 h 1025544"/>
                <a:gd name="connsiteX43" fmla="*/ 1738364 w 1979525"/>
                <a:gd name="connsiteY43" fmla="*/ 683900 h 1025544"/>
                <a:gd name="connsiteX44" fmla="*/ 1753437 w 1979525"/>
                <a:gd name="connsiteY44" fmla="*/ 744190 h 1025544"/>
                <a:gd name="connsiteX45" fmla="*/ 1718268 w 1979525"/>
                <a:gd name="connsiteY45" fmla="*/ 774335 h 1025544"/>
                <a:gd name="connsiteX46" fmla="*/ 1773534 w 1979525"/>
                <a:gd name="connsiteY46" fmla="*/ 864770 h 1025544"/>
                <a:gd name="connsiteX47" fmla="*/ 1818751 w 1979525"/>
                <a:gd name="connsiteY47" fmla="*/ 1025544 h 1025544"/>
                <a:gd name="connsiteX0" fmla="*/ 1818751 w 1979525"/>
                <a:gd name="connsiteY0" fmla="*/ 1025544 h 1025544"/>
                <a:gd name="connsiteX1" fmla="*/ 143182 w 1979525"/>
                <a:gd name="connsiteY1" fmla="*/ 1025544 h 1025544"/>
                <a:gd name="connsiteX2" fmla="*/ 0 w 1979525"/>
                <a:gd name="connsiteY2" fmla="*/ 754239 h 1025544"/>
                <a:gd name="connsiteX3" fmla="*/ 120580 w 1979525"/>
                <a:gd name="connsiteY3" fmla="*/ 538199 h 1025544"/>
                <a:gd name="connsiteX4" fmla="*/ 226088 w 1979525"/>
                <a:gd name="connsiteY4" fmla="*/ 528151 h 1025544"/>
                <a:gd name="connsiteX5" fmla="*/ 276329 w 1979525"/>
                <a:gd name="connsiteY5" fmla="*/ 508054 h 1025544"/>
                <a:gd name="connsiteX6" fmla="*/ 306474 w 1979525"/>
                <a:gd name="connsiteY6" fmla="*/ 558296 h 1025544"/>
                <a:gd name="connsiteX7" fmla="*/ 341644 w 1979525"/>
                <a:gd name="connsiteY7" fmla="*/ 533175 h 1025544"/>
                <a:gd name="connsiteX8" fmla="*/ 406958 w 1979525"/>
                <a:gd name="connsiteY8" fmla="*/ 573368 h 1025544"/>
                <a:gd name="connsiteX9" fmla="*/ 467248 w 1979525"/>
                <a:gd name="connsiteY9" fmla="*/ 503030 h 1025544"/>
                <a:gd name="connsiteX10" fmla="*/ 592852 w 1979525"/>
                <a:gd name="connsiteY10" fmla="*/ 513078 h 1025544"/>
                <a:gd name="connsiteX11" fmla="*/ 612949 w 1979525"/>
                <a:gd name="connsiteY11" fmla="*/ 442740 h 1025544"/>
                <a:gd name="connsiteX12" fmla="*/ 643094 w 1979525"/>
                <a:gd name="connsiteY12" fmla="*/ 417619 h 1025544"/>
                <a:gd name="connsiteX13" fmla="*/ 673239 w 1979525"/>
                <a:gd name="connsiteY13" fmla="*/ 447764 h 1025544"/>
                <a:gd name="connsiteX14" fmla="*/ 733529 w 1979525"/>
                <a:gd name="connsiteY14" fmla="*/ 402546 h 1025544"/>
                <a:gd name="connsiteX15" fmla="*/ 854109 w 1979525"/>
                <a:gd name="connsiteY15" fmla="*/ 477909 h 1025544"/>
                <a:gd name="connsiteX16" fmla="*/ 909375 w 1979525"/>
                <a:gd name="connsiteY16" fmla="*/ 442740 h 1025544"/>
                <a:gd name="connsiteX17" fmla="*/ 899327 w 1979525"/>
                <a:gd name="connsiteY17" fmla="*/ 382449 h 1025544"/>
                <a:gd name="connsiteX18" fmla="*/ 914400 w 1979525"/>
                <a:gd name="connsiteY18" fmla="*/ 312111 h 1025544"/>
                <a:gd name="connsiteX19" fmla="*/ 964641 w 1979525"/>
                <a:gd name="connsiteY19" fmla="*/ 161386 h 1025544"/>
                <a:gd name="connsiteX20" fmla="*/ 969666 w 1979525"/>
                <a:gd name="connsiteY20" fmla="*/ 70951 h 1025544"/>
                <a:gd name="connsiteX21" fmla="*/ 1034980 w 1979525"/>
                <a:gd name="connsiteY21" fmla="*/ 96071 h 1025544"/>
                <a:gd name="connsiteX22" fmla="*/ 1055077 w 1979525"/>
                <a:gd name="connsiteY22" fmla="*/ 45830 h 1025544"/>
                <a:gd name="connsiteX23" fmla="*/ 1193657 w 1979525"/>
                <a:gd name="connsiteY23" fmla="*/ 47097 h 1025544"/>
                <a:gd name="connsiteX24" fmla="*/ 1270897 w 1979525"/>
                <a:gd name="connsiteY24" fmla="*/ 0 h 1025544"/>
                <a:gd name="connsiteX25" fmla="*/ 1355260 w 1979525"/>
                <a:gd name="connsiteY25" fmla="*/ 16952 h 1025544"/>
                <a:gd name="connsiteX26" fmla="*/ 1408647 w 1979525"/>
                <a:gd name="connsiteY26" fmla="*/ 30364 h 1025544"/>
                <a:gd name="connsiteX27" fmla="*/ 1446962 w 1979525"/>
                <a:gd name="connsiteY27" fmla="*/ 50854 h 1025544"/>
                <a:gd name="connsiteX28" fmla="*/ 1501179 w 1979525"/>
                <a:gd name="connsiteY28" fmla="*/ 67193 h 1025544"/>
                <a:gd name="connsiteX29" fmla="*/ 1567542 w 1979525"/>
                <a:gd name="connsiteY29" fmla="*/ 75975 h 1025544"/>
                <a:gd name="connsiteX30" fmla="*/ 1642905 w 1979525"/>
                <a:gd name="connsiteY30" fmla="*/ 116168 h 1025544"/>
                <a:gd name="connsiteX31" fmla="*/ 1663002 w 1979525"/>
                <a:gd name="connsiteY31" fmla="*/ 166410 h 1025544"/>
                <a:gd name="connsiteX32" fmla="*/ 1813727 w 1979525"/>
                <a:gd name="connsiteY32" fmla="*/ 151337 h 1025544"/>
                <a:gd name="connsiteX33" fmla="*/ 1813727 w 1979525"/>
                <a:gd name="connsiteY33" fmla="*/ 206603 h 1025544"/>
                <a:gd name="connsiteX34" fmla="*/ 1868993 w 1979525"/>
                <a:gd name="connsiteY34" fmla="*/ 191531 h 1025544"/>
                <a:gd name="connsiteX35" fmla="*/ 1904162 w 1979525"/>
                <a:gd name="connsiteY35" fmla="*/ 221676 h 1025544"/>
                <a:gd name="connsiteX36" fmla="*/ 1964452 w 1979525"/>
                <a:gd name="connsiteY36" fmla="*/ 206603 h 1025544"/>
                <a:gd name="connsiteX37" fmla="*/ 1979525 w 1979525"/>
                <a:gd name="connsiteY37" fmla="*/ 236748 h 1025544"/>
                <a:gd name="connsiteX38" fmla="*/ 1934307 w 1979525"/>
                <a:gd name="connsiteY38" fmla="*/ 266893 h 1025544"/>
                <a:gd name="connsiteX39" fmla="*/ 1874017 w 1979525"/>
                <a:gd name="connsiteY39" fmla="*/ 437715 h 1025544"/>
                <a:gd name="connsiteX40" fmla="*/ 1874017 w 1979525"/>
                <a:gd name="connsiteY40" fmla="*/ 498006 h 1025544"/>
                <a:gd name="connsiteX41" fmla="*/ 1728316 w 1979525"/>
                <a:gd name="connsiteY41" fmla="*/ 553271 h 1025544"/>
                <a:gd name="connsiteX42" fmla="*/ 1693147 w 1979525"/>
                <a:gd name="connsiteY42" fmla="*/ 633658 h 1025544"/>
                <a:gd name="connsiteX43" fmla="*/ 1738364 w 1979525"/>
                <a:gd name="connsiteY43" fmla="*/ 683900 h 1025544"/>
                <a:gd name="connsiteX44" fmla="*/ 1753437 w 1979525"/>
                <a:gd name="connsiteY44" fmla="*/ 744190 h 1025544"/>
                <a:gd name="connsiteX45" fmla="*/ 1718268 w 1979525"/>
                <a:gd name="connsiteY45" fmla="*/ 774335 h 1025544"/>
                <a:gd name="connsiteX46" fmla="*/ 1773534 w 1979525"/>
                <a:gd name="connsiteY46" fmla="*/ 864770 h 1025544"/>
                <a:gd name="connsiteX47" fmla="*/ 1818751 w 1979525"/>
                <a:gd name="connsiteY47" fmla="*/ 1025544 h 1025544"/>
                <a:gd name="connsiteX0" fmla="*/ 1818751 w 1979525"/>
                <a:gd name="connsiteY0" fmla="*/ 1025544 h 1025544"/>
                <a:gd name="connsiteX1" fmla="*/ 143182 w 1979525"/>
                <a:gd name="connsiteY1" fmla="*/ 1025544 h 1025544"/>
                <a:gd name="connsiteX2" fmla="*/ 0 w 1979525"/>
                <a:gd name="connsiteY2" fmla="*/ 754239 h 1025544"/>
                <a:gd name="connsiteX3" fmla="*/ 120580 w 1979525"/>
                <a:gd name="connsiteY3" fmla="*/ 538199 h 1025544"/>
                <a:gd name="connsiteX4" fmla="*/ 226088 w 1979525"/>
                <a:gd name="connsiteY4" fmla="*/ 528151 h 1025544"/>
                <a:gd name="connsiteX5" fmla="*/ 276329 w 1979525"/>
                <a:gd name="connsiteY5" fmla="*/ 508054 h 1025544"/>
                <a:gd name="connsiteX6" fmla="*/ 306474 w 1979525"/>
                <a:gd name="connsiteY6" fmla="*/ 558296 h 1025544"/>
                <a:gd name="connsiteX7" fmla="*/ 341644 w 1979525"/>
                <a:gd name="connsiteY7" fmla="*/ 533175 h 1025544"/>
                <a:gd name="connsiteX8" fmla="*/ 406958 w 1979525"/>
                <a:gd name="connsiteY8" fmla="*/ 573368 h 1025544"/>
                <a:gd name="connsiteX9" fmla="*/ 467248 w 1979525"/>
                <a:gd name="connsiteY9" fmla="*/ 503030 h 1025544"/>
                <a:gd name="connsiteX10" fmla="*/ 592852 w 1979525"/>
                <a:gd name="connsiteY10" fmla="*/ 513078 h 1025544"/>
                <a:gd name="connsiteX11" fmla="*/ 612949 w 1979525"/>
                <a:gd name="connsiteY11" fmla="*/ 442740 h 1025544"/>
                <a:gd name="connsiteX12" fmla="*/ 643094 w 1979525"/>
                <a:gd name="connsiteY12" fmla="*/ 417619 h 1025544"/>
                <a:gd name="connsiteX13" fmla="*/ 673239 w 1979525"/>
                <a:gd name="connsiteY13" fmla="*/ 447764 h 1025544"/>
                <a:gd name="connsiteX14" fmla="*/ 733529 w 1979525"/>
                <a:gd name="connsiteY14" fmla="*/ 402546 h 1025544"/>
                <a:gd name="connsiteX15" fmla="*/ 854109 w 1979525"/>
                <a:gd name="connsiteY15" fmla="*/ 477909 h 1025544"/>
                <a:gd name="connsiteX16" fmla="*/ 909375 w 1979525"/>
                <a:gd name="connsiteY16" fmla="*/ 442740 h 1025544"/>
                <a:gd name="connsiteX17" fmla="*/ 899327 w 1979525"/>
                <a:gd name="connsiteY17" fmla="*/ 382449 h 1025544"/>
                <a:gd name="connsiteX18" fmla="*/ 914400 w 1979525"/>
                <a:gd name="connsiteY18" fmla="*/ 312111 h 1025544"/>
                <a:gd name="connsiteX19" fmla="*/ 964641 w 1979525"/>
                <a:gd name="connsiteY19" fmla="*/ 161386 h 1025544"/>
                <a:gd name="connsiteX20" fmla="*/ 969666 w 1979525"/>
                <a:gd name="connsiteY20" fmla="*/ 70951 h 1025544"/>
                <a:gd name="connsiteX21" fmla="*/ 1034980 w 1979525"/>
                <a:gd name="connsiteY21" fmla="*/ 96071 h 1025544"/>
                <a:gd name="connsiteX22" fmla="*/ 1055077 w 1979525"/>
                <a:gd name="connsiteY22" fmla="*/ 45830 h 1025544"/>
                <a:gd name="connsiteX23" fmla="*/ 1193657 w 1979525"/>
                <a:gd name="connsiteY23" fmla="*/ 47097 h 1025544"/>
                <a:gd name="connsiteX24" fmla="*/ 1270897 w 1979525"/>
                <a:gd name="connsiteY24" fmla="*/ 0 h 1025544"/>
                <a:gd name="connsiteX25" fmla="*/ 1355260 w 1979525"/>
                <a:gd name="connsiteY25" fmla="*/ 16952 h 1025544"/>
                <a:gd name="connsiteX26" fmla="*/ 1408647 w 1979525"/>
                <a:gd name="connsiteY26" fmla="*/ 30364 h 1025544"/>
                <a:gd name="connsiteX27" fmla="*/ 1446962 w 1979525"/>
                <a:gd name="connsiteY27" fmla="*/ 50854 h 1025544"/>
                <a:gd name="connsiteX28" fmla="*/ 1501179 w 1979525"/>
                <a:gd name="connsiteY28" fmla="*/ 67193 h 1025544"/>
                <a:gd name="connsiteX29" fmla="*/ 1567542 w 1979525"/>
                <a:gd name="connsiteY29" fmla="*/ 75975 h 1025544"/>
                <a:gd name="connsiteX30" fmla="*/ 1642905 w 1979525"/>
                <a:gd name="connsiteY30" fmla="*/ 116168 h 1025544"/>
                <a:gd name="connsiteX31" fmla="*/ 1663002 w 1979525"/>
                <a:gd name="connsiteY31" fmla="*/ 166410 h 1025544"/>
                <a:gd name="connsiteX32" fmla="*/ 1813727 w 1979525"/>
                <a:gd name="connsiteY32" fmla="*/ 151337 h 1025544"/>
                <a:gd name="connsiteX33" fmla="*/ 1813727 w 1979525"/>
                <a:gd name="connsiteY33" fmla="*/ 206603 h 1025544"/>
                <a:gd name="connsiteX34" fmla="*/ 1892847 w 1979525"/>
                <a:gd name="connsiteY34" fmla="*/ 178730 h 1025544"/>
                <a:gd name="connsiteX35" fmla="*/ 1868993 w 1979525"/>
                <a:gd name="connsiteY35" fmla="*/ 191531 h 1025544"/>
                <a:gd name="connsiteX36" fmla="*/ 1904162 w 1979525"/>
                <a:gd name="connsiteY36" fmla="*/ 221676 h 1025544"/>
                <a:gd name="connsiteX37" fmla="*/ 1964452 w 1979525"/>
                <a:gd name="connsiteY37" fmla="*/ 206603 h 1025544"/>
                <a:gd name="connsiteX38" fmla="*/ 1979525 w 1979525"/>
                <a:gd name="connsiteY38" fmla="*/ 236748 h 1025544"/>
                <a:gd name="connsiteX39" fmla="*/ 1934307 w 1979525"/>
                <a:gd name="connsiteY39" fmla="*/ 266893 h 1025544"/>
                <a:gd name="connsiteX40" fmla="*/ 1874017 w 1979525"/>
                <a:gd name="connsiteY40" fmla="*/ 437715 h 1025544"/>
                <a:gd name="connsiteX41" fmla="*/ 1874017 w 1979525"/>
                <a:gd name="connsiteY41" fmla="*/ 498006 h 1025544"/>
                <a:gd name="connsiteX42" fmla="*/ 1728316 w 1979525"/>
                <a:gd name="connsiteY42" fmla="*/ 553271 h 1025544"/>
                <a:gd name="connsiteX43" fmla="*/ 1693147 w 1979525"/>
                <a:gd name="connsiteY43" fmla="*/ 633658 h 1025544"/>
                <a:gd name="connsiteX44" fmla="*/ 1738364 w 1979525"/>
                <a:gd name="connsiteY44" fmla="*/ 683900 h 1025544"/>
                <a:gd name="connsiteX45" fmla="*/ 1753437 w 1979525"/>
                <a:gd name="connsiteY45" fmla="*/ 744190 h 1025544"/>
                <a:gd name="connsiteX46" fmla="*/ 1718268 w 1979525"/>
                <a:gd name="connsiteY46" fmla="*/ 774335 h 1025544"/>
                <a:gd name="connsiteX47" fmla="*/ 1773534 w 1979525"/>
                <a:gd name="connsiteY47" fmla="*/ 864770 h 1025544"/>
                <a:gd name="connsiteX48" fmla="*/ 1818751 w 1979525"/>
                <a:gd name="connsiteY48" fmla="*/ 1025544 h 1025544"/>
                <a:gd name="connsiteX0" fmla="*/ 1818751 w 1979525"/>
                <a:gd name="connsiteY0" fmla="*/ 1025544 h 1025544"/>
                <a:gd name="connsiteX1" fmla="*/ 143182 w 1979525"/>
                <a:gd name="connsiteY1" fmla="*/ 1025544 h 1025544"/>
                <a:gd name="connsiteX2" fmla="*/ 0 w 1979525"/>
                <a:gd name="connsiteY2" fmla="*/ 754239 h 1025544"/>
                <a:gd name="connsiteX3" fmla="*/ 120580 w 1979525"/>
                <a:gd name="connsiteY3" fmla="*/ 538199 h 1025544"/>
                <a:gd name="connsiteX4" fmla="*/ 226088 w 1979525"/>
                <a:gd name="connsiteY4" fmla="*/ 528151 h 1025544"/>
                <a:gd name="connsiteX5" fmla="*/ 276329 w 1979525"/>
                <a:gd name="connsiteY5" fmla="*/ 508054 h 1025544"/>
                <a:gd name="connsiteX6" fmla="*/ 306474 w 1979525"/>
                <a:gd name="connsiteY6" fmla="*/ 558296 h 1025544"/>
                <a:gd name="connsiteX7" fmla="*/ 341644 w 1979525"/>
                <a:gd name="connsiteY7" fmla="*/ 533175 h 1025544"/>
                <a:gd name="connsiteX8" fmla="*/ 406958 w 1979525"/>
                <a:gd name="connsiteY8" fmla="*/ 573368 h 1025544"/>
                <a:gd name="connsiteX9" fmla="*/ 467248 w 1979525"/>
                <a:gd name="connsiteY9" fmla="*/ 503030 h 1025544"/>
                <a:gd name="connsiteX10" fmla="*/ 592852 w 1979525"/>
                <a:gd name="connsiteY10" fmla="*/ 513078 h 1025544"/>
                <a:gd name="connsiteX11" fmla="*/ 612949 w 1979525"/>
                <a:gd name="connsiteY11" fmla="*/ 442740 h 1025544"/>
                <a:gd name="connsiteX12" fmla="*/ 643094 w 1979525"/>
                <a:gd name="connsiteY12" fmla="*/ 417619 h 1025544"/>
                <a:gd name="connsiteX13" fmla="*/ 673239 w 1979525"/>
                <a:gd name="connsiteY13" fmla="*/ 447764 h 1025544"/>
                <a:gd name="connsiteX14" fmla="*/ 733529 w 1979525"/>
                <a:gd name="connsiteY14" fmla="*/ 402546 h 1025544"/>
                <a:gd name="connsiteX15" fmla="*/ 854109 w 1979525"/>
                <a:gd name="connsiteY15" fmla="*/ 477909 h 1025544"/>
                <a:gd name="connsiteX16" fmla="*/ 909375 w 1979525"/>
                <a:gd name="connsiteY16" fmla="*/ 442740 h 1025544"/>
                <a:gd name="connsiteX17" fmla="*/ 899327 w 1979525"/>
                <a:gd name="connsiteY17" fmla="*/ 382449 h 1025544"/>
                <a:gd name="connsiteX18" fmla="*/ 914400 w 1979525"/>
                <a:gd name="connsiteY18" fmla="*/ 312111 h 1025544"/>
                <a:gd name="connsiteX19" fmla="*/ 964641 w 1979525"/>
                <a:gd name="connsiteY19" fmla="*/ 161386 h 1025544"/>
                <a:gd name="connsiteX20" fmla="*/ 969666 w 1979525"/>
                <a:gd name="connsiteY20" fmla="*/ 70951 h 1025544"/>
                <a:gd name="connsiteX21" fmla="*/ 1034980 w 1979525"/>
                <a:gd name="connsiteY21" fmla="*/ 96071 h 1025544"/>
                <a:gd name="connsiteX22" fmla="*/ 1055077 w 1979525"/>
                <a:gd name="connsiteY22" fmla="*/ 45830 h 1025544"/>
                <a:gd name="connsiteX23" fmla="*/ 1193657 w 1979525"/>
                <a:gd name="connsiteY23" fmla="*/ 47097 h 1025544"/>
                <a:gd name="connsiteX24" fmla="*/ 1270897 w 1979525"/>
                <a:gd name="connsiteY24" fmla="*/ 0 h 1025544"/>
                <a:gd name="connsiteX25" fmla="*/ 1355260 w 1979525"/>
                <a:gd name="connsiteY25" fmla="*/ 16952 h 1025544"/>
                <a:gd name="connsiteX26" fmla="*/ 1408647 w 1979525"/>
                <a:gd name="connsiteY26" fmla="*/ 30364 h 1025544"/>
                <a:gd name="connsiteX27" fmla="*/ 1446962 w 1979525"/>
                <a:gd name="connsiteY27" fmla="*/ 50854 h 1025544"/>
                <a:gd name="connsiteX28" fmla="*/ 1501179 w 1979525"/>
                <a:gd name="connsiteY28" fmla="*/ 67193 h 1025544"/>
                <a:gd name="connsiteX29" fmla="*/ 1567542 w 1979525"/>
                <a:gd name="connsiteY29" fmla="*/ 75975 h 1025544"/>
                <a:gd name="connsiteX30" fmla="*/ 1642905 w 1979525"/>
                <a:gd name="connsiteY30" fmla="*/ 116168 h 1025544"/>
                <a:gd name="connsiteX31" fmla="*/ 1663002 w 1979525"/>
                <a:gd name="connsiteY31" fmla="*/ 166410 h 1025544"/>
                <a:gd name="connsiteX32" fmla="*/ 1813727 w 1979525"/>
                <a:gd name="connsiteY32" fmla="*/ 151337 h 1025544"/>
                <a:gd name="connsiteX33" fmla="*/ 1892847 w 1979525"/>
                <a:gd name="connsiteY33" fmla="*/ 178730 h 1025544"/>
                <a:gd name="connsiteX34" fmla="*/ 1868993 w 1979525"/>
                <a:gd name="connsiteY34" fmla="*/ 191531 h 1025544"/>
                <a:gd name="connsiteX35" fmla="*/ 1904162 w 1979525"/>
                <a:gd name="connsiteY35" fmla="*/ 221676 h 1025544"/>
                <a:gd name="connsiteX36" fmla="*/ 1964452 w 1979525"/>
                <a:gd name="connsiteY36" fmla="*/ 206603 h 1025544"/>
                <a:gd name="connsiteX37" fmla="*/ 1979525 w 1979525"/>
                <a:gd name="connsiteY37" fmla="*/ 236748 h 1025544"/>
                <a:gd name="connsiteX38" fmla="*/ 1934307 w 1979525"/>
                <a:gd name="connsiteY38" fmla="*/ 266893 h 1025544"/>
                <a:gd name="connsiteX39" fmla="*/ 1874017 w 1979525"/>
                <a:gd name="connsiteY39" fmla="*/ 437715 h 1025544"/>
                <a:gd name="connsiteX40" fmla="*/ 1874017 w 1979525"/>
                <a:gd name="connsiteY40" fmla="*/ 498006 h 1025544"/>
                <a:gd name="connsiteX41" fmla="*/ 1728316 w 1979525"/>
                <a:gd name="connsiteY41" fmla="*/ 553271 h 1025544"/>
                <a:gd name="connsiteX42" fmla="*/ 1693147 w 1979525"/>
                <a:gd name="connsiteY42" fmla="*/ 633658 h 1025544"/>
                <a:gd name="connsiteX43" fmla="*/ 1738364 w 1979525"/>
                <a:gd name="connsiteY43" fmla="*/ 683900 h 1025544"/>
                <a:gd name="connsiteX44" fmla="*/ 1753437 w 1979525"/>
                <a:gd name="connsiteY44" fmla="*/ 744190 h 1025544"/>
                <a:gd name="connsiteX45" fmla="*/ 1718268 w 1979525"/>
                <a:gd name="connsiteY45" fmla="*/ 774335 h 1025544"/>
                <a:gd name="connsiteX46" fmla="*/ 1773534 w 1979525"/>
                <a:gd name="connsiteY46" fmla="*/ 864770 h 1025544"/>
                <a:gd name="connsiteX47" fmla="*/ 1818751 w 1979525"/>
                <a:gd name="connsiteY47" fmla="*/ 1025544 h 1025544"/>
                <a:gd name="connsiteX0" fmla="*/ 1818751 w 1979525"/>
                <a:gd name="connsiteY0" fmla="*/ 1025544 h 1025544"/>
                <a:gd name="connsiteX1" fmla="*/ 143182 w 1979525"/>
                <a:gd name="connsiteY1" fmla="*/ 1025544 h 1025544"/>
                <a:gd name="connsiteX2" fmla="*/ 0 w 1979525"/>
                <a:gd name="connsiteY2" fmla="*/ 754239 h 1025544"/>
                <a:gd name="connsiteX3" fmla="*/ 120580 w 1979525"/>
                <a:gd name="connsiteY3" fmla="*/ 538199 h 1025544"/>
                <a:gd name="connsiteX4" fmla="*/ 226088 w 1979525"/>
                <a:gd name="connsiteY4" fmla="*/ 528151 h 1025544"/>
                <a:gd name="connsiteX5" fmla="*/ 276329 w 1979525"/>
                <a:gd name="connsiteY5" fmla="*/ 508054 h 1025544"/>
                <a:gd name="connsiteX6" fmla="*/ 306474 w 1979525"/>
                <a:gd name="connsiteY6" fmla="*/ 558296 h 1025544"/>
                <a:gd name="connsiteX7" fmla="*/ 341644 w 1979525"/>
                <a:gd name="connsiteY7" fmla="*/ 533175 h 1025544"/>
                <a:gd name="connsiteX8" fmla="*/ 406958 w 1979525"/>
                <a:gd name="connsiteY8" fmla="*/ 573368 h 1025544"/>
                <a:gd name="connsiteX9" fmla="*/ 467248 w 1979525"/>
                <a:gd name="connsiteY9" fmla="*/ 503030 h 1025544"/>
                <a:gd name="connsiteX10" fmla="*/ 592852 w 1979525"/>
                <a:gd name="connsiteY10" fmla="*/ 513078 h 1025544"/>
                <a:gd name="connsiteX11" fmla="*/ 612949 w 1979525"/>
                <a:gd name="connsiteY11" fmla="*/ 442740 h 1025544"/>
                <a:gd name="connsiteX12" fmla="*/ 643094 w 1979525"/>
                <a:gd name="connsiteY12" fmla="*/ 417619 h 1025544"/>
                <a:gd name="connsiteX13" fmla="*/ 673239 w 1979525"/>
                <a:gd name="connsiteY13" fmla="*/ 447764 h 1025544"/>
                <a:gd name="connsiteX14" fmla="*/ 733529 w 1979525"/>
                <a:gd name="connsiteY14" fmla="*/ 402546 h 1025544"/>
                <a:gd name="connsiteX15" fmla="*/ 854109 w 1979525"/>
                <a:gd name="connsiteY15" fmla="*/ 477909 h 1025544"/>
                <a:gd name="connsiteX16" fmla="*/ 909375 w 1979525"/>
                <a:gd name="connsiteY16" fmla="*/ 442740 h 1025544"/>
                <a:gd name="connsiteX17" fmla="*/ 899327 w 1979525"/>
                <a:gd name="connsiteY17" fmla="*/ 382449 h 1025544"/>
                <a:gd name="connsiteX18" fmla="*/ 914400 w 1979525"/>
                <a:gd name="connsiteY18" fmla="*/ 312111 h 1025544"/>
                <a:gd name="connsiteX19" fmla="*/ 964641 w 1979525"/>
                <a:gd name="connsiteY19" fmla="*/ 161386 h 1025544"/>
                <a:gd name="connsiteX20" fmla="*/ 969666 w 1979525"/>
                <a:gd name="connsiteY20" fmla="*/ 70951 h 1025544"/>
                <a:gd name="connsiteX21" fmla="*/ 1034980 w 1979525"/>
                <a:gd name="connsiteY21" fmla="*/ 96071 h 1025544"/>
                <a:gd name="connsiteX22" fmla="*/ 1055077 w 1979525"/>
                <a:gd name="connsiteY22" fmla="*/ 45830 h 1025544"/>
                <a:gd name="connsiteX23" fmla="*/ 1193657 w 1979525"/>
                <a:gd name="connsiteY23" fmla="*/ 47097 h 1025544"/>
                <a:gd name="connsiteX24" fmla="*/ 1270897 w 1979525"/>
                <a:gd name="connsiteY24" fmla="*/ 0 h 1025544"/>
                <a:gd name="connsiteX25" fmla="*/ 1355260 w 1979525"/>
                <a:gd name="connsiteY25" fmla="*/ 16952 h 1025544"/>
                <a:gd name="connsiteX26" fmla="*/ 1408647 w 1979525"/>
                <a:gd name="connsiteY26" fmla="*/ 30364 h 1025544"/>
                <a:gd name="connsiteX27" fmla="*/ 1446962 w 1979525"/>
                <a:gd name="connsiteY27" fmla="*/ 50854 h 1025544"/>
                <a:gd name="connsiteX28" fmla="*/ 1501179 w 1979525"/>
                <a:gd name="connsiteY28" fmla="*/ 67193 h 1025544"/>
                <a:gd name="connsiteX29" fmla="*/ 1567542 w 1979525"/>
                <a:gd name="connsiteY29" fmla="*/ 75975 h 1025544"/>
                <a:gd name="connsiteX30" fmla="*/ 1642905 w 1979525"/>
                <a:gd name="connsiteY30" fmla="*/ 116168 h 1025544"/>
                <a:gd name="connsiteX31" fmla="*/ 1663002 w 1979525"/>
                <a:gd name="connsiteY31" fmla="*/ 166410 h 1025544"/>
                <a:gd name="connsiteX32" fmla="*/ 1813727 w 1979525"/>
                <a:gd name="connsiteY32" fmla="*/ 151337 h 1025544"/>
                <a:gd name="connsiteX33" fmla="*/ 1892847 w 1979525"/>
                <a:gd name="connsiteY33" fmla="*/ 178730 h 1025544"/>
                <a:gd name="connsiteX34" fmla="*/ 1868993 w 1979525"/>
                <a:gd name="connsiteY34" fmla="*/ 191531 h 1025544"/>
                <a:gd name="connsiteX35" fmla="*/ 1964452 w 1979525"/>
                <a:gd name="connsiteY35" fmla="*/ 206603 h 1025544"/>
                <a:gd name="connsiteX36" fmla="*/ 1979525 w 1979525"/>
                <a:gd name="connsiteY36" fmla="*/ 236748 h 1025544"/>
                <a:gd name="connsiteX37" fmla="*/ 1934307 w 1979525"/>
                <a:gd name="connsiteY37" fmla="*/ 266893 h 1025544"/>
                <a:gd name="connsiteX38" fmla="*/ 1874017 w 1979525"/>
                <a:gd name="connsiteY38" fmla="*/ 437715 h 1025544"/>
                <a:gd name="connsiteX39" fmla="*/ 1874017 w 1979525"/>
                <a:gd name="connsiteY39" fmla="*/ 498006 h 1025544"/>
                <a:gd name="connsiteX40" fmla="*/ 1728316 w 1979525"/>
                <a:gd name="connsiteY40" fmla="*/ 553271 h 1025544"/>
                <a:gd name="connsiteX41" fmla="*/ 1693147 w 1979525"/>
                <a:gd name="connsiteY41" fmla="*/ 633658 h 1025544"/>
                <a:gd name="connsiteX42" fmla="*/ 1738364 w 1979525"/>
                <a:gd name="connsiteY42" fmla="*/ 683900 h 1025544"/>
                <a:gd name="connsiteX43" fmla="*/ 1753437 w 1979525"/>
                <a:gd name="connsiteY43" fmla="*/ 744190 h 1025544"/>
                <a:gd name="connsiteX44" fmla="*/ 1718268 w 1979525"/>
                <a:gd name="connsiteY44" fmla="*/ 774335 h 1025544"/>
                <a:gd name="connsiteX45" fmla="*/ 1773534 w 1979525"/>
                <a:gd name="connsiteY45" fmla="*/ 864770 h 1025544"/>
                <a:gd name="connsiteX46" fmla="*/ 1818751 w 1979525"/>
                <a:gd name="connsiteY46" fmla="*/ 1025544 h 1025544"/>
                <a:gd name="connsiteX0" fmla="*/ 1818751 w 1979525"/>
                <a:gd name="connsiteY0" fmla="*/ 1025544 h 1025544"/>
                <a:gd name="connsiteX1" fmla="*/ 143182 w 1979525"/>
                <a:gd name="connsiteY1" fmla="*/ 1025544 h 1025544"/>
                <a:gd name="connsiteX2" fmla="*/ 0 w 1979525"/>
                <a:gd name="connsiteY2" fmla="*/ 754239 h 1025544"/>
                <a:gd name="connsiteX3" fmla="*/ 120580 w 1979525"/>
                <a:gd name="connsiteY3" fmla="*/ 538199 h 1025544"/>
                <a:gd name="connsiteX4" fmla="*/ 226088 w 1979525"/>
                <a:gd name="connsiteY4" fmla="*/ 528151 h 1025544"/>
                <a:gd name="connsiteX5" fmla="*/ 276329 w 1979525"/>
                <a:gd name="connsiteY5" fmla="*/ 508054 h 1025544"/>
                <a:gd name="connsiteX6" fmla="*/ 306474 w 1979525"/>
                <a:gd name="connsiteY6" fmla="*/ 558296 h 1025544"/>
                <a:gd name="connsiteX7" fmla="*/ 341644 w 1979525"/>
                <a:gd name="connsiteY7" fmla="*/ 533175 h 1025544"/>
                <a:gd name="connsiteX8" fmla="*/ 406958 w 1979525"/>
                <a:gd name="connsiteY8" fmla="*/ 573368 h 1025544"/>
                <a:gd name="connsiteX9" fmla="*/ 467248 w 1979525"/>
                <a:gd name="connsiteY9" fmla="*/ 503030 h 1025544"/>
                <a:gd name="connsiteX10" fmla="*/ 592852 w 1979525"/>
                <a:gd name="connsiteY10" fmla="*/ 513078 h 1025544"/>
                <a:gd name="connsiteX11" fmla="*/ 612949 w 1979525"/>
                <a:gd name="connsiteY11" fmla="*/ 442740 h 1025544"/>
                <a:gd name="connsiteX12" fmla="*/ 643094 w 1979525"/>
                <a:gd name="connsiteY12" fmla="*/ 417619 h 1025544"/>
                <a:gd name="connsiteX13" fmla="*/ 673239 w 1979525"/>
                <a:gd name="connsiteY13" fmla="*/ 447764 h 1025544"/>
                <a:gd name="connsiteX14" fmla="*/ 733529 w 1979525"/>
                <a:gd name="connsiteY14" fmla="*/ 402546 h 1025544"/>
                <a:gd name="connsiteX15" fmla="*/ 854109 w 1979525"/>
                <a:gd name="connsiteY15" fmla="*/ 477909 h 1025544"/>
                <a:gd name="connsiteX16" fmla="*/ 909375 w 1979525"/>
                <a:gd name="connsiteY16" fmla="*/ 442740 h 1025544"/>
                <a:gd name="connsiteX17" fmla="*/ 899327 w 1979525"/>
                <a:gd name="connsiteY17" fmla="*/ 382449 h 1025544"/>
                <a:gd name="connsiteX18" fmla="*/ 914400 w 1979525"/>
                <a:gd name="connsiteY18" fmla="*/ 312111 h 1025544"/>
                <a:gd name="connsiteX19" fmla="*/ 964641 w 1979525"/>
                <a:gd name="connsiteY19" fmla="*/ 161386 h 1025544"/>
                <a:gd name="connsiteX20" fmla="*/ 969666 w 1979525"/>
                <a:gd name="connsiteY20" fmla="*/ 70951 h 1025544"/>
                <a:gd name="connsiteX21" fmla="*/ 1034980 w 1979525"/>
                <a:gd name="connsiteY21" fmla="*/ 96071 h 1025544"/>
                <a:gd name="connsiteX22" fmla="*/ 1055077 w 1979525"/>
                <a:gd name="connsiteY22" fmla="*/ 45830 h 1025544"/>
                <a:gd name="connsiteX23" fmla="*/ 1193657 w 1979525"/>
                <a:gd name="connsiteY23" fmla="*/ 47097 h 1025544"/>
                <a:gd name="connsiteX24" fmla="*/ 1270897 w 1979525"/>
                <a:gd name="connsiteY24" fmla="*/ 0 h 1025544"/>
                <a:gd name="connsiteX25" fmla="*/ 1355260 w 1979525"/>
                <a:gd name="connsiteY25" fmla="*/ 16952 h 1025544"/>
                <a:gd name="connsiteX26" fmla="*/ 1408647 w 1979525"/>
                <a:gd name="connsiteY26" fmla="*/ 30364 h 1025544"/>
                <a:gd name="connsiteX27" fmla="*/ 1446962 w 1979525"/>
                <a:gd name="connsiteY27" fmla="*/ 50854 h 1025544"/>
                <a:gd name="connsiteX28" fmla="*/ 1501179 w 1979525"/>
                <a:gd name="connsiteY28" fmla="*/ 67193 h 1025544"/>
                <a:gd name="connsiteX29" fmla="*/ 1567542 w 1979525"/>
                <a:gd name="connsiteY29" fmla="*/ 75975 h 1025544"/>
                <a:gd name="connsiteX30" fmla="*/ 1642905 w 1979525"/>
                <a:gd name="connsiteY30" fmla="*/ 116168 h 1025544"/>
                <a:gd name="connsiteX31" fmla="*/ 1663002 w 1979525"/>
                <a:gd name="connsiteY31" fmla="*/ 166410 h 1025544"/>
                <a:gd name="connsiteX32" fmla="*/ 1813727 w 1979525"/>
                <a:gd name="connsiteY32" fmla="*/ 151337 h 1025544"/>
                <a:gd name="connsiteX33" fmla="*/ 1892847 w 1979525"/>
                <a:gd name="connsiteY33" fmla="*/ 178730 h 1025544"/>
                <a:gd name="connsiteX34" fmla="*/ 1964452 w 1979525"/>
                <a:gd name="connsiteY34" fmla="*/ 206603 h 1025544"/>
                <a:gd name="connsiteX35" fmla="*/ 1979525 w 1979525"/>
                <a:gd name="connsiteY35" fmla="*/ 236748 h 1025544"/>
                <a:gd name="connsiteX36" fmla="*/ 1934307 w 1979525"/>
                <a:gd name="connsiteY36" fmla="*/ 266893 h 1025544"/>
                <a:gd name="connsiteX37" fmla="*/ 1874017 w 1979525"/>
                <a:gd name="connsiteY37" fmla="*/ 437715 h 1025544"/>
                <a:gd name="connsiteX38" fmla="*/ 1874017 w 1979525"/>
                <a:gd name="connsiteY38" fmla="*/ 498006 h 1025544"/>
                <a:gd name="connsiteX39" fmla="*/ 1728316 w 1979525"/>
                <a:gd name="connsiteY39" fmla="*/ 553271 h 1025544"/>
                <a:gd name="connsiteX40" fmla="*/ 1693147 w 1979525"/>
                <a:gd name="connsiteY40" fmla="*/ 633658 h 1025544"/>
                <a:gd name="connsiteX41" fmla="*/ 1738364 w 1979525"/>
                <a:gd name="connsiteY41" fmla="*/ 683900 h 1025544"/>
                <a:gd name="connsiteX42" fmla="*/ 1753437 w 1979525"/>
                <a:gd name="connsiteY42" fmla="*/ 744190 h 1025544"/>
                <a:gd name="connsiteX43" fmla="*/ 1718268 w 1979525"/>
                <a:gd name="connsiteY43" fmla="*/ 774335 h 1025544"/>
                <a:gd name="connsiteX44" fmla="*/ 1773534 w 1979525"/>
                <a:gd name="connsiteY44" fmla="*/ 864770 h 1025544"/>
                <a:gd name="connsiteX45" fmla="*/ 1818751 w 1979525"/>
                <a:gd name="connsiteY45" fmla="*/ 1025544 h 1025544"/>
                <a:gd name="connsiteX0" fmla="*/ 1818751 w 2059038"/>
                <a:gd name="connsiteY0" fmla="*/ 1025544 h 1025544"/>
                <a:gd name="connsiteX1" fmla="*/ 143182 w 2059038"/>
                <a:gd name="connsiteY1" fmla="*/ 1025544 h 1025544"/>
                <a:gd name="connsiteX2" fmla="*/ 0 w 2059038"/>
                <a:gd name="connsiteY2" fmla="*/ 754239 h 1025544"/>
                <a:gd name="connsiteX3" fmla="*/ 120580 w 2059038"/>
                <a:gd name="connsiteY3" fmla="*/ 538199 h 1025544"/>
                <a:gd name="connsiteX4" fmla="*/ 226088 w 2059038"/>
                <a:gd name="connsiteY4" fmla="*/ 528151 h 1025544"/>
                <a:gd name="connsiteX5" fmla="*/ 276329 w 2059038"/>
                <a:gd name="connsiteY5" fmla="*/ 508054 h 1025544"/>
                <a:gd name="connsiteX6" fmla="*/ 306474 w 2059038"/>
                <a:gd name="connsiteY6" fmla="*/ 558296 h 1025544"/>
                <a:gd name="connsiteX7" fmla="*/ 341644 w 2059038"/>
                <a:gd name="connsiteY7" fmla="*/ 533175 h 1025544"/>
                <a:gd name="connsiteX8" fmla="*/ 406958 w 2059038"/>
                <a:gd name="connsiteY8" fmla="*/ 573368 h 1025544"/>
                <a:gd name="connsiteX9" fmla="*/ 467248 w 2059038"/>
                <a:gd name="connsiteY9" fmla="*/ 503030 h 1025544"/>
                <a:gd name="connsiteX10" fmla="*/ 592852 w 2059038"/>
                <a:gd name="connsiteY10" fmla="*/ 513078 h 1025544"/>
                <a:gd name="connsiteX11" fmla="*/ 612949 w 2059038"/>
                <a:gd name="connsiteY11" fmla="*/ 442740 h 1025544"/>
                <a:gd name="connsiteX12" fmla="*/ 643094 w 2059038"/>
                <a:gd name="connsiteY12" fmla="*/ 417619 h 1025544"/>
                <a:gd name="connsiteX13" fmla="*/ 673239 w 2059038"/>
                <a:gd name="connsiteY13" fmla="*/ 447764 h 1025544"/>
                <a:gd name="connsiteX14" fmla="*/ 733529 w 2059038"/>
                <a:gd name="connsiteY14" fmla="*/ 402546 h 1025544"/>
                <a:gd name="connsiteX15" fmla="*/ 854109 w 2059038"/>
                <a:gd name="connsiteY15" fmla="*/ 477909 h 1025544"/>
                <a:gd name="connsiteX16" fmla="*/ 909375 w 2059038"/>
                <a:gd name="connsiteY16" fmla="*/ 442740 h 1025544"/>
                <a:gd name="connsiteX17" fmla="*/ 899327 w 2059038"/>
                <a:gd name="connsiteY17" fmla="*/ 382449 h 1025544"/>
                <a:gd name="connsiteX18" fmla="*/ 914400 w 2059038"/>
                <a:gd name="connsiteY18" fmla="*/ 312111 h 1025544"/>
                <a:gd name="connsiteX19" fmla="*/ 964641 w 2059038"/>
                <a:gd name="connsiteY19" fmla="*/ 161386 h 1025544"/>
                <a:gd name="connsiteX20" fmla="*/ 969666 w 2059038"/>
                <a:gd name="connsiteY20" fmla="*/ 70951 h 1025544"/>
                <a:gd name="connsiteX21" fmla="*/ 1034980 w 2059038"/>
                <a:gd name="connsiteY21" fmla="*/ 96071 h 1025544"/>
                <a:gd name="connsiteX22" fmla="*/ 1055077 w 2059038"/>
                <a:gd name="connsiteY22" fmla="*/ 45830 h 1025544"/>
                <a:gd name="connsiteX23" fmla="*/ 1193657 w 2059038"/>
                <a:gd name="connsiteY23" fmla="*/ 47097 h 1025544"/>
                <a:gd name="connsiteX24" fmla="*/ 1270897 w 2059038"/>
                <a:gd name="connsiteY24" fmla="*/ 0 h 1025544"/>
                <a:gd name="connsiteX25" fmla="*/ 1355260 w 2059038"/>
                <a:gd name="connsiteY25" fmla="*/ 16952 h 1025544"/>
                <a:gd name="connsiteX26" fmla="*/ 1408647 w 2059038"/>
                <a:gd name="connsiteY26" fmla="*/ 30364 h 1025544"/>
                <a:gd name="connsiteX27" fmla="*/ 1446962 w 2059038"/>
                <a:gd name="connsiteY27" fmla="*/ 50854 h 1025544"/>
                <a:gd name="connsiteX28" fmla="*/ 1501179 w 2059038"/>
                <a:gd name="connsiteY28" fmla="*/ 67193 h 1025544"/>
                <a:gd name="connsiteX29" fmla="*/ 1567542 w 2059038"/>
                <a:gd name="connsiteY29" fmla="*/ 75975 h 1025544"/>
                <a:gd name="connsiteX30" fmla="*/ 1642905 w 2059038"/>
                <a:gd name="connsiteY30" fmla="*/ 116168 h 1025544"/>
                <a:gd name="connsiteX31" fmla="*/ 1663002 w 2059038"/>
                <a:gd name="connsiteY31" fmla="*/ 166410 h 1025544"/>
                <a:gd name="connsiteX32" fmla="*/ 1813727 w 2059038"/>
                <a:gd name="connsiteY32" fmla="*/ 151337 h 1025544"/>
                <a:gd name="connsiteX33" fmla="*/ 1892847 w 2059038"/>
                <a:gd name="connsiteY33" fmla="*/ 178730 h 1025544"/>
                <a:gd name="connsiteX34" fmla="*/ 1964452 w 2059038"/>
                <a:gd name="connsiteY34" fmla="*/ 206603 h 1025544"/>
                <a:gd name="connsiteX35" fmla="*/ 2059038 w 2059038"/>
                <a:gd name="connsiteY35" fmla="*/ 220845 h 1025544"/>
                <a:gd name="connsiteX36" fmla="*/ 1934307 w 2059038"/>
                <a:gd name="connsiteY36" fmla="*/ 266893 h 1025544"/>
                <a:gd name="connsiteX37" fmla="*/ 1874017 w 2059038"/>
                <a:gd name="connsiteY37" fmla="*/ 437715 h 1025544"/>
                <a:gd name="connsiteX38" fmla="*/ 1874017 w 2059038"/>
                <a:gd name="connsiteY38" fmla="*/ 498006 h 1025544"/>
                <a:gd name="connsiteX39" fmla="*/ 1728316 w 2059038"/>
                <a:gd name="connsiteY39" fmla="*/ 553271 h 1025544"/>
                <a:gd name="connsiteX40" fmla="*/ 1693147 w 2059038"/>
                <a:gd name="connsiteY40" fmla="*/ 633658 h 1025544"/>
                <a:gd name="connsiteX41" fmla="*/ 1738364 w 2059038"/>
                <a:gd name="connsiteY41" fmla="*/ 683900 h 1025544"/>
                <a:gd name="connsiteX42" fmla="*/ 1753437 w 2059038"/>
                <a:gd name="connsiteY42" fmla="*/ 744190 h 1025544"/>
                <a:gd name="connsiteX43" fmla="*/ 1718268 w 2059038"/>
                <a:gd name="connsiteY43" fmla="*/ 774335 h 1025544"/>
                <a:gd name="connsiteX44" fmla="*/ 1773534 w 2059038"/>
                <a:gd name="connsiteY44" fmla="*/ 864770 h 1025544"/>
                <a:gd name="connsiteX45" fmla="*/ 1818751 w 2059038"/>
                <a:gd name="connsiteY45" fmla="*/ 1025544 h 1025544"/>
                <a:gd name="connsiteX0" fmla="*/ 1818751 w 2059038"/>
                <a:gd name="connsiteY0" fmla="*/ 1025544 h 1025544"/>
                <a:gd name="connsiteX1" fmla="*/ 143182 w 2059038"/>
                <a:gd name="connsiteY1" fmla="*/ 1025544 h 1025544"/>
                <a:gd name="connsiteX2" fmla="*/ 0 w 2059038"/>
                <a:gd name="connsiteY2" fmla="*/ 754239 h 1025544"/>
                <a:gd name="connsiteX3" fmla="*/ 120580 w 2059038"/>
                <a:gd name="connsiteY3" fmla="*/ 538199 h 1025544"/>
                <a:gd name="connsiteX4" fmla="*/ 226088 w 2059038"/>
                <a:gd name="connsiteY4" fmla="*/ 528151 h 1025544"/>
                <a:gd name="connsiteX5" fmla="*/ 276329 w 2059038"/>
                <a:gd name="connsiteY5" fmla="*/ 508054 h 1025544"/>
                <a:gd name="connsiteX6" fmla="*/ 306474 w 2059038"/>
                <a:gd name="connsiteY6" fmla="*/ 558296 h 1025544"/>
                <a:gd name="connsiteX7" fmla="*/ 341644 w 2059038"/>
                <a:gd name="connsiteY7" fmla="*/ 533175 h 1025544"/>
                <a:gd name="connsiteX8" fmla="*/ 406958 w 2059038"/>
                <a:gd name="connsiteY8" fmla="*/ 573368 h 1025544"/>
                <a:gd name="connsiteX9" fmla="*/ 467248 w 2059038"/>
                <a:gd name="connsiteY9" fmla="*/ 503030 h 1025544"/>
                <a:gd name="connsiteX10" fmla="*/ 592852 w 2059038"/>
                <a:gd name="connsiteY10" fmla="*/ 513078 h 1025544"/>
                <a:gd name="connsiteX11" fmla="*/ 612949 w 2059038"/>
                <a:gd name="connsiteY11" fmla="*/ 442740 h 1025544"/>
                <a:gd name="connsiteX12" fmla="*/ 643094 w 2059038"/>
                <a:gd name="connsiteY12" fmla="*/ 417619 h 1025544"/>
                <a:gd name="connsiteX13" fmla="*/ 673239 w 2059038"/>
                <a:gd name="connsiteY13" fmla="*/ 447764 h 1025544"/>
                <a:gd name="connsiteX14" fmla="*/ 733529 w 2059038"/>
                <a:gd name="connsiteY14" fmla="*/ 402546 h 1025544"/>
                <a:gd name="connsiteX15" fmla="*/ 854109 w 2059038"/>
                <a:gd name="connsiteY15" fmla="*/ 477909 h 1025544"/>
                <a:gd name="connsiteX16" fmla="*/ 909375 w 2059038"/>
                <a:gd name="connsiteY16" fmla="*/ 442740 h 1025544"/>
                <a:gd name="connsiteX17" fmla="*/ 899327 w 2059038"/>
                <a:gd name="connsiteY17" fmla="*/ 382449 h 1025544"/>
                <a:gd name="connsiteX18" fmla="*/ 914400 w 2059038"/>
                <a:gd name="connsiteY18" fmla="*/ 312111 h 1025544"/>
                <a:gd name="connsiteX19" fmla="*/ 964641 w 2059038"/>
                <a:gd name="connsiteY19" fmla="*/ 161386 h 1025544"/>
                <a:gd name="connsiteX20" fmla="*/ 969666 w 2059038"/>
                <a:gd name="connsiteY20" fmla="*/ 70951 h 1025544"/>
                <a:gd name="connsiteX21" fmla="*/ 1016692 w 2059038"/>
                <a:gd name="connsiteY21" fmla="*/ 81441 h 1025544"/>
                <a:gd name="connsiteX22" fmla="*/ 1055077 w 2059038"/>
                <a:gd name="connsiteY22" fmla="*/ 45830 h 1025544"/>
                <a:gd name="connsiteX23" fmla="*/ 1193657 w 2059038"/>
                <a:gd name="connsiteY23" fmla="*/ 47097 h 1025544"/>
                <a:gd name="connsiteX24" fmla="*/ 1270897 w 2059038"/>
                <a:gd name="connsiteY24" fmla="*/ 0 h 1025544"/>
                <a:gd name="connsiteX25" fmla="*/ 1355260 w 2059038"/>
                <a:gd name="connsiteY25" fmla="*/ 16952 h 1025544"/>
                <a:gd name="connsiteX26" fmla="*/ 1408647 w 2059038"/>
                <a:gd name="connsiteY26" fmla="*/ 30364 h 1025544"/>
                <a:gd name="connsiteX27" fmla="*/ 1446962 w 2059038"/>
                <a:gd name="connsiteY27" fmla="*/ 50854 h 1025544"/>
                <a:gd name="connsiteX28" fmla="*/ 1501179 w 2059038"/>
                <a:gd name="connsiteY28" fmla="*/ 67193 h 1025544"/>
                <a:gd name="connsiteX29" fmla="*/ 1567542 w 2059038"/>
                <a:gd name="connsiteY29" fmla="*/ 75975 h 1025544"/>
                <a:gd name="connsiteX30" fmla="*/ 1642905 w 2059038"/>
                <a:gd name="connsiteY30" fmla="*/ 116168 h 1025544"/>
                <a:gd name="connsiteX31" fmla="*/ 1663002 w 2059038"/>
                <a:gd name="connsiteY31" fmla="*/ 166410 h 1025544"/>
                <a:gd name="connsiteX32" fmla="*/ 1813727 w 2059038"/>
                <a:gd name="connsiteY32" fmla="*/ 151337 h 1025544"/>
                <a:gd name="connsiteX33" fmla="*/ 1892847 w 2059038"/>
                <a:gd name="connsiteY33" fmla="*/ 178730 h 1025544"/>
                <a:gd name="connsiteX34" fmla="*/ 1964452 w 2059038"/>
                <a:gd name="connsiteY34" fmla="*/ 206603 h 1025544"/>
                <a:gd name="connsiteX35" fmla="*/ 2059038 w 2059038"/>
                <a:gd name="connsiteY35" fmla="*/ 220845 h 1025544"/>
                <a:gd name="connsiteX36" fmla="*/ 1934307 w 2059038"/>
                <a:gd name="connsiteY36" fmla="*/ 266893 h 1025544"/>
                <a:gd name="connsiteX37" fmla="*/ 1874017 w 2059038"/>
                <a:gd name="connsiteY37" fmla="*/ 437715 h 1025544"/>
                <a:gd name="connsiteX38" fmla="*/ 1874017 w 2059038"/>
                <a:gd name="connsiteY38" fmla="*/ 498006 h 1025544"/>
                <a:gd name="connsiteX39" fmla="*/ 1728316 w 2059038"/>
                <a:gd name="connsiteY39" fmla="*/ 553271 h 1025544"/>
                <a:gd name="connsiteX40" fmla="*/ 1693147 w 2059038"/>
                <a:gd name="connsiteY40" fmla="*/ 633658 h 1025544"/>
                <a:gd name="connsiteX41" fmla="*/ 1738364 w 2059038"/>
                <a:gd name="connsiteY41" fmla="*/ 683900 h 1025544"/>
                <a:gd name="connsiteX42" fmla="*/ 1753437 w 2059038"/>
                <a:gd name="connsiteY42" fmla="*/ 744190 h 1025544"/>
                <a:gd name="connsiteX43" fmla="*/ 1718268 w 2059038"/>
                <a:gd name="connsiteY43" fmla="*/ 774335 h 1025544"/>
                <a:gd name="connsiteX44" fmla="*/ 1773534 w 2059038"/>
                <a:gd name="connsiteY44" fmla="*/ 864770 h 1025544"/>
                <a:gd name="connsiteX45" fmla="*/ 1818751 w 2059038"/>
                <a:gd name="connsiteY45" fmla="*/ 1025544 h 1025544"/>
                <a:gd name="connsiteX0" fmla="*/ 1818751 w 2059038"/>
                <a:gd name="connsiteY0" fmla="*/ 1025544 h 1025544"/>
                <a:gd name="connsiteX1" fmla="*/ 143182 w 2059038"/>
                <a:gd name="connsiteY1" fmla="*/ 1025544 h 1025544"/>
                <a:gd name="connsiteX2" fmla="*/ 0 w 2059038"/>
                <a:gd name="connsiteY2" fmla="*/ 754239 h 1025544"/>
                <a:gd name="connsiteX3" fmla="*/ 120580 w 2059038"/>
                <a:gd name="connsiteY3" fmla="*/ 538199 h 1025544"/>
                <a:gd name="connsiteX4" fmla="*/ 226088 w 2059038"/>
                <a:gd name="connsiteY4" fmla="*/ 528151 h 1025544"/>
                <a:gd name="connsiteX5" fmla="*/ 276329 w 2059038"/>
                <a:gd name="connsiteY5" fmla="*/ 508054 h 1025544"/>
                <a:gd name="connsiteX6" fmla="*/ 306474 w 2059038"/>
                <a:gd name="connsiteY6" fmla="*/ 558296 h 1025544"/>
                <a:gd name="connsiteX7" fmla="*/ 341644 w 2059038"/>
                <a:gd name="connsiteY7" fmla="*/ 533175 h 1025544"/>
                <a:gd name="connsiteX8" fmla="*/ 406958 w 2059038"/>
                <a:gd name="connsiteY8" fmla="*/ 573368 h 1025544"/>
                <a:gd name="connsiteX9" fmla="*/ 467248 w 2059038"/>
                <a:gd name="connsiteY9" fmla="*/ 503030 h 1025544"/>
                <a:gd name="connsiteX10" fmla="*/ 592852 w 2059038"/>
                <a:gd name="connsiteY10" fmla="*/ 513078 h 1025544"/>
                <a:gd name="connsiteX11" fmla="*/ 612949 w 2059038"/>
                <a:gd name="connsiteY11" fmla="*/ 442740 h 1025544"/>
                <a:gd name="connsiteX12" fmla="*/ 643094 w 2059038"/>
                <a:gd name="connsiteY12" fmla="*/ 417619 h 1025544"/>
                <a:gd name="connsiteX13" fmla="*/ 673239 w 2059038"/>
                <a:gd name="connsiteY13" fmla="*/ 447764 h 1025544"/>
                <a:gd name="connsiteX14" fmla="*/ 733529 w 2059038"/>
                <a:gd name="connsiteY14" fmla="*/ 402546 h 1025544"/>
                <a:gd name="connsiteX15" fmla="*/ 854109 w 2059038"/>
                <a:gd name="connsiteY15" fmla="*/ 477909 h 1025544"/>
                <a:gd name="connsiteX16" fmla="*/ 909375 w 2059038"/>
                <a:gd name="connsiteY16" fmla="*/ 442740 h 1025544"/>
                <a:gd name="connsiteX17" fmla="*/ 899327 w 2059038"/>
                <a:gd name="connsiteY17" fmla="*/ 382449 h 1025544"/>
                <a:gd name="connsiteX18" fmla="*/ 914400 w 2059038"/>
                <a:gd name="connsiteY18" fmla="*/ 312111 h 1025544"/>
                <a:gd name="connsiteX19" fmla="*/ 964641 w 2059038"/>
                <a:gd name="connsiteY19" fmla="*/ 161386 h 1025544"/>
                <a:gd name="connsiteX20" fmla="*/ 969666 w 2059038"/>
                <a:gd name="connsiteY20" fmla="*/ 70951 h 1025544"/>
                <a:gd name="connsiteX21" fmla="*/ 1016692 w 2059038"/>
                <a:gd name="connsiteY21" fmla="*/ 81441 h 1025544"/>
                <a:gd name="connsiteX22" fmla="*/ 1055077 w 2059038"/>
                <a:gd name="connsiteY22" fmla="*/ 45830 h 1025544"/>
                <a:gd name="connsiteX23" fmla="*/ 1175369 w 2059038"/>
                <a:gd name="connsiteY23" fmla="*/ 36125 h 1025544"/>
                <a:gd name="connsiteX24" fmla="*/ 1270897 w 2059038"/>
                <a:gd name="connsiteY24" fmla="*/ 0 h 1025544"/>
                <a:gd name="connsiteX25" fmla="*/ 1355260 w 2059038"/>
                <a:gd name="connsiteY25" fmla="*/ 16952 h 1025544"/>
                <a:gd name="connsiteX26" fmla="*/ 1408647 w 2059038"/>
                <a:gd name="connsiteY26" fmla="*/ 30364 h 1025544"/>
                <a:gd name="connsiteX27" fmla="*/ 1446962 w 2059038"/>
                <a:gd name="connsiteY27" fmla="*/ 50854 h 1025544"/>
                <a:gd name="connsiteX28" fmla="*/ 1501179 w 2059038"/>
                <a:gd name="connsiteY28" fmla="*/ 67193 h 1025544"/>
                <a:gd name="connsiteX29" fmla="*/ 1567542 w 2059038"/>
                <a:gd name="connsiteY29" fmla="*/ 75975 h 1025544"/>
                <a:gd name="connsiteX30" fmla="*/ 1642905 w 2059038"/>
                <a:gd name="connsiteY30" fmla="*/ 116168 h 1025544"/>
                <a:gd name="connsiteX31" fmla="*/ 1663002 w 2059038"/>
                <a:gd name="connsiteY31" fmla="*/ 166410 h 1025544"/>
                <a:gd name="connsiteX32" fmla="*/ 1813727 w 2059038"/>
                <a:gd name="connsiteY32" fmla="*/ 151337 h 1025544"/>
                <a:gd name="connsiteX33" fmla="*/ 1892847 w 2059038"/>
                <a:gd name="connsiteY33" fmla="*/ 178730 h 1025544"/>
                <a:gd name="connsiteX34" fmla="*/ 1964452 w 2059038"/>
                <a:gd name="connsiteY34" fmla="*/ 206603 h 1025544"/>
                <a:gd name="connsiteX35" fmla="*/ 2059038 w 2059038"/>
                <a:gd name="connsiteY35" fmla="*/ 220845 h 1025544"/>
                <a:gd name="connsiteX36" fmla="*/ 1934307 w 2059038"/>
                <a:gd name="connsiteY36" fmla="*/ 266893 h 1025544"/>
                <a:gd name="connsiteX37" fmla="*/ 1874017 w 2059038"/>
                <a:gd name="connsiteY37" fmla="*/ 437715 h 1025544"/>
                <a:gd name="connsiteX38" fmla="*/ 1874017 w 2059038"/>
                <a:gd name="connsiteY38" fmla="*/ 498006 h 1025544"/>
                <a:gd name="connsiteX39" fmla="*/ 1728316 w 2059038"/>
                <a:gd name="connsiteY39" fmla="*/ 553271 h 1025544"/>
                <a:gd name="connsiteX40" fmla="*/ 1693147 w 2059038"/>
                <a:gd name="connsiteY40" fmla="*/ 633658 h 1025544"/>
                <a:gd name="connsiteX41" fmla="*/ 1738364 w 2059038"/>
                <a:gd name="connsiteY41" fmla="*/ 683900 h 1025544"/>
                <a:gd name="connsiteX42" fmla="*/ 1753437 w 2059038"/>
                <a:gd name="connsiteY42" fmla="*/ 744190 h 1025544"/>
                <a:gd name="connsiteX43" fmla="*/ 1718268 w 2059038"/>
                <a:gd name="connsiteY43" fmla="*/ 774335 h 1025544"/>
                <a:gd name="connsiteX44" fmla="*/ 1773534 w 2059038"/>
                <a:gd name="connsiteY44" fmla="*/ 864770 h 1025544"/>
                <a:gd name="connsiteX45" fmla="*/ 1818751 w 2059038"/>
                <a:gd name="connsiteY45" fmla="*/ 1025544 h 1025544"/>
                <a:gd name="connsiteX0" fmla="*/ 1818751 w 2059038"/>
                <a:gd name="connsiteY0" fmla="*/ 1025544 h 1025544"/>
                <a:gd name="connsiteX1" fmla="*/ 143182 w 2059038"/>
                <a:gd name="connsiteY1" fmla="*/ 1025544 h 1025544"/>
                <a:gd name="connsiteX2" fmla="*/ 0 w 2059038"/>
                <a:gd name="connsiteY2" fmla="*/ 754239 h 1025544"/>
                <a:gd name="connsiteX3" fmla="*/ 120580 w 2059038"/>
                <a:gd name="connsiteY3" fmla="*/ 538199 h 1025544"/>
                <a:gd name="connsiteX4" fmla="*/ 226088 w 2059038"/>
                <a:gd name="connsiteY4" fmla="*/ 528151 h 1025544"/>
                <a:gd name="connsiteX5" fmla="*/ 276329 w 2059038"/>
                <a:gd name="connsiteY5" fmla="*/ 508054 h 1025544"/>
                <a:gd name="connsiteX6" fmla="*/ 306474 w 2059038"/>
                <a:gd name="connsiteY6" fmla="*/ 558296 h 1025544"/>
                <a:gd name="connsiteX7" fmla="*/ 341644 w 2059038"/>
                <a:gd name="connsiteY7" fmla="*/ 533175 h 1025544"/>
                <a:gd name="connsiteX8" fmla="*/ 406958 w 2059038"/>
                <a:gd name="connsiteY8" fmla="*/ 573368 h 1025544"/>
                <a:gd name="connsiteX9" fmla="*/ 467248 w 2059038"/>
                <a:gd name="connsiteY9" fmla="*/ 503030 h 1025544"/>
                <a:gd name="connsiteX10" fmla="*/ 592852 w 2059038"/>
                <a:gd name="connsiteY10" fmla="*/ 513078 h 1025544"/>
                <a:gd name="connsiteX11" fmla="*/ 612949 w 2059038"/>
                <a:gd name="connsiteY11" fmla="*/ 442740 h 1025544"/>
                <a:gd name="connsiteX12" fmla="*/ 643094 w 2059038"/>
                <a:gd name="connsiteY12" fmla="*/ 417619 h 1025544"/>
                <a:gd name="connsiteX13" fmla="*/ 673239 w 2059038"/>
                <a:gd name="connsiteY13" fmla="*/ 447764 h 1025544"/>
                <a:gd name="connsiteX14" fmla="*/ 733529 w 2059038"/>
                <a:gd name="connsiteY14" fmla="*/ 402546 h 1025544"/>
                <a:gd name="connsiteX15" fmla="*/ 854109 w 2059038"/>
                <a:gd name="connsiteY15" fmla="*/ 477909 h 1025544"/>
                <a:gd name="connsiteX16" fmla="*/ 909375 w 2059038"/>
                <a:gd name="connsiteY16" fmla="*/ 442740 h 1025544"/>
                <a:gd name="connsiteX17" fmla="*/ 899327 w 2059038"/>
                <a:gd name="connsiteY17" fmla="*/ 382449 h 1025544"/>
                <a:gd name="connsiteX18" fmla="*/ 914400 w 2059038"/>
                <a:gd name="connsiteY18" fmla="*/ 312111 h 1025544"/>
                <a:gd name="connsiteX19" fmla="*/ 964641 w 2059038"/>
                <a:gd name="connsiteY19" fmla="*/ 161386 h 1025544"/>
                <a:gd name="connsiteX20" fmla="*/ 969666 w 2059038"/>
                <a:gd name="connsiteY20" fmla="*/ 70951 h 1025544"/>
                <a:gd name="connsiteX21" fmla="*/ 1016692 w 2059038"/>
                <a:gd name="connsiteY21" fmla="*/ 81441 h 1025544"/>
                <a:gd name="connsiteX22" fmla="*/ 1055077 w 2059038"/>
                <a:gd name="connsiteY22" fmla="*/ 45830 h 1025544"/>
                <a:gd name="connsiteX23" fmla="*/ 1175369 w 2059038"/>
                <a:gd name="connsiteY23" fmla="*/ 36125 h 1025544"/>
                <a:gd name="connsiteX24" fmla="*/ 1270897 w 2059038"/>
                <a:gd name="connsiteY24" fmla="*/ 0 h 1025544"/>
                <a:gd name="connsiteX25" fmla="*/ 1355260 w 2059038"/>
                <a:gd name="connsiteY25" fmla="*/ 16952 h 1025544"/>
                <a:gd name="connsiteX26" fmla="*/ 1408647 w 2059038"/>
                <a:gd name="connsiteY26" fmla="*/ 30364 h 1025544"/>
                <a:gd name="connsiteX27" fmla="*/ 1446962 w 2059038"/>
                <a:gd name="connsiteY27" fmla="*/ 50854 h 1025544"/>
                <a:gd name="connsiteX28" fmla="*/ 1501179 w 2059038"/>
                <a:gd name="connsiteY28" fmla="*/ 67193 h 1025544"/>
                <a:gd name="connsiteX29" fmla="*/ 1567542 w 2059038"/>
                <a:gd name="connsiteY29" fmla="*/ 75975 h 1025544"/>
                <a:gd name="connsiteX30" fmla="*/ 1642905 w 2059038"/>
                <a:gd name="connsiteY30" fmla="*/ 116168 h 1025544"/>
                <a:gd name="connsiteX31" fmla="*/ 1652030 w 2059038"/>
                <a:gd name="connsiteY31" fmla="*/ 162752 h 1025544"/>
                <a:gd name="connsiteX32" fmla="*/ 1813727 w 2059038"/>
                <a:gd name="connsiteY32" fmla="*/ 151337 h 1025544"/>
                <a:gd name="connsiteX33" fmla="*/ 1892847 w 2059038"/>
                <a:gd name="connsiteY33" fmla="*/ 178730 h 1025544"/>
                <a:gd name="connsiteX34" fmla="*/ 1964452 w 2059038"/>
                <a:gd name="connsiteY34" fmla="*/ 206603 h 1025544"/>
                <a:gd name="connsiteX35" fmla="*/ 2059038 w 2059038"/>
                <a:gd name="connsiteY35" fmla="*/ 220845 h 1025544"/>
                <a:gd name="connsiteX36" fmla="*/ 1934307 w 2059038"/>
                <a:gd name="connsiteY36" fmla="*/ 266893 h 1025544"/>
                <a:gd name="connsiteX37" fmla="*/ 1874017 w 2059038"/>
                <a:gd name="connsiteY37" fmla="*/ 437715 h 1025544"/>
                <a:gd name="connsiteX38" fmla="*/ 1874017 w 2059038"/>
                <a:gd name="connsiteY38" fmla="*/ 498006 h 1025544"/>
                <a:gd name="connsiteX39" fmla="*/ 1728316 w 2059038"/>
                <a:gd name="connsiteY39" fmla="*/ 553271 h 1025544"/>
                <a:gd name="connsiteX40" fmla="*/ 1693147 w 2059038"/>
                <a:gd name="connsiteY40" fmla="*/ 633658 h 1025544"/>
                <a:gd name="connsiteX41" fmla="*/ 1738364 w 2059038"/>
                <a:gd name="connsiteY41" fmla="*/ 683900 h 1025544"/>
                <a:gd name="connsiteX42" fmla="*/ 1753437 w 2059038"/>
                <a:gd name="connsiteY42" fmla="*/ 744190 h 1025544"/>
                <a:gd name="connsiteX43" fmla="*/ 1718268 w 2059038"/>
                <a:gd name="connsiteY43" fmla="*/ 774335 h 1025544"/>
                <a:gd name="connsiteX44" fmla="*/ 1773534 w 2059038"/>
                <a:gd name="connsiteY44" fmla="*/ 864770 h 1025544"/>
                <a:gd name="connsiteX45" fmla="*/ 1818751 w 2059038"/>
                <a:gd name="connsiteY45" fmla="*/ 1025544 h 1025544"/>
                <a:gd name="connsiteX0" fmla="*/ 1818751 w 2059038"/>
                <a:gd name="connsiteY0" fmla="*/ 1025544 h 1025544"/>
                <a:gd name="connsiteX1" fmla="*/ 143182 w 2059038"/>
                <a:gd name="connsiteY1" fmla="*/ 1025544 h 1025544"/>
                <a:gd name="connsiteX2" fmla="*/ 0 w 2059038"/>
                <a:gd name="connsiteY2" fmla="*/ 754239 h 1025544"/>
                <a:gd name="connsiteX3" fmla="*/ 120580 w 2059038"/>
                <a:gd name="connsiteY3" fmla="*/ 538199 h 1025544"/>
                <a:gd name="connsiteX4" fmla="*/ 226088 w 2059038"/>
                <a:gd name="connsiteY4" fmla="*/ 528151 h 1025544"/>
                <a:gd name="connsiteX5" fmla="*/ 276329 w 2059038"/>
                <a:gd name="connsiteY5" fmla="*/ 508054 h 1025544"/>
                <a:gd name="connsiteX6" fmla="*/ 306474 w 2059038"/>
                <a:gd name="connsiteY6" fmla="*/ 558296 h 1025544"/>
                <a:gd name="connsiteX7" fmla="*/ 341644 w 2059038"/>
                <a:gd name="connsiteY7" fmla="*/ 533175 h 1025544"/>
                <a:gd name="connsiteX8" fmla="*/ 406958 w 2059038"/>
                <a:gd name="connsiteY8" fmla="*/ 573368 h 1025544"/>
                <a:gd name="connsiteX9" fmla="*/ 467248 w 2059038"/>
                <a:gd name="connsiteY9" fmla="*/ 503030 h 1025544"/>
                <a:gd name="connsiteX10" fmla="*/ 592852 w 2059038"/>
                <a:gd name="connsiteY10" fmla="*/ 513078 h 1025544"/>
                <a:gd name="connsiteX11" fmla="*/ 612949 w 2059038"/>
                <a:gd name="connsiteY11" fmla="*/ 442740 h 1025544"/>
                <a:gd name="connsiteX12" fmla="*/ 643094 w 2059038"/>
                <a:gd name="connsiteY12" fmla="*/ 417619 h 1025544"/>
                <a:gd name="connsiteX13" fmla="*/ 673239 w 2059038"/>
                <a:gd name="connsiteY13" fmla="*/ 447764 h 1025544"/>
                <a:gd name="connsiteX14" fmla="*/ 733529 w 2059038"/>
                <a:gd name="connsiteY14" fmla="*/ 402546 h 1025544"/>
                <a:gd name="connsiteX15" fmla="*/ 854109 w 2059038"/>
                <a:gd name="connsiteY15" fmla="*/ 477909 h 1025544"/>
                <a:gd name="connsiteX16" fmla="*/ 909375 w 2059038"/>
                <a:gd name="connsiteY16" fmla="*/ 442740 h 1025544"/>
                <a:gd name="connsiteX17" fmla="*/ 899327 w 2059038"/>
                <a:gd name="connsiteY17" fmla="*/ 382449 h 1025544"/>
                <a:gd name="connsiteX18" fmla="*/ 914400 w 2059038"/>
                <a:gd name="connsiteY18" fmla="*/ 312111 h 1025544"/>
                <a:gd name="connsiteX19" fmla="*/ 964641 w 2059038"/>
                <a:gd name="connsiteY19" fmla="*/ 161386 h 1025544"/>
                <a:gd name="connsiteX20" fmla="*/ 969666 w 2059038"/>
                <a:gd name="connsiteY20" fmla="*/ 70951 h 1025544"/>
                <a:gd name="connsiteX21" fmla="*/ 1016692 w 2059038"/>
                <a:gd name="connsiteY21" fmla="*/ 81441 h 1025544"/>
                <a:gd name="connsiteX22" fmla="*/ 1055077 w 2059038"/>
                <a:gd name="connsiteY22" fmla="*/ 45830 h 1025544"/>
                <a:gd name="connsiteX23" fmla="*/ 1175369 w 2059038"/>
                <a:gd name="connsiteY23" fmla="*/ 36125 h 1025544"/>
                <a:gd name="connsiteX24" fmla="*/ 1270897 w 2059038"/>
                <a:gd name="connsiteY24" fmla="*/ 0 h 1025544"/>
                <a:gd name="connsiteX25" fmla="*/ 1355260 w 2059038"/>
                <a:gd name="connsiteY25" fmla="*/ 16952 h 1025544"/>
                <a:gd name="connsiteX26" fmla="*/ 1408647 w 2059038"/>
                <a:gd name="connsiteY26" fmla="*/ 30364 h 1025544"/>
                <a:gd name="connsiteX27" fmla="*/ 1446962 w 2059038"/>
                <a:gd name="connsiteY27" fmla="*/ 50854 h 1025544"/>
                <a:gd name="connsiteX28" fmla="*/ 1501179 w 2059038"/>
                <a:gd name="connsiteY28" fmla="*/ 67193 h 1025544"/>
                <a:gd name="connsiteX29" fmla="*/ 1567542 w 2059038"/>
                <a:gd name="connsiteY29" fmla="*/ 75975 h 1025544"/>
                <a:gd name="connsiteX30" fmla="*/ 1642905 w 2059038"/>
                <a:gd name="connsiteY30" fmla="*/ 116168 h 1025544"/>
                <a:gd name="connsiteX31" fmla="*/ 1652030 w 2059038"/>
                <a:gd name="connsiteY31" fmla="*/ 162752 h 1025544"/>
                <a:gd name="connsiteX32" fmla="*/ 1813727 w 2059038"/>
                <a:gd name="connsiteY32" fmla="*/ 151337 h 1025544"/>
                <a:gd name="connsiteX33" fmla="*/ 1892847 w 2059038"/>
                <a:gd name="connsiteY33" fmla="*/ 178730 h 1025544"/>
                <a:gd name="connsiteX34" fmla="*/ 1971767 w 2059038"/>
                <a:gd name="connsiteY34" fmla="*/ 195630 h 1025544"/>
                <a:gd name="connsiteX35" fmla="*/ 2059038 w 2059038"/>
                <a:gd name="connsiteY35" fmla="*/ 220845 h 1025544"/>
                <a:gd name="connsiteX36" fmla="*/ 1934307 w 2059038"/>
                <a:gd name="connsiteY36" fmla="*/ 266893 h 1025544"/>
                <a:gd name="connsiteX37" fmla="*/ 1874017 w 2059038"/>
                <a:gd name="connsiteY37" fmla="*/ 437715 h 1025544"/>
                <a:gd name="connsiteX38" fmla="*/ 1874017 w 2059038"/>
                <a:gd name="connsiteY38" fmla="*/ 498006 h 1025544"/>
                <a:gd name="connsiteX39" fmla="*/ 1728316 w 2059038"/>
                <a:gd name="connsiteY39" fmla="*/ 553271 h 1025544"/>
                <a:gd name="connsiteX40" fmla="*/ 1693147 w 2059038"/>
                <a:gd name="connsiteY40" fmla="*/ 633658 h 1025544"/>
                <a:gd name="connsiteX41" fmla="*/ 1738364 w 2059038"/>
                <a:gd name="connsiteY41" fmla="*/ 683900 h 1025544"/>
                <a:gd name="connsiteX42" fmla="*/ 1753437 w 2059038"/>
                <a:gd name="connsiteY42" fmla="*/ 744190 h 1025544"/>
                <a:gd name="connsiteX43" fmla="*/ 1718268 w 2059038"/>
                <a:gd name="connsiteY43" fmla="*/ 774335 h 1025544"/>
                <a:gd name="connsiteX44" fmla="*/ 1773534 w 2059038"/>
                <a:gd name="connsiteY44" fmla="*/ 864770 h 1025544"/>
                <a:gd name="connsiteX45" fmla="*/ 1818751 w 2059038"/>
                <a:gd name="connsiteY45" fmla="*/ 1025544 h 1025544"/>
                <a:gd name="connsiteX0" fmla="*/ 1818751 w 2059038"/>
                <a:gd name="connsiteY0" fmla="*/ 1025544 h 1025544"/>
                <a:gd name="connsiteX1" fmla="*/ 143182 w 2059038"/>
                <a:gd name="connsiteY1" fmla="*/ 1025544 h 1025544"/>
                <a:gd name="connsiteX2" fmla="*/ 0 w 2059038"/>
                <a:gd name="connsiteY2" fmla="*/ 754239 h 1025544"/>
                <a:gd name="connsiteX3" fmla="*/ 120580 w 2059038"/>
                <a:gd name="connsiteY3" fmla="*/ 538199 h 1025544"/>
                <a:gd name="connsiteX4" fmla="*/ 226088 w 2059038"/>
                <a:gd name="connsiteY4" fmla="*/ 528151 h 1025544"/>
                <a:gd name="connsiteX5" fmla="*/ 276329 w 2059038"/>
                <a:gd name="connsiteY5" fmla="*/ 508054 h 1025544"/>
                <a:gd name="connsiteX6" fmla="*/ 306474 w 2059038"/>
                <a:gd name="connsiteY6" fmla="*/ 558296 h 1025544"/>
                <a:gd name="connsiteX7" fmla="*/ 341644 w 2059038"/>
                <a:gd name="connsiteY7" fmla="*/ 533175 h 1025544"/>
                <a:gd name="connsiteX8" fmla="*/ 406958 w 2059038"/>
                <a:gd name="connsiteY8" fmla="*/ 573368 h 1025544"/>
                <a:gd name="connsiteX9" fmla="*/ 467248 w 2059038"/>
                <a:gd name="connsiteY9" fmla="*/ 503030 h 1025544"/>
                <a:gd name="connsiteX10" fmla="*/ 592852 w 2059038"/>
                <a:gd name="connsiteY10" fmla="*/ 513078 h 1025544"/>
                <a:gd name="connsiteX11" fmla="*/ 612949 w 2059038"/>
                <a:gd name="connsiteY11" fmla="*/ 442740 h 1025544"/>
                <a:gd name="connsiteX12" fmla="*/ 643094 w 2059038"/>
                <a:gd name="connsiteY12" fmla="*/ 417619 h 1025544"/>
                <a:gd name="connsiteX13" fmla="*/ 673239 w 2059038"/>
                <a:gd name="connsiteY13" fmla="*/ 447764 h 1025544"/>
                <a:gd name="connsiteX14" fmla="*/ 733529 w 2059038"/>
                <a:gd name="connsiteY14" fmla="*/ 402546 h 1025544"/>
                <a:gd name="connsiteX15" fmla="*/ 854109 w 2059038"/>
                <a:gd name="connsiteY15" fmla="*/ 477909 h 1025544"/>
                <a:gd name="connsiteX16" fmla="*/ 909375 w 2059038"/>
                <a:gd name="connsiteY16" fmla="*/ 442740 h 1025544"/>
                <a:gd name="connsiteX17" fmla="*/ 899327 w 2059038"/>
                <a:gd name="connsiteY17" fmla="*/ 382449 h 1025544"/>
                <a:gd name="connsiteX18" fmla="*/ 914400 w 2059038"/>
                <a:gd name="connsiteY18" fmla="*/ 312111 h 1025544"/>
                <a:gd name="connsiteX19" fmla="*/ 964641 w 2059038"/>
                <a:gd name="connsiteY19" fmla="*/ 161386 h 1025544"/>
                <a:gd name="connsiteX20" fmla="*/ 969666 w 2059038"/>
                <a:gd name="connsiteY20" fmla="*/ 70951 h 1025544"/>
                <a:gd name="connsiteX21" fmla="*/ 1016692 w 2059038"/>
                <a:gd name="connsiteY21" fmla="*/ 81441 h 1025544"/>
                <a:gd name="connsiteX22" fmla="*/ 1055077 w 2059038"/>
                <a:gd name="connsiteY22" fmla="*/ 45830 h 1025544"/>
                <a:gd name="connsiteX23" fmla="*/ 1175369 w 2059038"/>
                <a:gd name="connsiteY23" fmla="*/ 36125 h 1025544"/>
                <a:gd name="connsiteX24" fmla="*/ 1270897 w 2059038"/>
                <a:gd name="connsiteY24" fmla="*/ 0 h 1025544"/>
                <a:gd name="connsiteX25" fmla="*/ 1355260 w 2059038"/>
                <a:gd name="connsiteY25" fmla="*/ 16952 h 1025544"/>
                <a:gd name="connsiteX26" fmla="*/ 1408647 w 2059038"/>
                <a:gd name="connsiteY26" fmla="*/ 30364 h 1025544"/>
                <a:gd name="connsiteX27" fmla="*/ 1446962 w 2059038"/>
                <a:gd name="connsiteY27" fmla="*/ 50854 h 1025544"/>
                <a:gd name="connsiteX28" fmla="*/ 1501179 w 2059038"/>
                <a:gd name="connsiteY28" fmla="*/ 67193 h 1025544"/>
                <a:gd name="connsiteX29" fmla="*/ 1567542 w 2059038"/>
                <a:gd name="connsiteY29" fmla="*/ 75975 h 1025544"/>
                <a:gd name="connsiteX30" fmla="*/ 1642905 w 2059038"/>
                <a:gd name="connsiteY30" fmla="*/ 116168 h 1025544"/>
                <a:gd name="connsiteX31" fmla="*/ 1666660 w 2059038"/>
                <a:gd name="connsiteY31" fmla="*/ 155437 h 1025544"/>
                <a:gd name="connsiteX32" fmla="*/ 1813727 w 2059038"/>
                <a:gd name="connsiteY32" fmla="*/ 151337 h 1025544"/>
                <a:gd name="connsiteX33" fmla="*/ 1892847 w 2059038"/>
                <a:gd name="connsiteY33" fmla="*/ 178730 h 1025544"/>
                <a:gd name="connsiteX34" fmla="*/ 1971767 w 2059038"/>
                <a:gd name="connsiteY34" fmla="*/ 195630 h 1025544"/>
                <a:gd name="connsiteX35" fmla="*/ 2059038 w 2059038"/>
                <a:gd name="connsiteY35" fmla="*/ 220845 h 1025544"/>
                <a:gd name="connsiteX36" fmla="*/ 1934307 w 2059038"/>
                <a:gd name="connsiteY36" fmla="*/ 266893 h 1025544"/>
                <a:gd name="connsiteX37" fmla="*/ 1874017 w 2059038"/>
                <a:gd name="connsiteY37" fmla="*/ 437715 h 1025544"/>
                <a:gd name="connsiteX38" fmla="*/ 1874017 w 2059038"/>
                <a:gd name="connsiteY38" fmla="*/ 498006 h 1025544"/>
                <a:gd name="connsiteX39" fmla="*/ 1728316 w 2059038"/>
                <a:gd name="connsiteY39" fmla="*/ 553271 h 1025544"/>
                <a:gd name="connsiteX40" fmla="*/ 1693147 w 2059038"/>
                <a:gd name="connsiteY40" fmla="*/ 633658 h 1025544"/>
                <a:gd name="connsiteX41" fmla="*/ 1738364 w 2059038"/>
                <a:gd name="connsiteY41" fmla="*/ 683900 h 1025544"/>
                <a:gd name="connsiteX42" fmla="*/ 1753437 w 2059038"/>
                <a:gd name="connsiteY42" fmla="*/ 744190 h 1025544"/>
                <a:gd name="connsiteX43" fmla="*/ 1718268 w 2059038"/>
                <a:gd name="connsiteY43" fmla="*/ 774335 h 1025544"/>
                <a:gd name="connsiteX44" fmla="*/ 1773534 w 2059038"/>
                <a:gd name="connsiteY44" fmla="*/ 864770 h 1025544"/>
                <a:gd name="connsiteX45" fmla="*/ 1818751 w 2059038"/>
                <a:gd name="connsiteY45" fmla="*/ 1025544 h 102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59038" h="1025544">
                  <a:moveTo>
                    <a:pt x="1818751" y="1025544"/>
                  </a:moveTo>
                  <a:lnTo>
                    <a:pt x="143182" y="1025544"/>
                  </a:lnTo>
                  <a:lnTo>
                    <a:pt x="0" y="754239"/>
                  </a:lnTo>
                  <a:lnTo>
                    <a:pt x="120580" y="538199"/>
                  </a:lnTo>
                  <a:lnTo>
                    <a:pt x="226088" y="528151"/>
                  </a:lnTo>
                  <a:lnTo>
                    <a:pt x="276329" y="508054"/>
                  </a:lnTo>
                  <a:lnTo>
                    <a:pt x="306474" y="558296"/>
                  </a:lnTo>
                  <a:lnTo>
                    <a:pt x="341644" y="533175"/>
                  </a:lnTo>
                  <a:lnTo>
                    <a:pt x="406958" y="573368"/>
                  </a:lnTo>
                  <a:lnTo>
                    <a:pt x="467248" y="503030"/>
                  </a:lnTo>
                  <a:lnTo>
                    <a:pt x="592852" y="513078"/>
                  </a:lnTo>
                  <a:lnTo>
                    <a:pt x="612949" y="442740"/>
                  </a:lnTo>
                  <a:lnTo>
                    <a:pt x="643094" y="417619"/>
                  </a:lnTo>
                  <a:lnTo>
                    <a:pt x="673239" y="447764"/>
                  </a:lnTo>
                  <a:lnTo>
                    <a:pt x="733529" y="402546"/>
                  </a:lnTo>
                  <a:lnTo>
                    <a:pt x="854109" y="477909"/>
                  </a:lnTo>
                  <a:lnTo>
                    <a:pt x="909375" y="442740"/>
                  </a:lnTo>
                  <a:lnTo>
                    <a:pt x="899327" y="382449"/>
                  </a:lnTo>
                  <a:lnTo>
                    <a:pt x="914400" y="312111"/>
                  </a:lnTo>
                  <a:lnTo>
                    <a:pt x="964641" y="161386"/>
                  </a:lnTo>
                  <a:lnTo>
                    <a:pt x="969666" y="70951"/>
                  </a:lnTo>
                  <a:lnTo>
                    <a:pt x="1016692" y="81441"/>
                  </a:lnTo>
                  <a:lnTo>
                    <a:pt x="1055077" y="45830"/>
                  </a:lnTo>
                  <a:lnTo>
                    <a:pt x="1175369" y="36125"/>
                  </a:lnTo>
                  <a:lnTo>
                    <a:pt x="1270897" y="0"/>
                  </a:lnTo>
                  <a:lnTo>
                    <a:pt x="1355260" y="16952"/>
                  </a:lnTo>
                  <a:lnTo>
                    <a:pt x="1408647" y="30364"/>
                  </a:lnTo>
                  <a:lnTo>
                    <a:pt x="1446962" y="50854"/>
                  </a:lnTo>
                  <a:lnTo>
                    <a:pt x="1501179" y="67193"/>
                  </a:lnTo>
                  <a:lnTo>
                    <a:pt x="1567542" y="75975"/>
                  </a:lnTo>
                  <a:lnTo>
                    <a:pt x="1642905" y="116168"/>
                  </a:lnTo>
                  <a:lnTo>
                    <a:pt x="1666660" y="155437"/>
                  </a:lnTo>
                  <a:lnTo>
                    <a:pt x="1813727" y="151337"/>
                  </a:lnTo>
                  <a:lnTo>
                    <a:pt x="1892847" y="178730"/>
                  </a:lnTo>
                  <a:lnTo>
                    <a:pt x="1971767" y="195630"/>
                  </a:lnTo>
                  <a:lnTo>
                    <a:pt x="2059038" y="220845"/>
                  </a:lnTo>
                  <a:lnTo>
                    <a:pt x="1934307" y="266893"/>
                  </a:lnTo>
                  <a:lnTo>
                    <a:pt x="1874017" y="437715"/>
                  </a:lnTo>
                  <a:lnTo>
                    <a:pt x="1874017" y="498006"/>
                  </a:lnTo>
                  <a:lnTo>
                    <a:pt x="1728316" y="553271"/>
                  </a:lnTo>
                  <a:lnTo>
                    <a:pt x="1693147" y="633658"/>
                  </a:lnTo>
                  <a:lnTo>
                    <a:pt x="1738364" y="683900"/>
                  </a:lnTo>
                  <a:lnTo>
                    <a:pt x="1753437" y="744190"/>
                  </a:lnTo>
                  <a:lnTo>
                    <a:pt x="1718268" y="774335"/>
                  </a:lnTo>
                  <a:lnTo>
                    <a:pt x="1773534" y="864770"/>
                  </a:lnTo>
                  <a:lnTo>
                    <a:pt x="1818751" y="1025544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79" name="Dowolny kształt 78"/>
            <p:cNvSpPr/>
            <p:nvPr userDrawn="1"/>
          </p:nvSpPr>
          <p:spPr>
            <a:xfrm>
              <a:off x="1940726" y="4537597"/>
              <a:ext cx="1263122" cy="843620"/>
            </a:xfrm>
            <a:custGeom>
              <a:avLst/>
              <a:gdLst>
                <a:gd name="connsiteX0" fmla="*/ 296426 w 1215850"/>
                <a:gd name="connsiteY0" fmla="*/ 828989 h 828989"/>
                <a:gd name="connsiteX1" fmla="*/ 0 w 1215850"/>
                <a:gd name="connsiteY1" fmla="*/ 648119 h 828989"/>
                <a:gd name="connsiteX2" fmla="*/ 70338 w 1215850"/>
                <a:gd name="connsiteY2" fmla="*/ 622998 h 828989"/>
                <a:gd name="connsiteX3" fmla="*/ 130628 w 1215850"/>
                <a:gd name="connsiteY3" fmla="*/ 648119 h 828989"/>
                <a:gd name="connsiteX4" fmla="*/ 155749 w 1215850"/>
                <a:gd name="connsiteY4" fmla="*/ 602901 h 828989"/>
                <a:gd name="connsiteX5" fmla="*/ 256233 w 1215850"/>
                <a:gd name="connsiteY5" fmla="*/ 582804 h 828989"/>
                <a:gd name="connsiteX6" fmla="*/ 346668 w 1215850"/>
                <a:gd name="connsiteY6" fmla="*/ 492369 h 828989"/>
                <a:gd name="connsiteX7" fmla="*/ 366765 w 1215850"/>
                <a:gd name="connsiteY7" fmla="*/ 422031 h 828989"/>
                <a:gd name="connsiteX8" fmla="*/ 427055 w 1215850"/>
                <a:gd name="connsiteY8" fmla="*/ 346668 h 828989"/>
                <a:gd name="connsiteX9" fmla="*/ 497393 w 1215850"/>
                <a:gd name="connsiteY9" fmla="*/ 256233 h 828989"/>
                <a:gd name="connsiteX10" fmla="*/ 552659 w 1215850"/>
                <a:gd name="connsiteY10" fmla="*/ 200967 h 828989"/>
                <a:gd name="connsiteX11" fmla="*/ 638070 w 1215850"/>
                <a:gd name="connsiteY11" fmla="*/ 180870 h 828989"/>
                <a:gd name="connsiteX12" fmla="*/ 703384 w 1215850"/>
                <a:gd name="connsiteY12" fmla="*/ 205991 h 828989"/>
                <a:gd name="connsiteX13" fmla="*/ 778747 w 1215850"/>
                <a:gd name="connsiteY13" fmla="*/ 175846 h 828989"/>
                <a:gd name="connsiteX14" fmla="*/ 959617 w 1215850"/>
                <a:gd name="connsiteY14" fmla="*/ 0 h 828989"/>
                <a:gd name="connsiteX15" fmla="*/ 1009859 w 1215850"/>
                <a:gd name="connsiteY15" fmla="*/ 0 h 828989"/>
                <a:gd name="connsiteX16" fmla="*/ 1009859 w 1215850"/>
                <a:gd name="connsiteY16" fmla="*/ 115556 h 828989"/>
                <a:gd name="connsiteX17" fmla="*/ 1120391 w 1215850"/>
                <a:gd name="connsiteY17" fmla="*/ 140677 h 828989"/>
                <a:gd name="connsiteX18" fmla="*/ 1170633 w 1215850"/>
                <a:gd name="connsiteY18" fmla="*/ 190919 h 828989"/>
                <a:gd name="connsiteX19" fmla="*/ 1215850 w 1215850"/>
                <a:gd name="connsiteY19" fmla="*/ 231112 h 828989"/>
                <a:gd name="connsiteX20" fmla="*/ 1215850 w 1215850"/>
                <a:gd name="connsiteY20" fmla="*/ 321547 h 828989"/>
                <a:gd name="connsiteX21" fmla="*/ 1155560 w 1215850"/>
                <a:gd name="connsiteY21" fmla="*/ 502417 h 828989"/>
                <a:gd name="connsiteX22" fmla="*/ 1160584 w 1215850"/>
                <a:gd name="connsiteY22" fmla="*/ 607925 h 828989"/>
                <a:gd name="connsiteX23" fmla="*/ 1110343 w 1215850"/>
                <a:gd name="connsiteY23" fmla="*/ 643094 h 828989"/>
                <a:gd name="connsiteX24" fmla="*/ 989762 w 1215850"/>
                <a:gd name="connsiteY24" fmla="*/ 552659 h 828989"/>
                <a:gd name="connsiteX25" fmla="*/ 934497 w 1215850"/>
                <a:gd name="connsiteY25" fmla="*/ 597877 h 828989"/>
                <a:gd name="connsiteX26" fmla="*/ 889279 w 1215850"/>
                <a:gd name="connsiteY26" fmla="*/ 562708 h 828989"/>
                <a:gd name="connsiteX27" fmla="*/ 859134 w 1215850"/>
                <a:gd name="connsiteY27" fmla="*/ 602901 h 828989"/>
                <a:gd name="connsiteX28" fmla="*/ 854110 w 1215850"/>
                <a:gd name="connsiteY28" fmla="*/ 678264 h 828989"/>
                <a:gd name="connsiteX29" fmla="*/ 708409 w 1215850"/>
                <a:gd name="connsiteY29" fmla="*/ 658167 h 828989"/>
                <a:gd name="connsiteX30" fmla="*/ 673239 w 1215850"/>
                <a:gd name="connsiteY30" fmla="*/ 728505 h 828989"/>
                <a:gd name="connsiteX31" fmla="*/ 597877 w 1215850"/>
                <a:gd name="connsiteY31" fmla="*/ 683288 h 828989"/>
                <a:gd name="connsiteX32" fmla="*/ 557683 w 1215850"/>
                <a:gd name="connsiteY32" fmla="*/ 718457 h 828989"/>
                <a:gd name="connsiteX33" fmla="*/ 532562 w 1215850"/>
                <a:gd name="connsiteY33" fmla="*/ 663191 h 828989"/>
                <a:gd name="connsiteX34" fmla="*/ 492369 w 1215850"/>
                <a:gd name="connsiteY34" fmla="*/ 688312 h 828989"/>
                <a:gd name="connsiteX35" fmla="*/ 361740 w 1215850"/>
                <a:gd name="connsiteY35" fmla="*/ 688312 h 828989"/>
                <a:gd name="connsiteX36" fmla="*/ 296426 w 1215850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30628 w 1223366"/>
                <a:gd name="connsiteY3" fmla="*/ 648119 h 828989"/>
                <a:gd name="connsiteX4" fmla="*/ 155749 w 1223366"/>
                <a:gd name="connsiteY4" fmla="*/ 602901 h 828989"/>
                <a:gd name="connsiteX5" fmla="*/ 256233 w 1223366"/>
                <a:gd name="connsiteY5" fmla="*/ 582804 h 828989"/>
                <a:gd name="connsiteX6" fmla="*/ 346668 w 1223366"/>
                <a:gd name="connsiteY6" fmla="*/ 492369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09859 w 1223366"/>
                <a:gd name="connsiteY16" fmla="*/ 115556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4497 w 1223366"/>
                <a:gd name="connsiteY25" fmla="*/ 597877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08409 w 1223366"/>
                <a:gd name="connsiteY29" fmla="*/ 658167 h 828989"/>
                <a:gd name="connsiteX30" fmla="*/ 673239 w 1223366"/>
                <a:gd name="connsiteY30" fmla="*/ 728505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61740 w 1223366"/>
                <a:gd name="connsiteY35" fmla="*/ 688312 h 828989"/>
                <a:gd name="connsiteX36" fmla="*/ 296426 w 1223366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30628 w 1223366"/>
                <a:gd name="connsiteY3" fmla="*/ 648119 h 828989"/>
                <a:gd name="connsiteX4" fmla="*/ 155749 w 1223366"/>
                <a:gd name="connsiteY4" fmla="*/ 602901 h 828989"/>
                <a:gd name="connsiteX5" fmla="*/ 256233 w 1223366"/>
                <a:gd name="connsiteY5" fmla="*/ 582804 h 828989"/>
                <a:gd name="connsiteX6" fmla="*/ 346668 w 1223366"/>
                <a:gd name="connsiteY6" fmla="*/ 492369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09859 w 1223366"/>
                <a:gd name="connsiteY16" fmla="*/ 115556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9507 w 1223366"/>
                <a:gd name="connsiteY25" fmla="*/ 612909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08409 w 1223366"/>
                <a:gd name="connsiteY29" fmla="*/ 658167 h 828989"/>
                <a:gd name="connsiteX30" fmla="*/ 673239 w 1223366"/>
                <a:gd name="connsiteY30" fmla="*/ 728505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61740 w 1223366"/>
                <a:gd name="connsiteY35" fmla="*/ 688312 h 828989"/>
                <a:gd name="connsiteX36" fmla="*/ 296426 w 1223366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30628 w 1223366"/>
                <a:gd name="connsiteY3" fmla="*/ 648119 h 828989"/>
                <a:gd name="connsiteX4" fmla="*/ 155749 w 1223366"/>
                <a:gd name="connsiteY4" fmla="*/ 602901 h 828989"/>
                <a:gd name="connsiteX5" fmla="*/ 256233 w 1223366"/>
                <a:gd name="connsiteY5" fmla="*/ 582804 h 828989"/>
                <a:gd name="connsiteX6" fmla="*/ 346668 w 1223366"/>
                <a:gd name="connsiteY6" fmla="*/ 492369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09859 w 1223366"/>
                <a:gd name="connsiteY16" fmla="*/ 115556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9507 w 1223366"/>
                <a:gd name="connsiteY25" fmla="*/ 612909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08409 w 1223366"/>
                <a:gd name="connsiteY29" fmla="*/ 658167 h 828989"/>
                <a:gd name="connsiteX30" fmla="*/ 663218 w 1223366"/>
                <a:gd name="connsiteY30" fmla="*/ 738526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61740 w 1223366"/>
                <a:gd name="connsiteY35" fmla="*/ 688312 h 828989"/>
                <a:gd name="connsiteX36" fmla="*/ 296426 w 1223366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30628 w 1223366"/>
                <a:gd name="connsiteY3" fmla="*/ 648119 h 828989"/>
                <a:gd name="connsiteX4" fmla="*/ 155749 w 1223366"/>
                <a:gd name="connsiteY4" fmla="*/ 602901 h 828989"/>
                <a:gd name="connsiteX5" fmla="*/ 256233 w 1223366"/>
                <a:gd name="connsiteY5" fmla="*/ 582804 h 828989"/>
                <a:gd name="connsiteX6" fmla="*/ 346668 w 1223366"/>
                <a:gd name="connsiteY6" fmla="*/ 492369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09859 w 1223366"/>
                <a:gd name="connsiteY16" fmla="*/ 115556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9507 w 1223366"/>
                <a:gd name="connsiteY25" fmla="*/ 612909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08409 w 1223366"/>
                <a:gd name="connsiteY29" fmla="*/ 658167 h 828989"/>
                <a:gd name="connsiteX30" fmla="*/ 663218 w 1223366"/>
                <a:gd name="connsiteY30" fmla="*/ 738526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76772 w 1223366"/>
                <a:gd name="connsiteY35" fmla="*/ 688312 h 828989"/>
                <a:gd name="connsiteX36" fmla="*/ 296426 w 1223366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23113 w 1223366"/>
                <a:gd name="connsiteY3" fmla="*/ 638098 h 828989"/>
                <a:gd name="connsiteX4" fmla="*/ 155749 w 1223366"/>
                <a:gd name="connsiteY4" fmla="*/ 602901 h 828989"/>
                <a:gd name="connsiteX5" fmla="*/ 256233 w 1223366"/>
                <a:gd name="connsiteY5" fmla="*/ 582804 h 828989"/>
                <a:gd name="connsiteX6" fmla="*/ 346668 w 1223366"/>
                <a:gd name="connsiteY6" fmla="*/ 492369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09859 w 1223366"/>
                <a:gd name="connsiteY16" fmla="*/ 115556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9507 w 1223366"/>
                <a:gd name="connsiteY25" fmla="*/ 612909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08409 w 1223366"/>
                <a:gd name="connsiteY29" fmla="*/ 658167 h 828989"/>
                <a:gd name="connsiteX30" fmla="*/ 663218 w 1223366"/>
                <a:gd name="connsiteY30" fmla="*/ 738526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76772 w 1223366"/>
                <a:gd name="connsiteY35" fmla="*/ 688312 h 828989"/>
                <a:gd name="connsiteX36" fmla="*/ 296426 w 1223366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23113 w 1223366"/>
                <a:gd name="connsiteY3" fmla="*/ 638098 h 828989"/>
                <a:gd name="connsiteX4" fmla="*/ 155749 w 1223366"/>
                <a:gd name="connsiteY4" fmla="*/ 602901 h 828989"/>
                <a:gd name="connsiteX5" fmla="*/ 256233 w 1223366"/>
                <a:gd name="connsiteY5" fmla="*/ 582804 h 828989"/>
                <a:gd name="connsiteX6" fmla="*/ 346668 w 1223366"/>
                <a:gd name="connsiteY6" fmla="*/ 492369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09859 w 1223366"/>
                <a:gd name="connsiteY16" fmla="*/ 115556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9507 w 1223366"/>
                <a:gd name="connsiteY25" fmla="*/ 612909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18430 w 1223366"/>
                <a:gd name="connsiteY29" fmla="*/ 658167 h 828989"/>
                <a:gd name="connsiteX30" fmla="*/ 663218 w 1223366"/>
                <a:gd name="connsiteY30" fmla="*/ 738526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76772 w 1223366"/>
                <a:gd name="connsiteY35" fmla="*/ 688312 h 828989"/>
                <a:gd name="connsiteX36" fmla="*/ 296426 w 1223366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23113 w 1223366"/>
                <a:gd name="connsiteY3" fmla="*/ 638098 h 828989"/>
                <a:gd name="connsiteX4" fmla="*/ 155749 w 1223366"/>
                <a:gd name="connsiteY4" fmla="*/ 602901 h 828989"/>
                <a:gd name="connsiteX5" fmla="*/ 256233 w 1223366"/>
                <a:gd name="connsiteY5" fmla="*/ 582804 h 828989"/>
                <a:gd name="connsiteX6" fmla="*/ 346668 w 1223366"/>
                <a:gd name="connsiteY6" fmla="*/ 492369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57529 w 1223366"/>
                <a:gd name="connsiteY16" fmla="*/ 89555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9507 w 1223366"/>
                <a:gd name="connsiteY25" fmla="*/ 612909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18430 w 1223366"/>
                <a:gd name="connsiteY29" fmla="*/ 658167 h 828989"/>
                <a:gd name="connsiteX30" fmla="*/ 663218 w 1223366"/>
                <a:gd name="connsiteY30" fmla="*/ 738526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76772 w 1223366"/>
                <a:gd name="connsiteY35" fmla="*/ 688312 h 828989"/>
                <a:gd name="connsiteX36" fmla="*/ 296426 w 1223366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23113 w 1223366"/>
                <a:gd name="connsiteY3" fmla="*/ 638098 h 828989"/>
                <a:gd name="connsiteX4" fmla="*/ 155749 w 1223366"/>
                <a:gd name="connsiteY4" fmla="*/ 602901 h 828989"/>
                <a:gd name="connsiteX5" fmla="*/ 256233 w 1223366"/>
                <a:gd name="connsiteY5" fmla="*/ 582804 h 828989"/>
                <a:gd name="connsiteX6" fmla="*/ 311999 w 1223366"/>
                <a:gd name="connsiteY6" fmla="*/ 483702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57529 w 1223366"/>
                <a:gd name="connsiteY16" fmla="*/ 89555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9507 w 1223366"/>
                <a:gd name="connsiteY25" fmla="*/ 612909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18430 w 1223366"/>
                <a:gd name="connsiteY29" fmla="*/ 658167 h 828989"/>
                <a:gd name="connsiteX30" fmla="*/ 663218 w 1223366"/>
                <a:gd name="connsiteY30" fmla="*/ 738526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76772 w 1223366"/>
                <a:gd name="connsiteY35" fmla="*/ 688312 h 828989"/>
                <a:gd name="connsiteX36" fmla="*/ 296426 w 1223366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23113 w 1223366"/>
                <a:gd name="connsiteY3" fmla="*/ 638098 h 828989"/>
                <a:gd name="connsiteX4" fmla="*/ 155749 w 1223366"/>
                <a:gd name="connsiteY4" fmla="*/ 602901 h 828989"/>
                <a:gd name="connsiteX5" fmla="*/ 225897 w 1223366"/>
                <a:gd name="connsiteY5" fmla="*/ 578471 h 828989"/>
                <a:gd name="connsiteX6" fmla="*/ 311999 w 1223366"/>
                <a:gd name="connsiteY6" fmla="*/ 483702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57529 w 1223366"/>
                <a:gd name="connsiteY16" fmla="*/ 89555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9507 w 1223366"/>
                <a:gd name="connsiteY25" fmla="*/ 612909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18430 w 1223366"/>
                <a:gd name="connsiteY29" fmla="*/ 658167 h 828989"/>
                <a:gd name="connsiteX30" fmla="*/ 663218 w 1223366"/>
                <a:gd name="connsiteY30" fmla="*/ 738526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76772 w 1223366"/>
                <a:gd name="connsiteY35" fmla="*/ 688312 h 828989"/>
                <a:gd name="connsiteX36" fmla="*/ 296426 w 1223366"/>
                <a:gd name="connsiteY36" fmla="*/ 828989 h 828989"/>
                <a:gd name="connsiteX0" fmla="*/ 296426 w 1223366"/>
                <a:gd name="connsiteY0" fmla="*/ 828989 h 828989"/>
                <a:gd name="connsiteX1" fmla="*/ 0 w 1223366"/>
                <a:gd name="connsiteY1" fmla="*/ 648119 h 828989"/>
                <a:gd name="connsiteX2" fmla="*/ 70338 w 1223366"/>
                <a:gd name="connsiteY2" fmla="*/ 622998 h 828989"/>
                <a:gd name="connsiteX3" fmla="*/ 115162 w 1223366"/>
                <a:gd name="connsiteY3" fmla="*/ 618219 h 828989"/>
                <a:gd name="connsiteX4" fmla="*/ 155749 w 1223366"/>
                <a:gd name="connsiteY4" fmla="*/ 602901 h 828989"/>
                <a:gd name="connsiteX5" fmla="*/ 225897 w 1223366"/>
                <a:gd name="connsiteY5" fmla="*/ 578471 h 828989"/>
                <a:gd name="connsiteX6" fmla="*/ 311999 w 1223366"/>
                <a:gd name="connsiteY6" fmla="*/ 483702 h 828989"/>
                <a:gd name="connsiteX7" fmla="*/ 366765 w 1223366"/>
                <a:gd name="connsiteY7" fmla="*/ 422031 h 828989"/>
                <a:gd name="connsiteX8" fmla="*/ 427055 w 1223366"/>
                <a:gd name="connsiteY8" fmla="*/ 346668 h 828989"/>
                <a:gd name="connsiteX9" fmla="*/ 497393 w 1223366"/>
                <a:gd name="connsiteY9" fmla="*/ 256233 h 828989"/>
                <a:gd name="connsiteX10" fmla="*/ 552659 w 1223366"/>
                <a:gd name="connsiteY10" fmla="*/ 200967 h 828989"/>
                <a:gd name="connsiteX11" fmla="*/ 638070 w 1223366"/>
                <a:gd name="connsiteY11" fmla="*/ 180870 h 828989"/>
                <a:gd name="connsiteX12" fmla="*/ 703384 w 1223366"/>
                <a:gd name="connsiteY12" fmla="*/ 205991 h 828989"/>
                <a:gd name="connsiteX13" fmla="*/ 778747 w 1223366"/>
                <a:gd name="connsiteY13" fmla="*/ 175846 h 828989"/>
                <a:gd name="connsiteX14" fmla="*/ 959617 w 1223366"/>
                <a:gd name="connsiteY14" fmla="*/ 0 h 828989"/>
                <a:gd name="connsiteX15" fmla="*/ 1009859 w 1223366"/>
                <a:gd name="connsiteY15" fmla="*/ 0 h 828989"/>
                <a:gd name="connsiteX16" fmla="*/ 1057529 w 1223366"/>
                <a:gd name="connsiteY16" fmla="*/ 89555 h 828989"/>
                <a:gd name="connsiteX17" fmla="*/ 1120391 w 1223366"/>
                <a:gd name="connsiteY17" fmla="*/ 140677 h 828989"/>
                <a:gd name="connsiteX18" fmla="*/ 1170633 w 1223366"/>
                <a:gd name="connsiteY18" fmla="*/ 190919 h 828989"/>
                <a:gd name="connsiteX19" fmla="*/ 1223366 w 1223366"/>
                <a:gd name="connsiteY19" fmla="*/ 218586 h 828989"/>
                <a:gd name="connsiteX20" fmla="*/ 1215850 w 1223366"/>
                <a:gd name="connsiteY20" fmla="*/ 321547 h 828989"/>
                <a:gd name="connsiteX21" fmla="*/ 1155560 w 1223366"/>
                <a:gd name="connsiteY21" fmla="*/ 502417 h 828989"/>
                <a:gd name="connsiteX22" fmla="*/ 1160584 w 1223366"/>
                <a:gd name="connsiteY22" fmla="*/ 607925 h 828989"/>
                <a:gd name="connsiteX23" fmla="*/ 1110343 w 1223366"/>
                <a:gd name="connsiteY23" fmla="*/ 643094 h 828989"/>
                <a:gd name="connsiteX24" fmla="*/ 989762 w 1223366"/>
                <a:gd name="connsiteY24" fmla="*/ 552659 h 828989"/>
                <a:gd name="connsiteX25" fmla="*/ 939507 w 1223366"/>
                <a:gd name="connsiteY25" fmla="*/ 612909 h 828989"/>
                <a:gd name="connsiteX26" fmla="*/ 889279 w 1223366"/>
                <a:gd name="connsiteY26" fmla="*/ 562708 h 828989"/>
                <a:gd name="connsiteX27" fmla="*/ 859134 w 1223366"/>
                <a:gd name="connsiteY27" fmla="*/ 602901 h 828989"/>
                <a:gd name="connsiteX28" fmla="*/ 854110 w 1223366"/>
                <a:gd name="connsiteY28" fmla="*/ 678264 h 828989"/>
                <a:gd name="connsiteX29" fmla="*/ 718430 w 1223366"/>
                <a:gd name="connsiteY29" fmla="*/ 658167 h 828989"/>
                <a:gd name="connsiteX30" fmla="*/ 663218 w 1223366"/>
                <a:gd name="connsiteY30" fmla="*/ 738526 h 828989"/>
                <a:gd name="connsiteX31" fmla="*/ 597877 w 1223366"/>
                <a:gd name="connsiteY31" fmla="*/ 683288 h 828989"/>
                <a:gd name="connsiteX32" fmla="*/ 557683 w 1223366"/>
                <a:gd name="connsiteY32" fmla="*/ 718457 h 828989"/>
                <a:gd name="connsiteX33" fmla="*/ 532562 w 1223366"/>
                <a:gd name="connsiteY33" fmla="*/ 663191 h 828989"/>
                <a:gd name="connsiteX34" fmla="*/ 492369 w 1223366"/>
                <a:gd name="connsiteY34" fmla="*/ 688312 h 828989"/>
                <a:gd name="connsiteX35" fmla="*/ 376772 w 1223366"/>
                <a:gd name="connsiteY35" fmla="*/ 688312 h 828989"/>
                <a:gd name="connsiteX36" fmla="*/ 296426 w 1223366"/>
                <a:gd name="connsiteY36" fmla="*/ 828989 h 828989"/>
                <a:gd name="connsiteX0" fmla="*/ 336182 w 1263122"/>
                <a:gd name="connsiteY0" fmla="*/ 828989 h 828989"/>
                <a:gd name="connsiteX1" fmla="*/ 0 w 1263122"/>
                <a:gd name="connsiteY1" fmla="*/ 620289 h 828989"/>
                <a:gd name="connsiteX2" fmla="*/ 110094 w 1263122"/>
                <a:gd name="connsiteY2" fmla="*/ 622998 h 828989"/>
                <a:gd name="connsiteX3" fmla="*/ 154918 w 1263122"/>
                <a:gd name="connsiteY3" fmla="*/ 618219 h 828989"/>
                <a:gd name="connsiteX4" fmla="*/ 195505 w 1263122"/>
                <a:gd name="connsiteY4" fmla="*/ 602901 h 828989"/>
                <a:gd name="connsiteX5" fmla="*/ 265653 w 1263122"/>
                <a:gd name="connsiteY5" fmla="*/ 578471 h 828989"/>
                <a:gd name="connsiteX6" fmla="*/ 351755 w 1263122"/>
                <a:gd name="connsiteY6" fmla="*/ 483702 h 828989"/>
                <a:gd name="connsiteX7" fmla="*/ 406521 w 1263122"/>
                <a:gd name="connsiteY7" fmla="*/ 422031 h 828989"/>
                <a:gd name="connsiteX8" fmla="*/ 466811 w 1263122"/>
                <a:gd name="connsiteY8" fmla="*/ 346668 h 828989"/>
                <a:gd name="connsiteX9" fmla="*/ 537149 w 1263122"/>
                <a:gd name="connsiteY9" fmla="*/ 256233 h 828989"/>
                <a:gd name="connsiteX10" fmla="*/ 592415 w 1263122"/>
                <a:gd name="connsiteY10" fmla="*/ 200967 h 828989"/>
                <a:gd name="connsiteX11" fmla="*/ 677826 w 1263122"/>
                <a:gd name="connsiteY11" fmla="*/ 180870 h 828989"/>
                <a:gd name="connsiteX12" fmla="*/ 743140 w 1263122"/>
                <a:gd name="connsiteY12" fmla="*/ 205991 h 828989"/>
                <a:gd name="connsiteX13" fmla="*/ 818503 w 1263122"/>
                <a:gd name="connsiteY13" fmla="*/ 175846 h 828989"/>
                <a:gd name="connsiteX14" fmla="*/ 999373 w 1263122"/>
                <a:gd name="connsiteY14" fmla="*/ 0 h 828989"/>
                <a:gd name="connsiteX15" fmla="*/ 1049615 w 1263122"/>
                <a:gd name="connsiteY15" fmla="*/ 0 h 828989"/>
                <a:gd name="connsiteX16" fmla="*/ 1097285 w 1263122"/>
                <a:gd name="connsiteY16" fmla="*/ 89555 h 828989"/>
                <a:gd name="connsiteX17" fmla="*/ 1160147 w 1263122"/>
                <a:gd name="connsiteY17" fmla="*/ 140677 h 828989"/>
                <a:gd name="connsiteX18" fmla="*/ 1210389 w 1263122"/>
                <a:gd name="connsiteY18" fmla="*/ 190919 h 828989"/>
                <a:gd name="connsiteX19" fmla="*/ 1263122 w 1263122"/>
                <a:gd name="connsiteY19" fmla="*/ 218586 h 828989"/>
                <a:gd name="connsiteX20" fmla="*/ 1255606 w 1263122"/>
                <a:gd name="connsiteY20" fmla="*/ 321547 h 828989"/>
                <a:gd name="connsiteX21" fmla="*/ 1195316 w 1263122"/>
                <a:gd name="connsiteY21" fmla="*/ 502417 h 828989"/>
                <a:gd name="connsiteX22" fmla="*/ 1200340 w 1263122"/>
                <a:gd name="connsiteY22" fmla="*/ 607925 h 828989"/>
                <a:gd name="connsiteX23" fmla="*/ 1150099 w 1263122"/>
                <a:gd name="connsiteY23" fmla="*/ 643094 h 828989"/>
                <a:gd name="connsiteX24" fmla="*/ 1029518 w 1263122"/>
                <a:gd name="connsiteY24" fmla="*/ 552659 h 828989"/>
                <a:gd name="connsiteX25" fmla="*/ 979263 w 1263122"/>
                <a:gd name="connsiteY25" fmla="*/ 612909 h 828989"/>
                <a:gd name="connsiteX26" fmla="*/ 929035 w 1263122"/>
                <a:gd name="connsiteY26" fmla="*/ 562708 h 828989"/>
                <a:gd name="connsiteX27" fmla="*/ 898890 w 1263122"/>
                <a:gd name="connsiteY27" fmla="*/ 602901 h 828989"/>
                <a:gd name="connsiteX28" fmla="*/ 893866 w 1263122"/>
                <a:gd name="connsiteY28" fmla="*/ 678264 h 828989"/>
                <a:gd name="connsiteX29" fmla="*/ 758186 w 1263122"/>
                <a:gd name="connsiteY29" fmla="*/ 658167 h 828989"/>
                <a:gd name="connsiteX30" fmla="*/ 702974 w 1263122"/>
                <a:gd name="connsiteY30" fmla="*/ 738526 h 828989"/>
                <a:gd name="connsiteX31" fmla="*/ 637633 w 1263122"/>
                <a:gd name="connsiteY31" fmla="*/ 683288 h 828989"/>
                <a:gd name="connsiteX32" fmla="*/ 597439 w 1263122"/>
                <a:gd name="connsiteY32" fmla="*/ 718457 h 828989"/>
                <a:gd name="connsiteX33" fmla="*/ 572318 w 1263122"/>
                <a:gd name="connsiteY33" fmla="*/ 663191 h 828989"/>
                <a:gd name="connsiteX34" fmla="*/ 532125 w 1263122"/>
                <a:gd name="connsiteY34" fmla="*/ 688312 h 828989"/>
                <a:gd name="connsiteX35" fmla="*/ 416528 w 1263122"/>
                <a:gd name="connsiteY35" fmla="*/ 688312 h 828989"/>
                <a:gd name="connsiteX36" fmla="*/ 336182 w 1263122"/>
                <a:gd name="connsiteY36" fmla="*/ 828989 h 828989"/>
                <a:gd name="connsiteX0" fmla="*/ 336182 w 1263122"/>
                <a:gd name="connsiteY0" fmla="*/ 828989 h 828989"/>
                <a:gd name="connsiteX1" fmla="*/ 0 w 1263122"/>
                <a:gd name="connsiteY1" fmla="*/ 620289 h 828989"/>
                <a:gd name="connsiteX2" fmla="*/ 110094 w 1263122"/>
                <a:gd name="connsiteY2" fmla="*/ 622998 h 828989"/>
                <a:gd name="connsiteX3" fmla="*/ 154918 w 1263122"/>
                <a:gd name="connsiteY3" fmla="*/ 618219 h 828989"/>
                <a:gd name="connsiteX4" fmla="*/ 195505 w 1263122"/>
                <a:gd name="connsiteY4" fmla="*/ 602901 h 828989"/>
                <a:gd name="connsiteX5" fmla="*/ 265653 w 1263122"/>
                <a:gd name="connsiteY5" fmla="*/ 578471 h 828989"/>
                <a:gd name="connsiteX6" fmla="*/ 351755 w 1263122"/>
                <a:gd name="connsiteY6" fmla="*/ 483702 h 828989"/>
                <a:gd name="connsiteX7" fmla="*/ 406521 w 1263122"/>
                <a:gd name="connsiteY7" fmla="*/ 422031 h 828989"/>
                <a:gd name="connsiteX8" fmla="*/ 466811 w 1263122"/>
                <a:gd name="connsiteY8" fmla="*/ 346668 h 828989"/>
                <a:gd name="connsiteX9" fmla="*/ 537149 w 1263122"/>
                <a:gd name="connsiteY9" fmla="*/ 256233 h 828989"/>
                <a:gd name="connsiteX10" fmla="*/ 592415 w 1263122"/>
                <a:gd name="connsiteY10" fmla="*/ 200967 h 828989"/>
                <a:gd name="connsiteX11" fmla="*/ 677826 w 1263122"/>
                <a:gd name="connsiteY11" fmla="*/ 180870 h 828989"/>
                <a:gd name="connsiteX12" fmla="*/ 743140 w 1263122"/>
                <a:gd name="connsiteY12" fmla="*/ 190088 h 828989"/>
                <a:gd name="connsiteX13" fmla="*/ 818503 w 1263122"/>
                <a:gd name="connsiteY13" fmla="*/ 175846 h 828989"/>
                <a:gd name="connsiteX14" fmla="*/ 999373 w 1263122"/>
                <a:gd name="connsiteY14" fmla="*/ 0 h 828989"/>
                <a:gd name="connsiteX15" fmla="*/ 1049615 w 1263122"/>
                <a:gd name="connsiteY15" fmla="*/ 0 h 828989"/>
                <a:gd name="connsiteX16" fmla="*/ 1097285 w 1263122"/>
                <a:gd name="connsiteY16" fmla="*/ 89555 h 828989"/>
                <a:gd name="connsiteX17" fmla="*/ 1160147 w 1263122"/>
                <a:gd name="connsiteY17" fmla="*/ 140677 h 828989"/>
                <a:gd name="connsiteX18" fmla="*/ 1210389 w 1263122"/>
                <a:gd name="connsiteY18" fmla="*/ 190919 h 828989"/>
                <a:gd name="connsiteX19" fmla="*/ 1263122 w 1263122"/>
                <a:gd name="connsiteY19" fmla="*/ 218586 h 828989"/>
                <a:gd name="connsiteX20" fmla="*/ 1255606 w 1263122"/>
                <a:gd name="connsiteY20" fmla="*/ 321547 h 828989"/>
                <a:gd name="connsiteX21" fmla="*/ 1195316 w 1263122"/>
                <a:gd name="connsiteY21" fmla="*/ 502417 h 828989"/>
                <a:gd name="connsiteX22" fmla="*/ 1200340 w 1263122"/>
                <a:gd name="connsiteY22" fmla="*/ 607925 h 828989"/>
                <a:gd name="connsiteX23" fmla="*/ 1150099 w 1263122"/>
                <a:gd name="connsiteY23" fmla="*/ 643094 h 828989"/>
                <a:gd name="connsiteX24" fmla="*/ 1029518 w 1263122"/>
                <a:gd name="connsiteY24" fmla="*/ 552659 h 828989"/>
                <a:gd name="connsiteX25" fmla="*/ 979263 w 1263122"/>
                <a:gd name="connsiteY25" fmla="*/ 612909 h 828989"/>
                <a:gd name="connsiteX26" fmla="*/ 929035 w 1263122"/>
                <a:gd name="connsiteY26" fmla="*/ 562708 h 828989"/>
                <a:gd name="connsiteX27" fmla="*/ 898890 w 1263122"/>
                <a:gd name="connsiteY27" fmla="*/ 602901 h 828989"/>
                <a:gd name="connsiteX28" fmla="*/ 893866 w 1263122"/>
                <a:gd name="connsiteY28" fmla="*/ 678264 h 828989"/>
                <a:gd name="connsiteX29" fmla="*/ 758186 w 1263122"/>
                <a:gd name="connsiteY29" fmla="*/ 658167 h 828989"/>
                <a:gd name="connsiteX30" fmla="*/ 702974 w 1263122"/>
                <a:gd name="connsiteY30" fmla="*/ 738526 h 828989"/>
                <a:gd name="connsiteX31" fmla="*/ 637633 w 1263122"/>
                <a:gd name="connsiteY31" fmla="*/ 683288 h 828989"/>
                <a:gd name="connsiteX32" fmla="*/ 597439 w 1263122"/>
                <a:gd name="connsiteY32" fmla="*/ 718457 h 828989"/>
                <a:gd name="connsiteX33" fmla="*/ 572318 w 1263122"/>
                <a:gd name="connsiteY33" fmla="*/ 663191 h 828989"/>
                <a:gd name="connsiteX34" fmla="*/ 532125 w 1263122"/>
                <a:gd name="connsiteY34" fmla="*/ 688312 h 828989"/>
                <a:gd name="connsiteX35" fmla="*/ 416528 w 1263122"/>
                <a:gd name="connsiteY35" fmla="*/ 688312 h 828989"/>
                <a:gd name="connsiteX36" fmla="*/ 336182 w 1263122"/>
                <a:gd name="connsiteY36" fmla="*/ 828989 h 828989"/>
                <a:gd name="connsiteX0" fmla="*/ 336182 w 1263122"/>
                <a:gd name="connsiteY0" fmla="*/ 828989 h 828989"/>
                <a:gd name="connsiteX1" fmla="*/ 0 w 1263122"/>
                <a:gd name="connsiteY1" fmla="*/ 620289 h 828989"/>
                <a:gd name="connsiteX2" fmla="*/ 110094 w 1263122"/>
                <a:gd name="connsiteY2" fmla="*/ 622998 h 828989"/>
                <a:gd name="connsiteX3" fmla="*/ 154918 w 1263122"/>
                <a:gd name="connsiteY3" fmla="*/ 618219 h 828989"/>
                <a:gd name="connsiteX4" fmla="*/ 195505 w 1263122"/>
                <a:gd name="connsiteY4" fmla="*/ 602901 h 828989"/>
                <a:gd name="connsiteX5" fmla="*/ 265653 w 1263122"/>
                <a:gd name="connsiteY5" fmla="*/ 578471 h 828989"/>
                <a:gd name="connsiteX6" fmla="*/ 351755 w 1263122"/>
                <a:gd name="connsiteY6" fmla="*/ 483702 h 828989"/>
                <a:gd name="connsiteX7" fmla="*/ 406521 w 1263122"/>
                <a:gd name="connsiteY7" fmla="*/ 422031 h 828989"/>
                <a:gd name="connsiteX8" fmla="*/ 466811 w 1263122"/>
                <a:gd name="connsiteY8" fmla="*/ 346668 h 828989"/>
                <a:gd name="connsiteX9" fmla="*/ 537149 w 1263122"/>
                <a:gd name="connsiteY9" fmla="*/ 256233 h 828989"/>
                <a:gd name="connsiteX10" fmla="*/ 592415 w 1263122"/>
                <a:gd name="connsiteY10" fmla="*/ 200967 h 828989"/>
                <a:gd name="connsiteX11" fmla="*/ 677826 w 1263122"/>
                <a:gd name="connsiteY11" fmla="*/ 180870 h 828989"/>
                <a:gd name="connsiteX12" fmla="*/ 743140 w 1263122"/>
                <a:gd name="connsiteY12" fmla="*/ 190088 h 828989"/>
                <a:gd name="connsiteX13" fmla="*/ 802601 w 1263122"/>
                <a:gd name="connsiteY13" fmla="*/ 167895 h 828989"/>
                <a:gd name="connsiteX14" fmla="*/ 999373 w 1263122"/>
                <a:gd name="connsiteY14" fmla="*/ 0 h 828989"/>
                <a:gd name="connsiteX15" fmla="*/ 1049615 w 1263122"/>
                <a:gd name="connsiteY15" fmla="*/ 0 h 828989"/>
                <a:gd name="connsiteX16" fmla="*/ 1097285 w 1263122"/>
                <a:gd name="connsiteY16" fmla="*/ 89555 h 828989"/>
                <a:gd name="connsiteX17" fmla="*/ 1160147 w 1263122"/>
                <a:gd name="connsiteY17" fmla="*/ 140677 h 828989"/>
                <a:gd name="connsiteX18" fmla="*/ 1210389 w 1263122"/>
                <a:gd name="connsiteY18" fmla="*/ 190919 h 828989"/>
                <a:gd name="connsiteX19" fmla="*/ 1263122 w 1263122"/>
                <a:gd name="connsiteY19" fmla="*/ 218586 h 828989"/>
                <a:gd name="connsiteX20" fmla="*/ 1255606 w 1263122"/>
                <a:gd name="connsiteY20" fmla="*/ 321547 h 828989"/>
                <a:gd name="connsiteX21" fmla="*/ 1195316 w 1263122"/>
                <a:gd name="connsiteY21" fmla="*/ 502417 h 828989"/>
                <a:gd name="connsiteX22" fmla="*/ 1200340 w 1263122"/>
                <a:gd name="connsiteY22" fmla="*/ 607925 h 828989"/>
                <a:gd name="connsiteX23" fmla="*/ 1150099 w 1263122"/>
                <a:gd name="connsiteY23" fmla="*/ 643094 h 828989"/>
                <a:gd name="connsiteX24" fmla="*/ 1029518 w 1263122"/>
                <a:gd name="connsiteY24" fmla="*/ 552659 h 828989"/>
                <a:gd name="connsiteX25" fmla="*/ 979263 w 1263122"/>
                <a:gd name="connsiteY25" fmla="*/ 612909 h 828989"/>
                <a:gd name="connsiteX26" fmla="*/ 929035 w 1263122"/>
                <a:gd name="connsiteY26" fmla="*/ 562708 h 828989"/>
                <a:gd name="connsiteX27" fmla="*/ 898890 w 1263122"/>
                <a:gd name="connsiteY27" fmla="*/ 602901 h 828989"/>
                <a:gd name="connsiteX28" fmla="*/ 893866 w 1263122"/>
                <a:gd name="connsiteY28" fmla="*/ 678264 h 828989"/>
                <a:gd name="connsiteX29" fmla="*/ 758186 w 1263122"/>
                <a:gd name="connsiteY29" fmla="*/ 658167 h 828989"/>
                <a:gd name="connsiteX30" fmla="*/ 702974 w 1263122"/>
                <a:gd name="connsiteY30" fmla="*/ 738526 h 828989"/>
                <a:gd name="connsiteX31" fmla="*/ 637633 w 1263122"/>
                <a:gd name="connsiteY31" fmla="*/ 683288 h 828989"/>
                <a:gd name="connsiteX32" fmla="*/ 597439 w 1263122"/>
                <a:gd name="connsiteY32" fmla="*/ 718457 h 828989"/>
                <a:gd name="connsiteX33" fmla="*/ 572318 w 1263122"/>
                <a:gd name="connsiteY33" fmla="*/ 663191 h 828989"/>
                <a:gd name="connsiteX34" fmla="*/ 532125 w 1263122"/>
                <a:gd name="connsiteY34" fmla="*/ 688312 h 828989"/>
                <a:gd name="connsiteX35" fmla="*/ 416528 w 1263122"/>
                <a:gd name="connsiteY35" fmla="*/ 688312 h 828989"/>
                <a:gd name="connsiteX36" fmla="*/ 336182 w 1263122"/>
                <a:gd name="connsiteY36" fmla="*/ 828989 h 828989"/>
                <a:gd name="connsiteX0" fmla="*/ 336182 w 1263122"/>
                <a:gd name="connsiteY0" fmla="*/ 828989 h 828989"/>
                <a:gd name="connsiteX1" fmla="*/ 0 w 1263122"/>
                <a:gd name="connsiteY1" fmla="*/ 620289 h 828989"/>
                <a:gd name="connsiteX2" fmla="*/ 110094 w 1263122"/>
                <a:gd name="connsiteY2" fmla="*/ 622998 h 828989"/>
                <a:gd name="connsiteX3" fmla="*/ 154918 w 1263122"/>
                <a:gd name="connsiteY3" fmla="*/ 618219 h 828989"/>
                <a:gd name="connsiteX4" fmla="*/ 195505 w 1263122"/>
                <a:gd name="connsiteY4" fmla="*/ 602901 h 828989"/>
                <a:gd name="connsiteX5" fmla="*/ 265653 w 1263122"/>
                <a:gd name="connsiteY5" fmla="*/ 578471 h 828989"/>
                <a:gd name="connsiteX6" fmla="*/ 351755 w 1263122"/>
                <a:gd name="connsiteY6" fmla="*/ 483702 h 828989"/>
                <a:gd name="connsiteX7" fmla="*/ 406521 w 1263122"/>
                <a:gd name="connsiteY7" fmla="*/ 422031 h 828989"/>
                <a:gd name="connsiteX8" fmla="*/ 466811 w 1263122"/>
                <a:gd name="connsiteY8" fmla="*/ 346668 h 828989"/>
                <a:gd name="connsiteX9" fmla="*/ 537149 w 1263122"/>
                <a:gd name="connsiteY9" fmla="*/ 256233 h 828989"/>
                <a:gd name="connsiteX10" fmla="*/ 592415 w 1263122"/>
                <a:gd name="connsiteY10" fmla="*/ 200967 h 828989"/>
                <a:gd name="connsiteX11" fmla="*/ 677826 w 1263122"/>
                <a:gd name="connsiteY11" fmla="*/ 180870 h 828989"/>
                <a:gd name="connsiteX12" fmla="*/ 743140 w 1263122"/>
                <a:gd name="connsiteY12" fmla="*/ 190088 h 828989"/>
                <a:gd name="connsiteX13" fmla="*/ 802601 w 1263122"/>
                <a:gd name="connsiteY13" fmla="*/ 167895 h 828989"/>
                <a:gd name="connsiteX14" fmla="*/ 999373 w 1263122"/>
                <a:gd name="connsiteY14" fmla="*/ 0 h 828989"/>
                <a:gd name="connsiteX15" fmla="*/ 1049615 w 1263122"/>
                <a:gd name="connsiteY15" fmla="*/ 0 h 828989"/>
                <a:gd name="connsiteX16" fmla="*/ 1113187 w 1263122"/>
                <a:gd name="connsiteY16" fmla="*/ 85580 h 828989"/>
                <a:gd name="connsiteX17" fmla="*/ 1160147 w 1263122"/>
                <a:gd name="connsiteY17" fmla="*/ 140677 h 828989"/>
                <a:gd name="connsiteX18" fmla="*/ 1210389 w 1263122"/>
                <a:gd name="connsiteY18" fmla="*/ 190919 h 828989"/>
                <a:gd name="connsiteX19" fmla="*/ 1263122 w 1263122"/>
                <a:gd name="connsiteY19" fmla="*/ 218586 h 828989"/>
                <a:gd name="connsiteX20" fmla="*/ 1255606 w 1263122"/>
                <a:gd name="connsiteY20" fmla="*/ 321547 h 828989"/>
                <a:gd name="connsiteX21" fmla="*/ 1195316 w 1263122"/>
                <a:gd name="connsiteY21" fmla="*/ 502417 h 828989"/>
                <a:gd name="connsiteX22" fmla="*/ 1200340 w 1263122"/>
                <a:gd name="connsiteY22" fmla="*/ 607925 h 828989"/>
                <a:gd name="connsiteX23" fmla="*/ 1150099 w 1263122"/>
                <a:gd name="connsiteY23" fmla="*/ 643094 h 828989"/>
                <a:gd name="connsiteX24" fmla="*/ 1029518 w 1263122"/>
                <a:gd name="connsiteY24" fmla="*/ 552659 h 828989"/>
                <a:gd name="connsiteX25" fmla="*/ 979263 w 1263122"/>
                <a:gd name="connsiteY25" fmla="*/ 612909 h 828989"/>
                <a:gd name="connsiteX26" fmla="*/ 929035 w 1263122"/>
                <a:gd name="connsiteY26" fmla="*/ 562708 h 828989"/>
                <a:gd name="connsiteX27" fmla="*/ 898890 w 1263122"/>
                <a:gd name="connsiteY27" fmla="*/ 602901 h 828989"/>
                <a:gd name="connsiteX28" fmla="*/ 893866 w 1263122"/>
                <a:gd name="connsiteY28" fmla="*/ 678264 h 828989"/>
                <a:gd name="connsiteX29" fmla="*/ 758186 w 1263122"/>
                <a:gd name="connsiteY29" fmla="*/ 658167 h 828989"/>
                <a:gd name="connsiteX30" fmla="*/ 702974 w 1263122"/>
                <a:gd name="connsiteY30" fmla="*/ 738526 h 828989"/>
                <a:gd name="connsiteX31" fmla="*/ 637633 w 1263122"/>
                <a:gd name="connsiteY31" fmla="*/ 683288 h 828989"/>
                <a:gd name="connsiteX32" fmla="*/ 597439 w 1263122"/>
                <a:gd name="connsiteY32" fmla="*/ 718457 h 828989"/>
                <a:gd name="connsiteX33" fmla="*/ 572318 w 1263122"/>
                <a:gd name="connsiteY33" fmla="*/ 663191 h 828989"/>
                <a:gd name="connsiteX34" fmla="*/ 532125 w 1263122"/>
                <a:gd name="connsiteY34" fmla="*/ 688312 h 828989"/>
                <a:gd name="connsiteX35" fmla="*/ 416528 w 1263122"/>
                <a:gd name="connsiteY35" fmla="*/ 688312 h 828989"/>
                <a:gd name="connsiteX36" fmla="*/ 336182 w 1263122"/>
                <a:gd name="connsiteY36" fmla="*/ 828989 h 828989"/>
                <a:gd name="connsiteX0" fmla="*/ 336182 w 1263122"/>
                <a:gd name="connsiteY0" fmla="*/ 843620 h 843620"/>
                <a:gd name="connsiteX1" fmla="*/ 0 w 1263122"/>
                <a:gd name="connsiteY1" fmla="*/ 634920 h 843620"/>
                <a:gd name="connsiteX2" fmla="*/ 110094 w 1263122"/>
                <a:gd name="connsiteY2" fmla="*/ 637629 h 843620"/>
                <a:gd name="connsiteX3" fmla="*/ 154918 w 1263122"/>
                <a:gd name="connsiteY3" fmla="*/ 632850 h 843620"/>
                <a:gd name="connsiteX4" fmla="*/ 195505 w 1263122"/>
                <a:gd name="connsiteY4" fmla="*/ 617532 h 843620"/>
                <a:gd name="connsiteX5" fmla="*/ 265653 w 1263122"/>
                <a:gd name="connsiteY5" fmla="*/ 593102 h 843620"/>
                <a:gd name="connsiteX6" fmla="*/ 351755 w 1263122"/>
                <a:gd name="connsiteY6" fmla="*/ 498333 h 843620"/>
                <a:gd name="connsiteX7" fmla="*/ 406521 w 1263122"/>
                <a:gd name="connsiteY7" fmla="*/ 436662 h 843620"/>
                <a:gd name="connsiteX8" fmla="*/ 466811 w 1263122"/>
                <a:gd name="connsiteY8" fmla="*/ 361299 h 843620"/>
                <a:gd name="connsiteX9" fmla="*/ 537149 w 1263122"/>
                <a:gd name="connsiteY9" fmla="*/ 270864 h 843620"/>
                <a:gd name="connsiteX10" fmla="*/ 592415 w 1263122"/>
                <a:gd name="connsiteY10" fmla="*/ 215598 h 843620"/>
                <a:gd name="connsiteX11" fmla="*/ 677826 w 1263122"/>
                <a:gd name="connsiteY11" fmla="*/ 195501 h 843620"/>
                <a:gd name="connsiteX12" fmla="*/ 743140 w 1263122"/>
                <a:gd name="connsiteY12" fmla="*/ 204719 h 843620"/>
                <a:gd name="connsiteX13" fmla="*/ 802601 w 1263122"/>
                <a:gd name="connsiteY13" fmla="*/ 182526 h 843620"/>
                <a:gd name="connsiteX14" fmla="*/ 992058 w 1263122"/>
                <a:gd name="connsiteY14" fmla="*/ 0 h 843620"/>
                <a:gd name="connsiteX15" fmla="*/ 1049615 w 1263122"/>
                <a:gd name="connsiteY15" fmla="*/ 14631 h 843620"/>
                <a:gd name="connsiteX16" fmla="*/ 1113187 w 1263122"/>
                <a:gd name="connsiteY16" fmla="*/ 100211 h 843620"/>
                <a:gd name="connsiteX17" fmla="*/ 1160147 w 1263122"/>
                <a:gd name="connsiteY17" fmla="*/ 155308 h 843620"/>
                <a:gd name="connsiteX18" fmla="*/ 1210389 w 1263122"/>
                <a:gd name="connsiteY18" fmla="*/ 205550 h 843620"/>
                <a:gd name="connsiteX19" fmla="*/ 1263122 w 1263122"/>
                <a:gd name="connsiteY19" fmla="*/ 233217 h 843620"/>
                <a:gd name="connsiteX20" fmla="*/ 1255606 w 1263122"/>
                <a:gd name="connsiteY20" fmla="*/ 336178 h 843620"/>
                <a:gd name="connsiteX21" fmla="*/ 1195316 w 1263122"/>
                <a:gd name="connsiteY21" fmla="*/ 517048 h 843620"/>
                <a:gd name="connsiteX22" fmla="*/ 1200340 w 1263122"/>
                <a:gd name="connsiteY22" fmla="*/ 622556 h 843620"/>
                <a:gd name="connsiteX23" fmla="*/ 1150099 w 1263122"/>
                <a:gd name="connsiteY23" fmla="*/ 657725 h 843620"/>
                <a:gd name="connsiteX24" fmla="*/ 1029518 w 1263122"/>
                <a:gd name="connsiteY24" fmla="*/ 567290 h 843620"/>
                <a:gd name="connsiteX25" fmla="*/ 979263 w 1263122"/>
                <a:gd name="connsiteY25" fmla="*/ 627540 h 843620"/>
                <a:gd name="connsiteX26" fmla="*/ 929035 w 1263122"/>
                <a:gd name="connsiteY26" fmla="*/ 577339 h 843620"/>
                <a:gd name="connsiteX27" fmla="*/ 898890 w 1263122"/>
                <a:gd name="connsiteY27" fmla="*/ 617532 h 843620"/>
                <a:gd name="connsiteX28" fmla="*/ 893866 w 1263122"/>
                <a:gd name="connsiteY28" fmla="*/ 692895 h 843620"/>
                <a:gd name="connsiteX29" fmla="*/ 758186 w 1263122"/>
                <a:gd name="connsiteY29" fmla="*/ 672798 h 843620"/>
                <a:gd name="connsiteX30" fmla="*/ 702974 w 1263122"/>
                <a:gd name="connsiteY30" fmla="*/ 753157 h 843620"/>
                <a:gd name="connsiteX31" fmla="*/ 637633 w 1263122"/>
                <a:gd name="connsiteY31" fmla="*/ 697919 h 843620"/>
                <a:gd name="connsiteX32" fmla="*/ 597439 w 1263122"/>
                <a:gd name="connsiteY32" fmla="*/ 733088 h 843620"/>
                <a:gd name="connsiteX33" fmla="*/ 572318 w 1263122"/>
                <a:gd name="connsiteY33" fmla="*/ 677822 h 843620"/>
                <a:gd name="connsiteX34" fmla="*/ 532125 w 1263122"/>
                <a:gd name="connsiteY34" fmla="*/ 702943 h 843620"/>
                <a:gd name="connsiteX35" fmla="*/ 416528 w 1263122"/>
                <a:gd name="connsiteY35" fmla="*/ 702943 h 843620"/>
                <a:gd name="connsiteX36" fmla="*/ 336182 w 1263122"/>
                <a:gd name="connsiteY36" fmla="*/ 843620 h 843620"/>
                <a:gd name="connsiteX0" fmla="*/ 336182 w 1263122"/>
                <a:gd name="connsiteY0" fmla="*/ 843620 h 843620"/>
                <a:gd name="connsiteX1" fmla="*/ 0 w 1263122"/>
                <a:gd name="connsiteY1" fmla="*/ 634920 h 843620"/>
                <a:gd name="connsiteX2" fmla="*/ 110094 w 1263122"/>
                <a:gd name="connsiteY2" fmla="*/ 637629 h 843620"/>
                <a:gd name="connsiteX3" fmla="*/ 154918 w 1263122"/>
                <a:gd name="connsiteY3" fmla="*/ 632850 h 843620"/>
                <a:gd name="connsiteX4" fmla="*/ 195505 w 1263122"/>
                <a:gd name="connsiteY4" fmla="*/ 617532 h 843620"/>
                <a:gd name="connsiteX5" fmla="*/ 258338 w 1263122"/>
                <a:gd name="connsiteY5" fmla="*/ 582129 h 843620"/>
                <a:gd name="connsiteX6" fmla="*/ 351755 w 1263122"/>
                <a:gd name="connsiteY6" fmla="*/ 498333 h 843620"/>
                <a:gd name="connsiteX7" fmla="*/ 406521 w 1263122"/>
                <a:gd name="connsiteY7" fmla="*/ 436662 h 843620"/>
                <a:gd name="connsiteX8" fmla="*/ 466811 w 1263122"/>
                <a:gd name="connsiteY8" fmla="*/ 361299 h 843620"/>
                <a:gd name="connsiteX9" fmla="*/ 537149 w 1263122"/>
                <a:gd name="connsiteY9" fmla="*/ 270864 h 843620"/>
                <a:gd name="connsiteX10" fmla="*/ 592415 w 1263122"/>
                <a:gd name="connsiteY10" fmla="*/ 215598 h 843620"/>
                <a:gd name="connsiteX11" fmla="*/ 677826 w 1263122"/>
                <a:gd name="connsiteY11" fmla="*/ 195501 h 843620"/>
                <a:gd name="connsiteX12" fmla="*/ 743140 w 1263122"/>
                <a:gd name="connsiteY12" fmla="*/ 204719 h 843620"/>
                <a:gd name="connsiteX13" fmla="*/ 802601 w 1263122"/>
                <a:gd name="connsiteY13" fmla="*/ 182526 h 843620"/>
                <a:gd name="connsiteX14" fmla="*/ 992058 w 1263122"/>
                <a:gd name="connsiteY14" fmla="*/ 0 h 843620"/>
                <a:gd name="connsiteX15" fmla="*/ 1049615 w 1263122"/>
                <a:gd name="connsiteY15" fmla="*/ 14631 h 843620"/>
                <a:gd name="connsiteX16" fmla="*/ 1113187 w 1263122"/>
                <a:gd name="connsiteY16" fmla="*/ 100211 h 843620"/>
                <a:gd name="connsiteX17" fmla="*/ 1160147 w 1263122"/>
                <a:gd name="connsiteY17" fmla="*/ 155308 h 843620"/>
                <a:gd name="connsiteX18" fmla="*/ 1210389 w 1263122"/>
                <a:gd name="connsiteY18" fmla="*/ 205550 h 843620"/>
                <a:gd name="connsiteX19" fmla="*/ 1263122 w 1263122"/>
                <a:gd name="connsiteY19" fmla="*/ 233217 h 843620"/>
                <a:gd name="connsiteX20" fmla="*/ 1255606 w 1263122"/>
                <a:gd name="connsiteY20" fmla="*/ 336178 h 843620"/>
                <a:gd name="connsiteX21" fmla="*/ 1195316 w 1263122"/>
                <a:gd name="connsiteY21" fmla="*/ 517048 h 843620"/>
                <a:gd name="connsiteX22" fmla="*/ 1200340 w 1263122"/>
                <a:gd name="connsiteY22" fmla="*/ 622556 h 843620"/>
                <a:gd name="connsiteX23" fmla="*/ 1150099 w 1263122"/>
                <a:gd name="connsiteY23" fmla="*/ 657725 h 843620"/>
                <a:gd name="connsiteX24" fmla="*/ 1029518 w 1263122"/>
                <a:gd name="connsiteY24" fmla="*/ 567290 h 843620"/>
                <a:gd name="connsiteX25" fmla="*/ 979263 w 1263122"/>
                <a:gd name="connsiteY25" fmla="*/ 627540 h 843620"/>
                <a:gd name="connsiteX26" fmla="*/ 929035 w 1263122"/>
                <a:gd name="connsiteY26" fmla="*/ 577339 h 843620"/>
                <a:gd name="connsiteX27" fmla="*/ 898890 w 1263122"/>
                <a:gd name="connsiteY27" fmla="*/ 617532 h 843620"/>
                <a:gd name="connsiteX28" fmla="*/ 893866 w 1263122"/>
                <a:gd name="connsiteY28" fmla="*/ 692895 h 843620"/>
                <a:gd name="connsiteX29" fmla="*/ 758186 w 1263122"/>
                <a:gd name="connsiteY29" fmla="*/ 672798 h 843620"/>
                <a:gd name="connsiteX30" fmla="*/ 702974 w 1263122"/>
                <a:gd name="connsiteY30" fmla="*/ 753157 h 843620"/>
                <a:gd name="connsiteX31" fmla="*/ 637633 w 1263122"/>
                <a:gd name="connsiteY31" fmla="*/ 697919 h 843620"/>
                <a:gd name="connsiteX32" fmla="*/ 597439 w 1263122"/>
                <a:gd name="connsiteY32" fmla="*/ 733088 h 843620"/>
                <a:gd name="connsiteX33" fmla="*/ 572318 w 1263122"/>
                <a:gd name="connsiteY33" fmla="*/ 677822 h 843620"/>
                <a:gd name="connsiteX34" fmla="*/ 532125 w 1263122"/>
                <a:gd name="connsiteY34" fmla="*/ 702943 h 843620"/>
                <a:gd name="connsiteX35" fmla="*/ 416528 w 1263122"/>
                <a:gd name="connsiteY35" fmla="*/ 702943 h 843620"/>
                <a:gd name="connsiteX36" fmla="*/ 336182 w 1263122"/>
                <a:gd name="connsiteY36" fmla="*/ 843620 h 843620"/>
                <a:gd name="connsiteX0" fmla="*/ 336182 w 1263122"/>
                <a:gd name="connsiteY0" fmla="*/ 843620 h 843620"/>
                <a:gd name="connsiteX1" fmla="*/ 0 w 1263122"/>
                <a:gd name="connsiteY1" fmla="*/ 634920 h 843620"/>
                <a:gd name="connsiteX2" fmla="*/ 110094 w 1263122"/>
                <a:gd name="connsiteY2" fmla="*/ 637629 h 843620"/>
                <a:gd name="connsiteX3" fmla="*/ 154918 w 1263122"/>
                <a:gd name="connsiteY3" fmla="*/ 632850 h 843620"/>
                <a:gd name="connsiteX4" fmla="*/ 195505 w 1263122"/>
                <a:gd name="connsiteY4" fmla="*/ 617532 h 843620"/>
                <a:gd name="connsiteX5" fmla="*/ 258338 w 1263122"/>
                <a:gd name="connsiteY5" fmla="*/ 582129 h 843620"/>
                <a:gd name="connsiteX6" fmla="*/ 351755 w 1263122"/>
                <a:gd name="connsiteY6" fmla="*/ 498333 h 843620"/>
                <a:gd name="connsiteX7" fmla="*/ 406521 w 1263122"/>
                <a:gd name="connsiteY7" fmla="*/ 436662 h 843620"/>
                <a:gd name="connsiteX8" fmla="*/ 466811 w 1263122"/>
                <a:gd name="connsiteY8" fmla="*/ 361299 h 843620"/>
                <a:gd name="connsiteX9" fmla="*/ 537149 w 1263122"/>
                <a:gd name="connsiteY9" fmla="*/ 270864 h 843620"/>
                <a:gd name="connsiteX10" fmla="*/ 592415 w 1263122"/>
                <a:gd name="connsiteY10" fmla="*/ 215598 h 843620"/>
                <a:gd name="connsiteX11" fmla="*/ 677826 w 1263122"/>
                <a:gd name="connsiteY11" fmla="*/ 195501 h 843620"/>
                <a:gd name="connsiteX12" fmla="*/ 743140 w 1263122"/>
                <a:gd name="connsiteY12" fmla="*/ 204719 h 843620"/>
                <a:gd name="connsiteX13" fmla="*/ 831862 w 1263122"/>
                <a:gd name="connsiteY13" fmla="*/ 164238 h 843620"/>
                <a:gd name="connsiteX14" fmla="*/ 992058 w 1263122"/>
                <a:gd name="connsiteY14" fmla="*/ 0 h 843620"/>
                <a:gd name="connsiteX15" fmla="*/ 1049615 w 1263122"/>
                <a:gd name="connsiteY15" fmla="*/ 14631 h 843620"/>
                <a:gd name="connsiteX16" fmla="*/ 1113187 w 1263122"/>
                <a:gd name="connsiteY16" fmla="*/ 100211 h 843620"/>
                <a:gd name="connsiteX17" fmla="*/ 1160147 w 1263122"/>
                <a:gd name="connsiteY17" fmla="*/ 155308 h 843620"/>
                <a:gd name="connsiteX18" fmla="*/ 1210389 w 1263122"/>
                <a:gd name="connsiteY18" fmla="*/ 205550 h 843620"/>
                <a:gd name="connsiteX19" fmla="*/ 1263122 w 1263122"/>
                <a:gd name="connsiteY19" fmla="*/ 233217 h 843620"/>
                <a:gd name="connsiteX20" fmla="*/ 1255606 w 1263122"/>
                <a:gd name="connsiteY20" fmla="*/ 336178 h 843620"/>
                <a:gd name="connsiteX21" fmla="*/ 1195316 w 1263122"/>
                <a:gd name="connsiteY21" fmla="*/ 517048 h 843620"/>
                <a:gd name="connsiteX22" fmla="*/ 1200340 w 1263122"/>
                <a:gd name="connsiteY22" fmla="*/ 622556 h 843620"/>
                <a:gd name="connsiteX23" fmla="*/ 1150099 w 1263122"/>
                <a:gd name="connsiteY23" fmla="*/ 657725 h 843620"/>
                <a:gd name="connsiteX24" fmla="*/ 1029518 w 1263122"/>
                <a:gd name="connsiteY24" fmla="*/ 567290 h 843620"/>
                <a:gd name="connsiteX25" fmla="*/ 979263 w 1263122"/>
                <a:gd name="connsiteY25" fmla="*/ 627540 h 843620"/>
                <a:gd name="connsiteX26" fmla="*/ 929035 w 1263122"/>
                <a:gd name="connsiteY26" fmla="*/ 577339 h 843620"/>
                <a:gd name="connsiteX27" fmla="*/ 898890 w 1263122"/>
                <a:gd name="connsiteY27" fmla="*/ 617532 h 843620"/>
                <a:gd name="connsiteX28" fmla="*/ 893866 w 1263122"/>
                <a:gd name="connsiteY28" fmla="*/ 692895 h 843620"/>
                <a:gd name="connsiteX29" fmla="*/ 758186 w 1263122"/>
                <a:gd name="connsiteY29" fmla="*/ 672798 h 843620"/>
                <a:gd name="connsiteX30" fmla="*/ 702974 w 1263122"/>
                <a:gd name="connsiteY30" fmla="*/ 753157 h 843620"/>
                <a:gd name="connsiteX31" fmla="*/ 637633 w 1263122"/>
                <a:gd name="connsiteY31" fmla="*/ 697919 h 843620"/>
                <a:gd name="connsiteX32" fmla="*/ 597439 w 1263122"/>
                <a:gd name="connsiteY32" fmla="*/ 733088 h 843620"/>
                <a:gd name="connsiteX33" fmla="*/ 572318 w 1263122"/>
                <a:gd name="connsiteY33" fmla="*/ 677822 h 843620"/>
                <a:gd name="connsiteX34" fmla="*/ 532125 w 1263122"/>
                <a:gd name="connsiteY34" fmla="*/ 702943 h 843620"/>
                <a:gd name="connsiteX35" fmla="*/ 416528 w 1263122"/>
                <a:gd name="connsiteY35" fmla="*/ 702943 h 843620"/>
                <a:gd name="connsiteX36" fmla="*/ 336182 w 1263122"/>
                <a:gd name="connsiteY36" fmla="*/ 843620 h 843620"/>
                <a:gd name="connsiteX0" fmla="*/ 336182 w 1263122"/>
                <a:gd name="connsiteY0" fmla="*/ 843620 h 843620"/>
                <a:gd name="connsiteX1" fmla="*/ 0 w 1263122"/>
                <a:gd name="connsiteY1" fmla="*/ 634920 h 843620"/>
                <a:gd name="connsiteX2" fmla="*/ 110094 w 1263122"/>
                <a:gd name="connsiteY2" fmla="*/ 637629 h 843620"/>
                <a:gd name="connsiteX3" fmla="*/ 154918 w 1263122"/>
                <a:gd name="connsiteY3" fmla="*/ 632850 h 843620"/>
                <a:gd name="connsiteX4" fmla="*/ 195505 w 1263122"/>
                <a:gd name="connsiteY4" fmla="*/ 617532 h 843620"/>
                <a:gd name="connsiteX5" fmla="*/ 258338 w 1263122"/>
                <a:gd name="connsiteY5" fmla="*/ 582129 h 843620"/>
                <a:gd name="connsiteX6" fmla="*/ 351755 w 1263122"/>
                <a:gd name="connsiteY6" fmla="*/ 498333 h 843620"/>
                <a:gd name="connsiteX7" fmla="*/ 406521 w 1263122"/>
                <a:gd name="connsiteY7" fmla="*/ 436662 h 843620"/>
                <a:gd name="connsiteX8" fmla="*/ 466811 w 1263122"/>
                <a:gd name="connsiteY8" fmla="*/ 361299 h 843620"/>
                <a:gd name="connsiteX9" fmla="*/ 537149 w 1263122"/>
                <a:gd name="connsiteY9" fmla="*/ 270864 h 843620"/>
                <a:gd name="connsiteX10" fmla="*/ 592415 w 1263122"/>
                <a:gd name="connsiteY10" fmla="*/ 215598 h 843620"/>
                <a:gd name="connsiteX11" fmla="*/ 677826 w 1263122"/>
                <a:gd name="connsiteY11" fmla="*/ 195501 h 843620"/>
                <a:gd name="connsiteX12" fmla="*/ 750455 w 1263122"/>
                <a:gd name="connsiteY12" fmla="*/ 193746 h 843620"/>
                <a:gd name="connsiteX13" fmla="*/ 831862 w 1263122"/>
                <a:gd name="connsiteY13" fmla="*/ 164238 h 843620"/>
                <a:gd name="connsiteX14" fmla="*/ 992058 w 1263122"/>
                <a:gd name="connsiteY14" fmla="*/ 0 h 843620"/>
                <a:gd name="connsiteX15" fmla="*/ 1049615 w 1263122"/>
                <a:gd name="connsiteY15" fmla="*/ 14631 h 843620"/>
                <a:gd name="connsiteX16" fmla="*/ 1113187 w 1263122"/>
                <a:gd name="connsiteY16" fmla="*/ 100211 h 843620"/>
                <a:gd name="connsiteX17" fmla="*/ 1160147 w 1263122"/>
                <a:gd name="connsiteY17" fmla="*/ 155308 h 843620"/>
                <a:gd name="connsiteX18" fmla="*/ 1210389 w 1263122"/>
                <a:gd name="connsiteY18" fmla="*/ 205550 h 843620"/>
                <a:gd name="connsiteX19" fmla="*/ 1263122 w 1263122"/>
                <a:gd name="connsiteY19" fmla="*/ 233217 h 843620"/>
                <a:gd name="connsiteX20" fmla="*/ 1255606 w 1263122"/>
                <a:gd name="connsiteY20" fmla="*/ 336178 h 843620"/>
                <a:gd name="connsiteX21" fmla="*/ 1195316 w 1263122"/>
                <a:gd name="connsiteY21" fmla="*/ 517048 h 843620"/>
                <a:gd name="connsiteX22" fmla="*/ 1200340 w 1263122"/>
                <a:gd name="connsiteY22" fmla="*/ 622556 h 843620"/>
                <a:gd name="connsiteX23" fmla="*/ 1150099 w 1263122"/>
                <a:gd name="connsiteY23" fmla="*/ 657725 h 843620"/>
                <a:gd name="connsiteX24" fmla="*/ 1029518 w 1263122"/>
                <a:gd name="connsiteY24" fmla="*/ 567290 h 843620"/>
                <a:gd name="connsiteX25" fmla="*/ 979263 w 1263122"/>
                <a:gd name="connsiteY25" fmla="*/ 627540 h 843620"/>
                <a:gd name="connsiteX26" fmla="*/ 929035 w 1263122"/>
                <a:gd name="connsiteY26" fmla="*/ 577339 h 843620"/>
                <a:gd name="connsiteX27" fmla="*/ 898890 w 1263122"/>
                <a:gd name="connsiteY27" fmla="*/ 617532 h 843620"/>
                <a:gd name="connsiteX28" fmla="*/ 893866 w 1263122"/>
                <a:gd name="connsiteY28" fmla="*/ 692895 h 843620"/>
                <a:gd name="connsiteX29" fmla="*/ 758186 w 1263122"/>
                <a:gd name="connsiteY29" fmla="*/ 672798 h 843620"/>
                <a:gd name="connsiteX30" fmla="*/ 702974 w 1263122"/>
                <a:gd name="connsiteY30" fmla="*/ 753157 h 843620"/>
                <a:gd name="connsiteX31" fmla="*/ 637633 w 1263122"/>
                <a:gd name="connsiteY31" fmla="*/ 697919 h 843620"/>
                <a:gd name="connsiteX32" fmla="*/ 597439 w 1263122"/>
                <a:gd name="connsiteY32" fmla="*/ 733088 h 843620"/>
                <a:gd name="connsiteX33" fmla="*/ 572318 w 1263122"/>
                <a:gd name="connsiteY33" fmla="*/ 677822 h 843620"/>
                <a:gd name="connsiteX34" fmla="*/ 532125 w 1263122"/>
                <a:gd name="connsiteY34" fmla="*/ 702943 h 843620"/>
                <a:gd name="connsiteX35" fmla="*/ 416528 w 1263122"/>
                <a:gd name="connsiteY35" fmla="*/ 702943 h 843620"/>
                <a:gd name="connsiteX36" fmla="*/ 336182 w 1263122"/>
                <a:gd name="connsiteY36" fmla="*/ 843620 h 843620"/>
                <a:gd name="connsiteX0" fmla="*/ 336182 w 1263122"/>
                <a:gd name="connsiteY0" fmla="*/ 843620 h 843620"/>
                <a:gd name="connsiteX1" fmla="*/ 0 w 1263122"/>
                <a:gd name="connsiteY1" fmla="*/ 634920 h 843620"/>
                <a:gd name="connsiteX2" fmla="*/ 110094 w 1263122"/>
                <a:gd name="connsiteY2" fmla="*/ 637629 h 843620"/>
                <a:gd name="connsiteX3" fmla="*/ 154918 w 1263122"/>
                <a:gd name="connsiteY3" fmla="*/ 632850 h 843620"/>
                <a:gd name="connsiteX4" fmla="*/ 195505 w 1263122"/>
                <a:gd name="connsiteY4" fmla="*/ 617532 h 843620"/>
                <a:gd name="connsiteX5" fmla="*/ 258338 w 1263122"/>
                <a:gd name="connsiteY5" fmla="*/ 582129 h 843620"/>
                <a:gd name="connsiteX6" fmla="*/ 351755 w 1263122"/>
                <a:gd name="connsiteY6" fmla="*/ 498333 h 843620"/>
                <a:gd name="connsiteX7" fmla="*/ 406521 w 1263122"/>
                <a:gd name="connsiteY7" fmla="*/ 436662 h 843620"/>
                <a:gd name="connsiteX8" fmla="*/ 466811 w 1263122"/>
                <a:gd name="connsiteY8" fmla="*/ 361299 h 843620"/>
                <a:gd name="connsiteX9" fmla="*/ 537149 w 1263122"/>
                <a:gd name="connsiteY9" fmla="*/ 270864 h 843620"/>
                <a:gd name="connsiteX10" fmla="*/ 592415 w 1263122"/>
                <a:gd name="connsiteY10" fmla="*/ 215598 h 843620"/>
                <a:gd name="connsiteX11" fmla="*/ 677826 w 1263122"/>
                <a:gd name="connsiteY11" fmla="*/ 195501 h 843620"/>
                <a:gd name="connsiteX12" fmla="*/ 750455 w 1263122"/>
                <a:gd name="connsiteY12" fmla="*/ 193746 h 843620"/>
                <a:gd name="connsiteX13" fmla="*/ 817231 w 1263122"/>
                <a:gd name="connsiteY13" fmla="*/ 153265 h 843620"/>
                <a:gd name="connsiteX14" fmla="*/ 992058 w 1263122"/>
                <a:gd name="connsiteY14" fmla="*/ 0 h 843620"/>
                <a:gd name="connsiteX15" fmla="*/ 1049615 w 1263122"/>
                <a:gd name="connsiteY15" fmla="*/ 14631 h 843620"/>
                <a:gd name="connsiteX16" fmla="*/ 1113187 w 1263122"/>
                <a:gd name="connsiteY16" fmla="*/ 100211 h 843620"/>
                <a:gd name="connsiteX17" fmla="*/ 1160147 w 1263122"/>
                <a:gd name="connsiteY17" fmla="*/ 155308 h 843620"/>
                <a:gd name="connsiteX18" fmla="*/ 1210389 w 1263122"/>
                <a:gd name="connsiteY18" fmla="*/ 205550 h 843620"/>
                <a:gd name="connsiteX19" fmla="*/ 1263122 w 1263122"/>
                <a:gd name="connsiteY19" fmla="*/ 233217 h 843620"/>
                <a:gd name="connsiteX20" fmla="*/ 1255606 w 1263122"/>
                <a:gd name="connsiteY20" fmla="*/ 336178 h 843620"/>
                <a:gd name="connsiteX21" fmla="*/ 1195316 w 1263122"/>
                <a:gd name="connsiteY21" fmla="*/ 517048 h 843620"/>
                <a:gd name="connsiteX22" fmla="*/ 1200340 w 1263122"/>
                <a:gd name="connsiteY22" fmla="*/ 622556 h 843620"/>
                <a:gd name="connsiteX23" fmla="*/ 1150099 w 1263122"/>
                <a:gd name="connsiteY23" fmla="*/ 657725 h 843620"/>
                <a:gd name="connsiteX24" fmla="*/ 1029518 w 1263122"/>
                <a:gd name="connsiteY24" fmla="*/ 567290 h 843620"/>
                <a:gd name="connsiteX25" fmla="*/ 979263 w 1263122"/>
                <a:gd name="connsiteY25" fmla="*/ 627540 h 843620"/>
                <a:gd name="connsiteX26" fmla="*/ 929035 w 1263122"/>
                <a:gd name="connsiteY26" fmla="*/ 577339 h 843620"/>
                <a:gd name="connsiteX27" fmla="*/ 898890 w 1263122"/>
                <a:gd name="connsiteY27" fmla="*/ 617532 h 843620"/>
                <a:gd name="connsiteX28" fmla="*/ 893866 w 1263122"/>
                <a:gd name="connsiteY28" fmla="*/ 692895 h 843620"/>
                <a:gd name="connsiteX29" fmla="*/ 758186 w 1263122"/>
                <a:gd name="connsiteY29" fmla="*/ 672798 h 843620"/>
                <a:gd name="connsiteX30" fmla="*/ 702974 w 1263122"/>
                <a:gd name="connsiteY30" fmla="*/ 753157 h 843620"/>
                <a:gd name="connsiteX31" fmla="*/ 637633 w 1263122"/>
                <a:gd name="connsiteY31" fmla="*/ 697919 h 843620"/>
                <a:gd name="connsiteX32" fmla="*/ 597439 w 1263122"/>
                <a:gd name="connsiteY32" fmla="*/ 733088 h 843620"/>
                <a:gd name="connsiteX33" fmla="*/ 572318 w 1263122"/>
                <a:gd name="connsiteY33" fmla="*/ 677822 h 843620"/>
                <a:gd name="connsiteX34" fmla="*/ 532125 w 1263122"/>
                <a:gd name="connsiteY34" fmla="*/ 702943 h 843620"/>
                <a:gd name="connsiteX35" fmla="*/ 416528 w 1263122"/>
                <a:gd name="connsiteY35" fmla="*/ 702943 h 843620"/>
                <a:gd name="connsiteX36" fmla="*/ 336182 w 1263122"/>
                <a:gd name="connsiteY36" fmla="*/ 843620 h 843620"/>
                <a:gd name="connsiteX0" fmla="*/ 336182 w 1263122"/>
                <a:gd name="connsiteY0" fmla="*/ 843620 h 843620"/>
                <a:gd name="connsiteX1" fmla="*/ 0 w 1263122"/>
                <a:gd name="connsiteY1" fmla="*/ 634920 h 843620"/>
                <a:gd name="connsiteX2" fmla="*/ 110094 w 1263122"/>
                <a:gd name="connsiteY2" fmla="*/ 637629 h 843620"/>
                <a:gd name="connsiteX3" fmla="*/ 195505 w 1263122"/>
                <a:gd name="connsiteY3" fmla="*/ 617532 h 843620"/>
                <a:gd name="connsiteX4" fmla="*/ 258338 w 1263122"/>
                <a:gd name="connsiteY4" fmla="*/ 582129 h 843620"/>
                <a:gd name="connsiteX5" fmla="*/ 351755 w 1263122"/>
                <a:gd name="connsiteY5" fmla="*/ 498333 h 843620"/>
                <a:gd name="connsiteX6" fmla="*/ 406521 w 1263122"/>
                <a:gd name="connsiteY6" fmla="*/ 436662 h 843620"/>
                <a:gd name="connsiteX7" fmla="*/ 466811 w 1263122"/>
                <a:gd name="connsiteY7" fmla="*/ 361299 h 843620"/>
                <a:gd name="connsiteX8" fmla="*/ 537149 w 1263122"/>
                <a:gd name="connsiteY8" fmla="*/ 270864 h 843620"/>
                <a:gd name="connsiteX9" fmla="*/ 592415 w 1263122"/>
                <a:gd name="connsiteY9" fmla="*/ 215598 h 843620"/>
                <a:gd name="connsiteX10" fmla="*/ 677826 w 1263122"/>
                <a:gd name="connsiteY10" fmla="*/ 195501 h 843620"/>
                <a:gd name="connsiteX11" fmla="*/ 750455 w 1263122"/>
                <a:gd name="connsiteY11" fmla="*/ 193746 h 843620"/>
                <a:gd name="connsiteX12" fmla="*/ 817231 w 1263122"/>
                <a:gd name="connsiteY12" fmla="*/ 153265 h 843620"/>
                <a:gd name="connsiteX13" fmla="*/ 992058 w 1263122"/>
                <a:gd name="connsiteY13" fmla="*/ 0 h 843620"/>
                <a:gd name="connsiteX14" fmla="*/ 1049615 w 1263122"/>
                <a:gd name="connsiteY14" fmla="*/ 14631 h 843620"/>
                <a:gd name="connsiteX15" fmla="*/ 1113187 w 1263122"/>
                <a:gd name="connsiteY15" fmla="*/ 100211 h 843620"/>
                <a:gd name="connsiteX16" fmla="*/ 1160147 w 1263122"/>
                <a:gd name="connsiteY16" fmla="*/ 155308 h 843620"/>
                <a:gd name="connsiteX17" fmla="*/ 1210389 w 1263122"/>
                <a:gd name="connsiteY17" fmla="*/ 205550 h 843620"/>
                <a:gd name="connsiteX18" fmla="*/ 1263122 w 1263122"/>
                <a:gd name="connsiteY18" fmla="*/ 233217 h 843620"/>
                <a:gd name="connsiteX19" fmla="*/ 1255606 w 1263122"/>
                <a:gd name="connsiteY19" fmla="*/ 336178 h 843620"/>
                <a:gd name="connsiteX20" fmla="*/ 1195316 w 1263122"/>
                <a:gd name="connsiteY20" fmla="*/ 517048 h 843620"/>
                <a:gd name="connsiteX21" fmla="*/ 1200340 w 1263122"/>
                <a:gd name="connsiteY21" fmla="*/ 622556 h 843620"/>
                <a:gd name="connsiteX22" fmla="*/ 1150099 w 1263122"/>
                <a:gd name="connsiteY22" fmla="*/ 657725 h 843620"/>
                <a:gd name="connsiteX23" fmla="*/ 1029518 w 1263122"/>
                <a:gd name="connsiteY23" fmla="*/ 567290 h 843620"/>
                <a:gd name="connsiteX24" fmla="*/ 979263 w 1263122"/>
                <a:gd name="connsiteY24" fmla="*/ 627540 h 843620"/>
                <a:gd name="connsiteX25" fmla="*/ 929035 w 1263122"/>
                <a:gd name="connsiteY25" fmla="*/ 577339 h 843620"/>
                <a:gd name="connsiteX26" fmla="*/ 898890 w 1263122"/>
                <a:gd name="connsiteY26" fmla="*/ 617532 h 843620"/>
                <a:gd name="connsiteX27" fmla="*/ 893866 w 1263122"/>
                <a:gd name="connsiteY27" fmla="*/ 692895 h 843620"/>
                <a:gd name="connsiteX28" fmla="*/ 758186 w 1263122"/>
                <a:gd name="connsiteY28" fmla="*/ 672798 h 843620"/>
                <a:gd name="connsiteX29" fmla="*/ 702974 w 1263122"/>
                <a:gd name="connsiteY29" fmla="*/ 753157 h 843620"/>
                <a:gd name="connsiteX30" fmla="*/ 637633 w 1263122"/>
                <a:gd name="connsiteY30" fmla="*/ 697919 h 843620"/>
                <a:gd name="connsiteX31" fmla="*/ 597439 w 1263122"/>
                <a:gd name="connsiteY31" fmla="*/ 733088 h 843620"/>
                <a:gd name="connsiteX32" fmla="*/ 572318 w 1263122"/>
                <a:gd name="connsiteY32" fmla="*/ 677822 h 843620"/>
                <a:gd name="connsiteX33" fmla="*/ 532125 w 1263122"/>
                <a:gd name="connsiteY33" fmla="*/ 702943 h 843620"/>
                <a:gd name="connsiteX34" fmla="*/ 416528 w 1263122"/>
                <a:gd name="connsiteY34" fmla="*/ 702943 h 843620"/>
                <a:gd name="connsiteX35" fmla="*/ 336182 w 1263122"/>
                <a:gd name="connsiteY35" fmla="*/ 843620 h 843620"/>
                <a:gd name="connsiteX0" fmla="*/ 336182 w 1263122"/>
                <a:gd name="connsiteY0" fmla="*/ 843620 h 843620"/>
                <a:gd name="connsiteX1" fmla="*/ 0 w 1263122"/>
                <a:gd name="connsiteY1" fmla="*/ 634920 h 843620"/>
                <a:gd name="connsiteX2" fmla="*/ 110094 w 1263122"/>
                <a:gd name="connsiteY2" fmla="*/ 637629 h 843620"/>
                <a:gd name="connsiteX3" fmla="*/ 195505 w 1263122"/>
                <a:gd name="connsiteY3" fmla="*/ 606559 h 843620"/>
                <a:gd name="connsiteX4" fmla="*/ 258338 w 1263122"/>
                <a:gd name="connsiteY4" fmla="*/ 582129 h 843620"/>
                <a:gd name="connsiteX5" fmla="*/ 351755 w 1263122"/>
                <a:gd name="connsiteY5" fmla="*/ 498333 h 843620"/>
                <a:gd name="connsiteX6" fmla="*/ 406521 w 1263122"/>
                <a:gd name="connsiteY6" fmla="*/ 436662 h 843620"/>
                <a:gd name="connsiteX7" fmla="*/ 466811 w 1263122"/>
                <a:gd name="connsiteY7" fmla="*/ 361299 h 843620"/>
                <a:gd name="connsiteX8" fmla="*/ 537149 w 1263122"/>
                <a:gd name="connsiteY8" fmla="*/ 270864 h 843620"/>
                <a:gd name="connsiteX9" fmla="*/ 592415 w 1263122"/>
                <a:gd name="connsiteY9" fmla="*/ 215598 h 843620"/>
                <a:gd name="connsiteX10" fmla="*/ 677826 w 1263122"/>
                <a:gd name="connsiteY10" fmla="*/ 195501 h 843620"/>
                <a:gd name="connsiteX11" fmla="*/ 750455 w 1263122"/>
                <a:gd name="connsiteY11" fmla="*/ 193746 h 843620"/>
                <a:gd name="connsiteX12" fmla="*/ 817231 w 1263122"/>
                <a:gd name="connsiteY12" fmla="*/ 153265 h 843620"/>
                <a:gd name="connsiteX13" fmla="*/ 992058 w 1263122"/>
                <a:gd name="connsiteY13" fmla="*/ 0 h 843620"/>
                <a:gd name="connsiteX14" fmla="*/ 1049615 w 1263122"/>
                <a:gd name="connsiteY14" fmla="*/ 14631 h 843620"/>
                <a:gd name="connsiteX15" fmla="*/ 1113187 w 1263122"/>
                <a:gd name="connsiteY15" fmla="*/ 100211 h 843620"/>
                <a:gd name="connsiteX16" fmla="*/ 1160147 w 1263122"/>
                <a:gd name="connsiteY16" fmla="*/ 155308 h 843620"/>
                <a:gd name="connsiteX17" fmla="*/ 1210389 w 1263122"/>
                <a:gd name="connsiteY17" fmla="*/ 205550 h 843620"/>
                <a:gd name="connsiteX18" fmla="*/ 1263122 w 1263122"/>
                <a:gd name="connsiteY18" fmla="*/ 233217 h 843620"/>
                <a:gd name="connsiteX19" fmla="*/ 1255606 w 1263122"/>
                <a:gd name="connsiteY19" fmla="*/ 336178 h 843620"/>
                <a:gd name="connsiteX20" fmla="*/ 1195316 w 1263122"/>
                <a:gd name="connsiteY20" fmla="*/ 517048 h 843620"/>
                <a:gd name="connsiteX21" fmla="*/ 1200340 w 1263122"/>
                <a:gd name="connsiteY21" fmla="*/ 622556 h 843620"/>
                <a:gd name="connsiteX22" fmla="*/ 1150099 w 1263122"/>
                <a:gd name="connsiteY22" fmla="*/ 657725 h 843620"/>
                <a:gd name="connsiteX23" fmla="*/ 1029518 w 1263122"/>
                <a:gd name="connsiteY23" fmla="*/ 567290 h 843620"/>
                <a:gd name="connsiteX24" fmla="*/ 979263 w 1263122"/>
                <a:gd name="connsiteY24" fmla="*/ 627540 h 843620"/>
                <a:gd name="connsiteX25" fmla="*/ 929035 w 1263122"/>
                <a:gd name="connsiteY25" fmla="*/ 577339 h 843620"/>
                <a:gd name="connsiteX26" fmla="*/ 898890 w 1263122"/>
                <a:gd name="connsiteY26" fmla="*/ 617532 h 843620"/>
                <a:gd name="connsiteX27" fmla="*/ 893866 w 1263122"/>
                <a:gd name="connsiteY27" fmla="*/ 692895 h 843620"/>
                <a:gd name="connsiteX28" fmla="*/ 758186 w 1263122"/>
                <a:gd name="connsiteY28" fmla="*/ 672798 h 843620"/>
                <a:gd name="connsiteX29" fmla="*/ 702974 w 1263122"/>
                <a:gd name="connsiteY29" fmla="*/ 753157 h 843620"/>
                <a:gd name="connsiteX30" fmla="*/ 637633 w 1263122"/>
                <a:gd name="connsiteY30" fmla="*/ 697919 h 843620"/>
                <a:gd name="connsiteX31" fmla="*/ 597439 w 1263122"/>
                <a:gd name="connsiteY31" fmla="*/ 733088 h 843620"/>
                <a:gd name="connsiteX32" fmla="*/ 572318 w 1263122"/>
                <a:gd name="connsiteY32" fmla="*/ 677822 h 843620"/>
                <a:gd name="connsiteX33" fmla="*/ 532125 w 1263122"/>
                <a:gd name="connsiteY33" fmla="*/ 702943 h 843620"/>
                <a:gd name="connsiteX34" fmla="*/ 416528 w 1263122"/>
                <a:gd name="connsiteY34" fmla="*/ 702943 h 843620"/>
                <a:gd name="connsiteX35" fmla="*/ 336182 w 1263122"/>
                <a:gd name="connsiteY35" fmla="*/ 843620 h 8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63122" h="843620">
                  <a:moveTo>
                    <a:pt x="336182" y="843620"/>
                  </a:moveTo>
                  <a:lnTo>
                    <a:pt x="0" y="634920"/>
                  </a:lnTo>
                  <a:lnTo>
                    <a:pt x="110094" y="637629"/>
                  </a:lnTo>
                  <a:lnTo>
                    <a:pt x="195505" y="606559"/>
                  </a:lnTo>
                  <a:lnTo>
                    <a:pt x="258338" y="582129"/>
                  </a:lnTo>
                  <a:lnTo>
                    <a:pt x="351755" y="498333"/>
                  </a:lnTo>
                  <a:lnTo>
                    <a:pt x="406521" y="436662"/>
                  </a:lnTo>
                  <a:lnTo>
                    <a:pt x="466811" y="361299"/>
                  </a:lnTo>
                  <a:lnTo>
                    <a:pt x="537149" y="270864"/>
                  </a:lnTo>
                  <a:lnTo>
                    <a:pt x="592415" y="215598"/>
                  </a:lnTo>
                  <a:lnTo>
                    <a:pt x="677826" y="195501"/>
                  </a:lnTo>
                  <a:lnTo>
                    <a:pt x="750455" y="193746"/>
                  </a:lnTo>
                  <a:lnTo>
                    <a:pt x="817231" y="153265"/>
                  </a:lnTo>
                  <a:lnTo>
                    <a:pt x="992058" y="0"/>
                  </a:lnTo>
                  <a:lnTo>
                    <a:pt x="1049615" y="14631"/>
                  </a:lnTo>
                  <a:lnTo>
                    <a:pt x="1113187" y="100211"/>
                  </a:lnTo>
                  <a:lnTo>
                    <a:pt x="1160147" y="155308"/>
                  </a:lnTo>
                  <a:lnTo>
                    <a:pt x="1210389" y="205550"/>
                  </a:lnTo>
                  <a:lnTo>
                    <a:pt x="1263122" y="233217"/>
                  </a:lnTo>
                  <a:lnTo>
                    <a:pt x="1255606" y="336178"/>
                  </a:lnTo>
                  <a:lnTo>
                    <a:pt x="1195316" y="517048"/>
                  </a:lnTo>
                  <a:lnTo>
                    <a:pt x="1200340" y="622556"/>
                  </a:lnTo>
                  <a:lnTo>
                    <a:pt x="1150099" y="657725"/>
                  </a:lnTo>
                  <a:lnTo>
                    <a:pt x="1029518" y="567290"/>
                  </a:lnTo>
                  <a:lnTo>
                    <a:pt x="979263" y="627540"/>
                  </a:lnTo>
                  <a:lnTo>
                    <a:pt x="929035" y="577339"/>
                  </a:lnTo>
                  <a:lnTo>
                    <a:pt x="898890" y="617532"/>
                  </a:lnTo>
                  <a:lnTo>
                    <a:pt x="893866" y="692895"/>
                  </a:lnTo>
                  <a:lnTo>
                    <a:pt x="758186" y="672798"/>
                  </a:lnTo>
                  <a:lnTo>
                    <a:pt x="702974" y="753157"/>
                  </a:lnTo>
                  <a:lnTo>
                    <a:pt x="637633" y="697919"/>
                  </a:lnTo>
                  <a:lnTo>
                    <a:pt x="597439" y="733088"/>
                  </a:lnTo>
                  <a:lnTo>
                    <a:pt x="572318" y="677822"/>
                  </a:lnTo>
                  <a:lnTo>
                    <a:pt x="532125" y="702943"/>
                  </a:lnTo>
                  <a:lnTo>
                    <a:pt x="416528" y="702943"/>
                  </a:lnTo>
                  <a:lnTo>
                    <a:pt x="336182" y="843620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80" name="Dowolny kształt 79"/>
            <p:cNvSpPr/>
            <p:nvPr userDrawn="1"/>
          </p:nvSpPr>
          <p:spPr>
            <a:xfrm>
              <a:off x="4132363" y="5484595"/>
              <a:ext cx="560203" cy="243289"/>
            </a:xfrm>
            <a:custGeom>
              <a:avLst/>
              <a:gdLst>
                <a:gd name="connsiteX0" fmla="*/ 0 w 562708"/>
                <a:gd name="connsiteY0" fmla="*/ 205991 h 211016"/>
                <a:gd name="connsiteX1" fmla="*/ 562708 w 562708"/>
                <a:gd name="connsiteY1" fmla="*/ 211016 h 211016"/>
                <a:gd name="connsiteX2" fmla="*/ 487345 w 562708"/>
                <a:gd name="connsiteY2" fmla="*/ 160774 h 211016"/>
                <a:gd name="connsiteX3" fmla="*/ 442128 w 562708"/>
                <a:gd name="connsiteY3" fmla="*/ 95460 h 211016"/>
                <a:gd name="connsiteX4" fmla="*/ 391886 w 562708"/>
                <a:gd name="connsiteY4" fmla="*/ 75363 h 211016"/>
                <a:gd name="connsiteX5" fmla="*/ 281354 w 562708"/>
                <a:gd name="connsiteY5" fmla="*/ 75363 h 211016"/>
                <a:gd name="connsiteX6" fmla="*/ 205992 w 562708"/>
                <a:gd name="connsiteY6" fmla="*/ 0 h 211016"/>
                <a:gd name="connsiteX7" fmla="*/ 170822 w 562708"/>
                <a:gd name="connsiteY7" fmla="*/ 80387 h 211016"/>
                <a:gd name="connsiteX8" fmla="*/ 15073 w 562708"/>
                <a:gd name="connsiteY8" fmla="*/ 155750 h 211016"/>
                <a:gd name="connsiteX9" fmla="*/ 0 w 562708"/>
                <a:gd name="connsiteY9" fmla="*/ 205991 h 211016"/>
                <a:gd name="connsiteX0" fmla="*/ 0 w 555193"/>
                <a:gd name="connsiteY0" fmla="*/ 221064 h 221064"/>
                <a:gd name="connsiteX1" fmla="*/ 555193 w 555193"/>
                <a:gd name="connsiteY1" fmla="*/ 211016 h 221064"/>
                <a:gd name="connsiteX2" fmla="*/ 479830 w 555193"/>
                <a:gd name="connsiteY2" fmla="*/ 160774 h 221064"/>
                <a:gd name="connsiteX3" fmla="*/ 434613 w 555193"/>
                <a:gd name="connsiteY3" fmla="*/ 95460 h 221064"/>
                <a:gd name="connsiteX4" fmla="*/ 384371 w 555193"/>
                <a:gd name="connsiteY4" fmla="*/ 75363 h 221064"/>
                <a:gd name="connsiteX5" fmla="*/ 273839 w 555193"/>
                <a:gd name="connsiteY5" fmla="*/ 75363 h 221064"/>
                <a:gd name="connsiteX6" fmla="*/ 198477 w 555193"/>
                <a:gd name="connsiteY6" fmla="*/ 0 h 221064"/>
                <a:gd name="connsiteX7" fmla="*/ 163307 w 555193"/>
                <a:gd name="connsiteY7" fmla="*/ 80387 h 221064"/>
                <a:gd name="connsiteX8" fmla="*/ 7558 w 555193"/>
                <a:gd name="connsiteY8" fmla="*/ 155750 h 221064"/>
                <a:gd name="connsiteX9" fmla="*/ 0 w 555193"/>
                <a:gd name="connsiteY9" fmla="*/ 221064 h 221064"/>
                <a:gd name="connsiteX0" fmla="*/ 0 w 560203"/>
                <a:gd name="connsiteY0" fmla="*/ 221064 h 221064"/>
                <a:gd name="connsiteX1" fmla="*/ 560203 w 560203"/>
                <a:gd name="connsiteY1" fmla="*/ 221064 h 221064"/>
                <a:gd name="connsiteX2" fmla="*/ 479830 w 560203"/>
                <a:gd name="connsiteY2" fmla="*/ 160774 h 221064"/>
                <a:gd name="connsiteX3" fmla="*/ 434613 w 560203"/>
                <a:gd name="connsiteY3" fmla="*/ 95460 h 221064"/>
                <a:gd name="connsiteX4" fmla="*/ 384371 w 560203"/>
                <a:gd name="connsiteY4" fmla="*/ 75363 h 221064"/>
                <a:gd name="connsiteX5" fmla="*/ 273839 w 560203"/>
                <a:gd name="connsiteY5" fmla="*/ 75363 h 221064"/>
                <a:gd name="connsiteX6" fmla="*/ 198477 w 560203"/>
                <a:gd name="connsiteY6" fmla="*/ 0 h 221064"/>
                <a:gd name="connsiteX7" fmla="*/ 163307 w 560203"/>
                <a:gd name="connsiteY7" fmla="*/ 80387 h 221064"/>
                <a:gd name="connsiteX8" fmla="*/ 7558 w 560203"/>
                <a:gd name="connsiteY8" fmla="*/ 155750 h 221064"/>
                <a:gd name="connsiteX9" fmla="*/ 0 w 560203"/>
                <a:gd name="connsiteY9" fmla="*/ 221064 h 221064"/>
                <a:gd name="connsiteX0" fmla="*/ 0 w 560203"/>
                <a:gd name="connsiteY0" fmla="*/ 221064 h 221064"/>
                <a:gd name="connsiteX1" fmla="*/ 560203 w 560203"/>
                <a:gd name="connsiteY1" fmla="*/ 221064 h 221064"/>
                <a:gd name="connsiteX2" fmla="*/ 479830 w 560203"/>
                <a:gd name="connsiteY2" fmla="*/ 160774 h 221064"/>
                <a:gd name="connsiteX3" fmla="*/ 434613 w 560203"/>
                <a:gd name="connsiteY3" fmla="*/ 95460 h 221064"/>
                <a:gd name="connsiteX4" fmla="*/ 384371 w 560203"/>
                <a:gd name="connsiteY4" fmla="*/ 75363 h 221064"/>
                <a:gd name="connsiteX5" fmla="*/ 288469 w 560203"/>
                <a:gd name="connsiteY5" fmla="*/ 46102 h 221064"/>
                <a:gd name="connsiteX6" fmla="*/ 198477 w 560203"/>
                <a:gd name="connsiteY6" fmla="*/ 0 h 221064"/>
                <a:gd name="connsiteX7" fmla="*/ 163307 w 560203"/>
                <a:gd name="connsiteY7" fmla="*/ 80387 h 221064"/>
                <a:gd name="connsiteX8" fmla="*/ 7558 w 560203"/>
                <a:gd name="connsiteY8" fmla="*/ 155750 h 221064"/>
                <a:gd name="connsiteX9" fmla="*/ 0 w 560203"/>
                <a:gd name="connsiteY9" fmla="*/ 221064 h 221064"/>
                <a:gd name="connsiteX0" fmla="*/ 0 w 560203"/>
                <a:gd name="connsiteY0" fmla="*/ 243289 h 243289"/>
                <a:gd name="connsiteX1" fmla="*/ 560203 w 560203"/>
                <a:gd name="connsiteY1" fmla="*/ 243289 h 243289"/>
                <a:gd name="connsiteX2" fmla="*/ 479830 w 560203"/>
                <a:gd name="connsiteY2" fmla="*/ 182999 h 243289"/>
                <a:gd name="connsiteX3" fmla="*/ 434613 w 560203"/>
                <a:gd name="connsiteY3" fmla="*/ 117685 h 243289"/>
                <a:gd name="connsiteX4" fmla="*/ 384371 w 560203"/>
                <a:gd name="connsiteY4" fmla="*/ 97588 h 243289"/>
                <a:gd name="connsiteX5" fmla="*/ 288469 w 560203"/>
                <a:gd name="connsiteY5" fmla="*/ 68327 h 243289"/>
                <a:gd name="connsiteX6" fmla="*/ 198477 w 560203"/>
                <a:gd name="connsiteY6" fmla="*/ 0 h 243289"/>
                <a:gd name="connsiteX7" fmla="*/ 163307 w 560203"/>
                <a:gd name="connsiteY7" fmla="*/ 102612 h 243289"/>
                <a:gd name="connsiteX8" fmla="*/ 7558 w 560203"/>
                <a:gd name="connsiteY8" fmla="*/ 177975 h 243289"/>
                <a:gd name="connsiteX9" fmla="*/ 0 w 560203"/>
                <a:gd name="connsiteY9" fmla="*/ 243289 h 243289"/>
                <a:gd name="connsiteX0" fmla="*/ 0 w 560203"/>
                <a:gd name="connsiteY0" fmla="*/ 243289 h 243289"/>
                <a:gd name="connsiteX1" fmla="*/ 560203 w 560203"/>
                <a:gd name="connsiteY1" fmla="*/ 243289 h 243289"/>
                <a:gd name="connsiteX2" fmla="*/ 486180 w 560203"/>
                <a:gd name="connsiteY2" fmla="*/ 163949 h 243289"/>
                <a:gd name="connsiteX3" fmla="*/ 434613 w 560203"/>
                <a:gd name="connsiteY3" fmla="*/ 117685 h 243289"/>
                <a:gd name="connsiteX4" fmla="*/ 384371 w 560203"/>
                <a:gd name="connsiteY4" fmla="*/ 97588 h 243289"/>
                <a:gd name="connsiteX5" fmla="*/ 288469 w 560203"/>
                <a:gd name="connsiteY5" fmla="*/ 68327 h 243289"/>
                <a:gd name="connsiteX6" fmla="*/ 198477 w 560203"/>
                <a:gd name="connsiteY6" fmla="*/ 0 h 243289"/>
                <a:gd name="connsiteX7" fmla="*/ 163307 w 560203"/>
                <a:gd name="connsiteY7" fmla="*/ 102612 h 243289"/>
                <a:gd name="connsiteX8" fmla="*/ 7558 w 560203"/>
                <a:gd name="connsiteY8" fmla="*/ 177975 h 243289"/>
                <a:gd name="connsiteX9" fmla="*/ 0 w 560203"/>
                <a:gd name="connsiteY9" fmla="*/ 243289 h 24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0203" h="243289">
                  <a:moveTo>
                    <a:pt x="0" y="243289"/>
                  </a:moveTo>
                  <a:lnTo>
                    <a:pt x="560203" y="243289"/>
                  </a:lnTo>
                  <a:lnTo>
                    <a:pt x="486180" y="163949"/>
                  </a:lnTo>
                  <a:lnTo>
                    <a:pt x="434613" y="117685"/>
                  </a:lnTo>
                  <a:lnTo>
                    <a:pt x="384371" y="97588"/>
                  </a:lnTo>
                  <a:lnTo>
                    <a:pt x="288469" y="68327"/>
                  </a:lnTo>
                  <a:lnTo>
                    <a:pt x="198477" y="0"/>
                  </a:lnTo>
                  <a:lnTo>
                    <a:pt x="163307" y="102612"/>
                  </a:lnTo>
                  <a:lnTo>
                    <a:pt x="7558" y="177975"/>
                  </a:lnTo>
                  <a:lnTo>
                    <a:pt x="0" y="243289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81" name="Dowolny kształt 80"/>
            <p:cNvSpPr/>
            <p:nvPr userDrawn="1"/>
          </p:nvSpPr>
          <p:spPr>
            <a:xfrm>
              <a:off x="7013175" y="5474025"/>
              <a:ext cx="794527" cy="258884"/>
            </a:xfrm>
            <a:custGeom>
              <a:avLst/>
              <a:gdLst>
                <a:gd name="connsiteX0" fmla="*/ 95459 w 743578"/>
                <a:gd name="connsiteY0" fmla="*/ 246184 h 246184"/>
                <a:gd name="connsiteX1" fmla="*/ 40193 w 743578"/>
                <a:gd name="connsiteY1" fmla="*/ 195942 h 246184"/>
                <a:gd name="connsiteX2" fmla="*/ 0 w 743578"/>
                <a:gd name="connsiteY2" fmla="*/ 170822 h 246184"/>
                <a:gd name="connsiteX3" fmla="*/ 35169 w 743578"/>
                <a:gd name="connsiteY3" fmla="*/ 115556 h 246184"/>
                <a:gd name="connsiteX4" fmla="*/ 95459 w 743578"/>
                <a:gd name="connsiteY4" fmla="*/ 65314 h 246184"/>
                <a:gd name="connsiteX5" fmla="*/ 155749 w 743578"/>
                <a:gd name="connsiteY5" fmla="*/ 105507 h 246184"/>
                <a:gd name="connsiteX6" fmla="*/ 221063 w 743578"/>
                <a:gd name="connsiteY6" fmla="*/ 45217 h 246184"/>
                <a:gd name="connsiteX7" fmla="*/ 281354 w 743578"/>
                <a:gd name="connsiteY7" fmla="*/ 80386 h 246184"/>
                <a:gd name="connsiteX8" fmla="*/ 401934 w 743578"/>
                <a:gd name="connsiteY8" fmla="*/ 75362 h 246184"/>
                <a:gd name="connsiteX9" fmla="*/ 537586 w 743578"/>
                <a:gd name="connsiteY9" fmla="*/ 0 h 246184"/>
                <a:gd name="connsiteX10" fmla="*/ 738554 w 743578"/>
                <a:gd name="connsiteY10" fmla="*/ 15072 h 246184"/>
                <a:gd name="connsiteX11" fmla="*/ 743578 w 743578"/>
                <a:gd name="connsiteY11" fmla="*/ 55265 h 246184"/>
                <a:gd name="connsiteX12" fmla="*/ 668215 w 743578"/>
                <a:gd name="connsiteY12" fmla="*/ 90435 h 246184"/>
                <a:gd name="connsiteX13" fmla="*/ 643094 w 743578"/>
                <a:gd name="connsiteY13" fmla="*/ 155749 h 246184"/>
                <a:gd name="connsiteX14" fmla="*/ 643094 w 743578"/>
                <a:gd name="connsiteY14" fmla="*/ 195942 h 246184"/>
                <a:gd name="connsiteX15" fmla="*/ 643094 w 743578"/>
                <a:gd name="connsiteY15" fmla="*/ 241160 h 246184"/>
                <a:gd name="connsiteX16" fmla="*/ 95459 w 743578"/>
                <a:gd name="connsiteY16" fmla="*/ 246184 h 246184"/>
                <a:gd name="connsiteX0" fmla="*/ 95459 w 743578"/>
                <a:gd name="connsiteY0" fmla="*/ 246184 h 246184"/>
                <a:gd name="connsiteX1" fmla="*/ 40193 w 743578"/>
                <a:gd name="connsiteY1" fmla="*/ 195942 h 246184"/>
                <a:gd name="connsiteX2" fmla="*/ 0 w 743578"/>
                <a:gd name="connsiteY2" fmla="*/ 170822 h 246184"/>
                <a:gd name="connsiteX3" fmla="*/ 35169 w 743578"/>
                <a:gd name="connsiteY3" fmla="*/ 115556 h 246184"/>
                <a:gd name="connsiteX4" fmla="*/ 95459 w 743578"/>
                <a:gd name="connsiteY4" fmla="*/ 65314 h 246184"/>
                <a:gd name="connsiteX5" fmla="*/ 155749 w 743578"/>
                <a:gd name="connsiteY5" fmla="*/ 105507 h 246184"/>
                <a:gd name="connsiteX6" fmla="*/ 259385 w 743578"/>
                <a:gd name="connsiteY6" fmla="*/ 52520 h 246184"/>
                <a:gd name="connsiteX7" fmla="*/ 281354 w 743578"/>
                <a:gd name="connsiteY7" fmla="*/ 80386 h 246184"/>
                <a:gd name="connsiteX8" fmla="*/ 401934 w 743578"/>
                <a:gd name="connsiteY8" fmla="*/ 75362 h 246184"/>
                <a:gd name="connsiteX9" fmla="*/ 537586 w 743578"/>
                <a:gd name="connsiteY9" fmla="*/ 0 h 246184"/>
                <a:gd name="connsiteX10" fmla="*/ 738554 w 743578"/>
                <a:gd name="connsiteY10" fmla="*/ 15072 h 246184"/>
                <a:gd name="connsiteX11" fmla="*/ 743578 w 743578"/>
                <a:gd name="connsiteY11" fmla="*/ 55265 h 246184"/>
                <a:gd name="connsiteX12" fmla="*/ 668215 w 743578"/>
                <a:gd name="connsiteY12" fmla="*/ 90435 h 246184"/>
                <a:gd name="connsiteX13" fmla="*/ 643094 w 743578"/>
                <a:gd name="connsiteY13" fmla="*/ 155749 h 246184"/>
                <a:gd name="connsiteX14" fmla="*/ 643094 w 743578"/>
                <a:gd name="connsiteY14" fmla="*/ 195942 h 246184"/>
                <a:gd name="connsiteX15" fmla="*/ 643094 w 743578"/>
                <a:gd name="connsiteY15" fmla="*/ 241160 h 246184"/>
                <a:gd name="connsiteX16" fmla="*/ 95459 w 743578"/>
                <a:gd name="connsiteY16" fmla="*/ 246184 h 246184"/>
                <a:gd name="connsiteX0" fmla="*/ 95459 w 743578"/>
                <a:gd name="connsiteY0" fmla="*/ 246184 h 246184"/>
                <a:gd name="connsiteX1" fmla="*/ 40193 w 743578"/>
                <a:gd name="connsiteY1" fmla="*/ 195942 h 246184"/>
                <a:gd name="connsiteX2" fmla="*/ 0 w 743578"/>
                <a:gd name="connsiteY2" fmla="*/ 170822 h 246184"/>
                <a:gd name="connsiteX3" fmla="*/ 35169 w 743578"/>
                <a:gd name="connsiteY3" fmla="*/ 115556 h 246184"/>
                <a:gd name="connsiteX4" fmla="*/ 95459 w 743578"/>
                <a:gd name="connsiteY4" fmla="*/ 65314 h 246184"/>
                <a:gd name="connsiteX5" fmla="*/ 155749 w 743578"/>
                <a:gd name="connsiteY5" fmla="*/ 105507 h 246184"/>
                <a:gd name="connsiteX6" fmla="*/ 187377 w 743578"/>
                <a:gd name="connsiteY6" fmla="*/ 52520 h 246184"/>
                <a:gd name="connsiteX7" fmla="*/ 281354 w 743578"/>
                <a:gd name="connsiteY7" fmla="*/ 80386 h 246184"/>
                <a:gd name="connsiteX8" fmla="*/ 401934 w 743578"/>
                <a:gd name="connsiteY8" fmla="*/ 75362 h 246184"/>
                <a:gd name="connsiteX9" fmla="*/ 537586 w 743578"/>
                <a:gd name="connsiteY9" fmla="*/ 0 h 246184"/>
                <a:gd name="connsiteX10" fmla="*/ 738554 w 743578"/>
                <a:gd name="connsiteY10" fmla="*/ 15072 h 246184"/>
                <a:gd name="connsiteX11" fmla="*/ 743578 w 743578"/>
                <a:gd name="connsiteY11" fmla="*/ 55265 h 246184"/>
                <a:gd name="connsiteX12" fmla="*/ 668215 w 743578"/>
                <a:gd name="connsiteY12" fmla="*/ 90435 h 246184"/>
                <a:gd name="connsiteX13" fmla="*/ 643094 w 743578"/>
                <a:gd name="connsiteY13" fmla="*/ 155749 h 246184"/>
                <a:gd name="connsiteX14" fmla="*/ 643094 w 743578"/>
                <a:gd name="connsiteY14" fmla="*/ 195942 h 246184"/>
                <a:gd name="connsiteX15" fmla="*/ 643094 w 743578"/>
                <a:gd name="connsiteY15" fmla="*/ 241160 h 246184"/>
                <a:gd name="connsiteX16" fmla="*/ 95459 w 743578"/>
                <a:gd name="connsiteY16" fmla="*/ 246184 h 246184"/>
                <a:gd name="connsiteX0" fmla="*/ 95459 w 743578"/>
                <a:gd name="connsiteY0" fmla="*/ 246184 h 246184"/>
                <a:gd name="connsiteX1" fmla="*/ 40193 w 743578"/>
                <a:gd name="connsiteY1" fmla="*/ 195942 h 246184"/>
                <a:gd name="connsiteX2" fmla="*/ 0 w 743578"/>
                <a:gd name="connsiteY2" fmla="*/ 170822 h 246184"/>
                <a:gd name="connsiteX3" fmla="*/ 35169 w 743578"/>
                <a:gd name="connsiteY3" fmla="*/ 115556 h 246184"/>
                <a:gd name="connsiteX4" fmla="*/ 95459 w 743578"/>
                <a:gd name="connsiteY4" fmla="*/ 65314 h 246184"/>
                <a:gd name="connsiteX5" fmla="*/ 155749 w 743578"/>
                <a:gd name="connsiteY5" fmla="*/ 105507 h 246184"/>
                <a:gd name="connsiteX6" fmla="*/ 187377 w 743578"/>
                <a:gd name="connsiteY6" fmla="*/ 52520 h 246184"/>
                <a:gd name="connsiteX7" fmla="*/ 331393 w 743578"/>
                <a:gd name="connsiteY7" fmla="*/ 124528 h 246184"/>
                <a:gd name="connsiteX8" fmla="*/ 401934 w 743578"/>
                <a:gd name="connsiteY8" fmla="*/ 75362 h 246184"/>
                <a:gd name="connsiteX9" fmla="*/ 537586 w 743578"/>
                <a:gd name="connsiteY9" fmla="*/ 0 h 246184"/>
                <a:gd name="connsiteX10" fmla="*/ 738554 w 743578"/>
                <a:gd name="connsiteY10" fmla="*/ 15072 h 246184"/>
                <a:gd name="connsiteX11" fmla="*/ 743578 w 743578"/>
                <a:gd name="connsiteY11" fmla="*/ 55265 h 246184"/>
                <a:gd name="connsiteX12" fmla="*/ 668215 w 743578"/>
                <a:gd name="connsiteY12" fmla="*/ 90435 h 246184"/>
                <a:gd name="connsiteX13" fmla="*/ 643094 w 743578"/>
                <a:gd name="connsiteY13" fmla="*/ 155749 h 246184"/>
                <a:gd name="connsiteX14" fmla="*/ 643094 w 743578"/>
                <a:gd name="connsiteY14" fmla="*/ 195942 h 246184"/>
                <a:gd name="connsiteX15" fmla="*/ 643094 w 743578"/>
                <a:gd name="connsiteY15" fmla="*/ 241160 h 246184"/>
                <a:gd name="connsiteX16" fmla="*/ 95459 w 743578"/>
                <a:gd name="connsiteY16" fmla="*/ 246184 h 246184"/>
                <a:gd name="connsiteX0" fmla="*/ 95459 w 743578"/>
                <a:gd name="connsiteY0" fmla="*/ 246184 h 246184"/>
                <a:gd name="connsiteX1" fmla="*/ 40193 w 743578"/>
                <a:gd name="connsiteY1" fmla="*/ 195942 h 246184"/>
                <a:gd name="connsiteX2" fmla="*/ 0 w 743578"/>
                <a:gd name="connsiteY2" fmla="*/ 170822 h 246184"/>
                <a:gd name="connsiteX3" fmla="*/ 35169 w 743578"/>
                <a:gd name="connsiteY3" fmla="*/ 115556 h 246184"/>
                <a:gd name="connsiteX4" fmla="*/ 95459 w 743578"/>
                <a:gd name="connsiteY4" fmla="*/ 65314 h 246184"/>
                <a:gd name="connsiteX5" fmla="*/ 155749 w 743578"/>
                <a:gd name="connsiteY5" fmla="*/ 105507 h 246184"/>
                <a:gd name="connsiteX6" fmla="*/ 212777 w 743578"/>
                <a:gd name="connsiteY6" fmla="*/ 36645 h 246184"/>
                <a:gd name="connsiteX7" fmla="*/ 331393 w 743578"/>
                <a:gd name="connsiteY7" fmla="*/ 124528 h 246184"/>
                <a:gd name="connsiteX8" fmla="*/ 401934 w 743578"/>
                <a:gd name="connsiteY8" fmla="*/ 75362 h 246184"/>
                <a:gd name="connsiteX9" fmla="*/ 537586 w 743578"/>
                <a:gd name="connsiteY9" fmla="*/ 0 h 246184"/>
                <a:gd name="connsiteX10" fmla="*/ 738554 w 743578"/>
                <a:gd name="connsiteY10" fmla="*/ 15072 h 246184"/>
                <a:gd name="connsiteX11" fmla="*/ 743578 w 743578"/>
                <a:gd name="connsiteY11" fmla="*/ 55265 h 246184"/>
                <a:gd name="connsiteX12" fmla="*/ 668215 w 743578"/>
                <a:gd name="connsiteY12" fmla="*/ 90435 h 246184"/>
                <a:gd name="connsiteX13" fmla="*/ 643094 w 743578"/>
                <a:gd name="connsiteY13" fmla="*/ 155749 h 246184"/>
                <a:gd name="connsiteX14" fmla="*/ 643094 w 743578"/>
                <a:gd name="connsiteY14" fmla="*/ 195942 h 246184"/>
                <a:gd name="connsiteX15" fmla="*/ 643094 w 743578"/>
                <a:gd name="connsiteY15" fmla="*/ 241160 h 246184"/>
                <a:gd name="connsiteX16" fmla="*/ 95459 w 743578"/>
                <a:gd name="connsiteY16" fmla="*/ 246184 h 246184"/>
                <a:gd name="connsiteX0" fmla="*/ 95459 w 743578"/>
                <a:gd name="connsiteY0" fmla="*/ 246184 h 246184"/>
                <a:gd name="connsiteX1" fmla="*/ 40193 w 743578"/>
                <a:gd name="connsiteY1" fmla="*/ 195942 h 246184"/>
                <a:gd name="connsiteX2" fmla="*/ 0 w 743578"/>
                <a:gd name="connsiteY2" fmla="*/ 170822 h 246184"/>
                <a:gd name="connsiteX3" fmla="*/ 35169 w 743578"/>
                <a:gd name="connsiteY3" fmla="*/ 115556 h 246184"/>
                <a:gd name="connsiteX4" fmla="*/ 95459 w 743578"/>
                <a:gd name="connsiteY4" fmla="*/ 65314 h 246184"/>
                <a:gd name="connsiteX5" fmla="*/ 155749 w 743578"/>
                <a:gd name="connsiteY5" fmla="*/ 105507 h 246184"/>
                <a:gd name="connsiteX6" fmla="*/ 212777 w 743578"/>
                <a:gd name="connsiteY6" fmla="*/ 36645 h 246184"/>
                <a:gd name="connsiteX7" fmla="*/ 283768 w 743578"/>
                <a:gd name="connsiteY7" fmla="*/ 64203 h 246184"/>
                <a:gd name="connsiteX8" fmla="*/ 401934 w 743578"/>
                <a:gd name="connsiteY8" fmla="*/ 75362 h 246184"/>
                <a:gd name="connsiteX9" fmla="*/ 537586 w 743578"/>
                <a:gd name="connsiteY9" fmla="*/ 0 h 246184"/>
                <a:gd name="connsiteX10" fmla="*/ 738554 w 743578"/>
                <a:gd name="connsiteY10" fmla="*/ 15072 h 246184"/>
                <a:gd name="connsiteX11" fmla="*/ 743578 w 743578"/>
                <a:gd name="connsiteY11" fmla="*/ 55265 h 246184"/>
                <a:gd name="connsiteX12" fmla="*/ 668215 w 743578"/>
                <a:gd name="connsiteY12" fmla="*/ 90435 h 246184"/>
                <a:gd name="connsiteX13" fmla="*/ 643094 w 743578"/>
                <a:gd name="connsiteY13" fmla="*/ 155749 h 246184"/>
                <a:gd name="connsiteX14" fmla="*/ 643094 w 743578"/>
                <a:gd name="connsiteY14" fmla="*/ 195942 h 246184"/>
                <a:gd name="connsiteX15" fmla="*/ 643094 w 743578"/>
                <a:gd name="connsiteY15" fmla="*/ 241160 h 246184"/>
                <a:gd name="connsiteX16" fmla="*/ 95459 w 743578"/>
                <a:gd name="connsiteY16" fmla="*/ 246184 h 246184"/>
                <a:gd name="connsiteX0" fmla="*/ 95459 w 743578"/>
                <a:gd name="connsiteY0" fmla="*/ 246184 h 246184"/>
                <a:gd name="connsiteX1" fmla="*/ 40193 w 743578"/>
                <a:gd name="connsiteY1" fmla="*/ 195942 h 246184"/>
                <a:gd name="connsiteX2" fmla="*/ 0 w 743578"/>
                <a:gd name="connsiteY2" fmla="*/ 170822 h 246184"/>
                <a:gd name="connsiteX3" fmla="*/ 35169 w 743578"/>
                <a:gd name="connsiteY3" fmla="*/ 115556 h 246184"/>
                <a:gd name="connsiteX4" fmla="*/ 95459 w 743578"/>
                <a:gd name="connsiteY4" fmla="*/ 65314 h 246184"/>
                <a:gd name="connsiteX5" fmla="*/ 155749 w 743578"/>
                <a:gd name="connsiteY5" fmla="*/ 105507 h 246184"/>
                <a:gd name="connsiteX6" fmla="*/ 212777 w 743578"/>
                <a:gd name="connsiteY6" fmla="*/ 36645 h 246184"/>
                <a:gd name="connsiteX7" fmla="*/ 283768 w 743578"/>
                <a:gd name="connsiteY7" fmla="*/ 64203 h 246184"/>
                <a:gd name="connsiteX8" fmla="*/ 398759 w 743578"/>
                <a:gd name="connsiteY8" fmla="*/ 62662 h 246184"/>
                <a:gd name="connsiteX9" fmla="*/ 537586 w 743578"/>
                <a:gd name="connsiteY9" fmla="*/ 0 h 246184"/>
                <a:gd name="connsiteX10" fmla="*/ 738554 w 743578"/>
                <a:gd name="connsiteY10" fmla="*/ 15072 h 246184"/>
                <a:gd name="connsiteX11" fmla="*/ 743578 w 743578"/>
                <a:gd name="connsiteY11" fmla="*/ 55265 h 246184"/>
                <a:gd name="connsiteX12" fmla="*/ 668215 w 743578"/>
                <a:gd name="connsiteY12" fmla="*/ 90435 h 246184"/>
                <a:gd name="connsiteX13" fmla="*/ 643094 w 743578"/>
                <a:gd name="connsiteY13" fmla="*/ 155749 h 246184"/>
                <a:gd name="connsiteX14" fmla="*/ 643094 w 743578"/>
                <a:gd name="connsiteY14" fmla="*/ 195942 h 246184"/>
                <a:gd name="connsiteX15" fmla="*/ 643094 w 743578"/>
                <a:gd name="connsiteY15" fmla="*/ 241160 h 246184"/>
                <a:gd name="connsiteX16" fmla="*/ 95459 w 743578"/>
                <a:gd name="connsiteY16" fmla="*/ 246184 h 246184"/>
                <a:gd name="connsiteX0" fmla="*/ 95459 w 743578"/>
                <a:gd name="connsiteY0" fmla="*/ 258884 h 258884"/>
                <a:gd name="connsiteX1" fmla="*/ 40193 w 743578"/>
                <a:gd name="connsiteY1" fmla="*/ 208642 h 258884"/>
                <a:gd name="connsiteX2" fmla="*/ 0 w 743578"/>
                <a:gd name="connsiteY2" fmla="*/ 183522 h 258884"/>
                <a:gd name="connsiteX3" fmla="*/ 35169 w 743578"/>
                <a:gd name="connsiteY3" fmla="*/ 128256 h 258884"/>
                <a:gd name="connsiteX4" fmla="*/ 95459 w 743578"/>
                <a:gd name="connsiteY4" fmla="*/ 78014 h 258884"/>
                <a:gd name="connsiteX5" fmla="*/ 155749 w 743578"/>
                <a:gd name="connsiteY5" fmla="*/ 118207 h 258884"/>
                <a:gd name="connsiteX6" fmla="*/ 212777 w 743578"/>
                <a:gd name="connsiteY6" fmla="*/ 49345 h 258884"/>
                <a:gd name="connsiteX7" fmla="*/ 283768 w 743578"/>
                <a:gd name="connsiteY7" fmla="*/ 76903 h 258884"/>
                <a:gd name="connsiteX8" fmla="*/ 398759 w 743578"/>
                <a:gd name="connsiteY8" fmla="*/ 75362 h 258884"/>
                <a:gd name="connsiteX9" fmla="*/ 550286 w 743578"/>
                <a:gd name="connsiteY9" fmla="*/ 0 h 258884"/>
                <a:gd name="connsiteX10" fmla="*/ 738554 w 743578"/>
                <a:gd name="connsiteY10" fmla="*/ 27772 h 258884"/>
                <a:gd name="connsiteX11" fmla="*/ 743578 w 743578"/>
                <a:gd name="connsiteY11" fmla="*/ 67965 h 258884"/>
                <a:gd name="connsiteX12" fmla="*/ 668215 w 743578"/>
                <a:gd name="connsiteY12" fmla="*/ 103135 h 258884"/>
                <a:gd name="connsiteX13" fmla="*/ 643094 w 743578"/>
                <a:gd name="connsiteY13" fmla="*/ 168449 h 258884"/>
                <a:gd name="connsiteX14" fmla="*/ 643094 w 743578"/>
                <a:gd name="connsiteY14" fmla="*/ 208642 h 258884"/>
                <a:gd name="connsiteX15" fmla="*/ 643094 w 743578"/>
                <a:gd name="connsiteY15" fmla="*/ 253860 h 258884"/>
                <a:gd name="connsiteX16" fmla="*/ 95459 w 743578"/>
                <a:gd name="connsiteY16" fmla="*/ 258884 h 258884"/>
                <a:gd name="connsiteX0" fmla="*/ 95459 w 756278"/>
                <a:gd name="connsiteY0" fmla="*/ 258884 h 258884"/>
                <a:gd name="connsiteX1" fmla="*/ 40193 w 756278"/>
                <a:gd name="connsiteY1" fmla="*/ 208642 h 258884"/>
                <a:gd name="connsiteX2" fmla="*/ 0 w 756278"/>
                <a:gd name="connsiteY2" fmla="*/ 183522 h 258884"/>
                <a:gd name="connsiteX3" fmla="*/ 35169 w 756278"/>
                <a:gd name="connsiteY3" fmla="*/ 128256 h 258884"/>
                <a:gd name="connsiteX4" fmla="*/ 95459 w 756278"/>
                <a:gd name="connsiteY4" fmla="*/ 78014 h 258884"/>
                <a:gd name="connsiteX5" fmla="*/ 155749 w 756278"/>
                <a:gd name="connsiteY5" fmla="*/ 118207 h 258884"/>
                <a:gd name="connsiteX6" fmla="*/ 212777 w 756278"/>
                <a:gd name="connsiteY6" fmla="*/ 49345 h 258884"/>
                <a:gd name="connsiteX7" fmla="*/ 283768 w 756278"/>
                <a:gd name="connsiteY7" fmla="*/ 76903 h 258884"/>
                <a:gd name="connsiteX8" fmla="*/ 398759 w 756278"/>
                <a:gd name="connsiteY8" fmla="*/ 75362 h 258884"/>
                <a:gd name="connsiteX9" fmla="*/ 550286 w 756278"/>
                <a:gd name="connsiteY9" fmla="*/ 0 h 258884"/>
                <a:gd name="connsiteX10" fmla="*/ 738554 w 756278"/>
                <a:gd name="connsiteY10" fmla="*/ 27772 h 258884"/>
                <a:gd name="connsiteX11" fmla="*/ 756278 w 756278"/>
                <a:gd name="connsiteY11" fmla="*/ 61615 h 258884"/>
                <a:gd name="connsiteX12" fmla="*/ 668215 w 756278"/>
                <a:gd name="connsiteY12" fmla="*/ 103135 h 258884"/>
                <a:gd name="connsiteX13" fmla="*/ 643094 w 756278"/>
                <a:gd name="connsiteY13" fmla="*/ 168449 h 258884"/>
                <a:gd name="connsiteX14" fmla="*/ 643094 w 756278"/>
                <a:gd name="connsiteY14" fmla="*/ 208642 h 258884"/>
                <a:gd name="connsiteX15" fmla="*/ 643094 w 756278"/>
                <a:gd name="connsiteY15" fmla="*/ 253860 h 258884"/>
                <a:gd name="connsiteX16" fmla="*/ 95459 w 756278"/>
                <a:gd name="connsiteY16" fmla="*/ 258884 h 258884"/>
                <a:gd name="connsiteX0" fmla="*/ 95459 w 756278"/>
                <a:gd name="connsiteY0" fmla="*/ 258884 h 258884"/>
                <a:gd name="connsiteX1" fmla="*/ 40193 w 756278"/>
                <a:gd name="connsiteY1" fmla="*/ 208642 h 258884"/>
                <a:gd name="connsiteX2" fmla="*/ 0 w 756278"/>
                <a:gd name="connsiteY2" fmla="*/ 183522 h 258884"/>
                <a:gd name="connsiteX3" fmla="*/ 35169 w 756278"/>
                <a:gd name="connsiteY3" fmla="*/ 128256 h 258884"/>
                <a:gd name="connsiteX4" fmla="*/ 95459 w 756278"/>
                <a:gd name="connsiteY4" fmla="*/ 78014 h 258884"/>
                <a:gd name="connsiteX5" fmla="*/ 149399 w 756278"/>
                <a:gd name="connsiteY5" fmla="*/ 99157 h 258884"/>
                <a:gd name="connsiteX6" fmla="*/ 212777 w 756278"/>
                <a:gd name="connsiteY6" fmla="*/ 49345 h 258884"/>
                <a:gd name="connsiteX7" fmla="*/ 283768 w 756278"/>
                <a:gd name="connsiteY7" fmla="*/ 76903 h 258884"/>
                <a:gd name="connsiteX8" fmla="*/ 398759 w 756278"/>
                <a:gd name="connsiteY8" fmla="*/ 75362 h 258884"/>
                <a:gd name="connsiteX9" fmla="*/ 550286 w 756278"/>
                <a:gd name="connsiteY9" fmla="*/ 0 h 258884"/>
                <a:gd name="connsiteX10" fmla="*/ 738554 w 756278"/>
                <a:gd name="connsiteY10" fmla="*/ 27772 h 258884"/>
                <a:gd name="connsiteX11" fmla="*/ 756278 w 756278"/>
                <a:gd name="connsiteY11" fmla="*/ 61615 h 258884"/>
                <a:gd name="connsiteX12" fmla="*/ 668215 w 756278"/>
                <a:gd name="connsiteY12" fmla="*/ 103135 h 258884"/>
                <a:gd name="connsiteX13" fmla="*/ 643094 w 756278"/>
                <a:gd name="connsiteY13" fmla="*/ 168449 h 258884"/>
                <a:gd name="connsiteX14" fmla="*/ 643094 w 756278"/>
                <a:gd name="connsiteY14" fmla="*/ 208642 h 258884"/>
                <a:gd name="connsiteX15" fmla="*/ 643094 w 756278"/>
                <a:gd name="connsiteY15" fmla="*/ 253860 h 258884"/>
                <a:gd name="connsiteX16" fmla="*/ 95459 w 756278"/>
                <a:gd name="connsiteY16" fmla="*/ 258884 h 258884"/>
                <a:gd name="connsiteX0" fmla="*/ 95459 w 756278"/>
                <a:gd name="connsiteY0" fmla="*/ 258884 h 258884"/>
                <a:gd name="connsiteX1" fmla="*/ 40193 w 756278"/>
                <a:gd name="connsiteY1" fmla="*/ 208642 h 258884"/>
                <a:gd name="connsiteX2" fmla="*/ 0 w 756278"/>
                <a:gd name="connsiteY2" fmla="*/ 183522 h 258884"/>
                <a:gd name="connsiteX3" fmla="*/ 35169 w 756278"/>
                <a:gd name="connsiteY3" fmla="*/ 128256 h 258884"/>
                <a:gd name="connsiteX4" fmla="*/ 95459 w 756278"/>
                <a:gd name="connsiteY4" fmla="*/ 65314 h 258884"/>
                <a:gd name="connsiteX5" fmla="*/ 149399 w 756278"/>
                <a:gd name="connsiteY5" fmla="*/ 99157 h 258884"/>
                <a:gd name="connsiteX6" fmla="*/ 212777 w 756278"/>
                <a:gd name="connsiteY6" fmla="*/ 49345 h 258884"/>
                <a:gd name="connsiteX7" fmla="*/ 283768 w 756278"/>
                <a:gd name="connsiteY7" fmla="*/ 76903 h 258884"/>
                <a:gd name="connsiteX8" fmla="*/ 398759 w 756278"/>
                <a:gd name="connsiteY8" fmla="*/ 75362 h 258884"/>
                <a:gd name="connsiteX9" fmla="*/ 550286 w 756278"/>
                <a:gd name="connsiteY9" fmla="*/ 0 h 258884"/>
                <a:gd name="connsiteX10" fmla="*/ 738554 w 756278"/>
                <a:gd name="connsiteY10" fmla="*/ 27772 h 258884"/>
                <a:gd name="connsiteX11" fmla="*/ 756278 w 756278"/>
                <a:gd name="connsiteY11" fmla="*/ 61615 h 258884"/>
                <a:gd name="connsiteX12" fmla="*/ 668215 w 756278"/>
                <a:gd name="connsiteY12" fmla="*/ 103135 h 258884"/>
                <a:gd name="connsiteX13" fmla="*/ 643094 w 756278"/>
                <a:gd name="connsiteY13" fmla="*/ 168449 h 258884"/>
                <a:gd name="connsiteX14" fmla="*/ 643094 w 756278"/>
                <a:gd name="connsiteY14" fmla="*/ 208642 h 258884"/>
                <a:gd name="connsiteX15" fmla="*/ 643094 w 756278"/>
                <a:gd name="connsiteY15" fmla="*/ 253860 h 258884"/>
                <a:gd name="connsiteX16" fmla="*/ 95459 w 756278"/>
                <a:gd name="connsiteY16" fmla="*/ 258884 h 258884"/>
                <a:gd name="connsiteX0" fmla="*/ 95459 w 756278"/>
                <a:gd name="connsiteY0" fmla="*/ 258884 h 258884"/>
                <a:gd name="connsiteX1" fmla="*/ 40193 w 756278"/>
                <a:gd name="connsiteY1" fmla="*/ 208642 h 258884"/>
                <a:gd name="connsiteX2" fmla="*/ 0 w 756278"/>
                <a:gd name="connsiteY2" fmla="*/ 183522 h 258884"/>
                <a:gd name="connsiteX3" fmla="*/ 22469 w 756278"/>
                <a:gd name="connsiteY3" fmla="*/ 80631 h 258884"/>
                <a:gd name="connsiteX4" fmla="*/ 95459 w 756278"/>
                <a:gd name="connsiteY4" fmla="*/ 65314 h 258884"/>
                <a:gd name="connsiteX5" fmla="*/ 149399 w 756278"/>
                <a:gd name="connsiteY5" fmla="*/ 99157 h 258884"/>
                <a:gd name="connsiteX6" fmla="*/ 212777 w 756278"/>
                <a:gd name="connsiteY6" fmla="*/ 49345 h 258884"/>
                <a:gd name="connsiteX7" fmla="*/ 283768 w 756278"/>
                <a:gd name="connsiteY7" fmla="*/ 76903 h 258884"/>
                <a:gd name="connsiteX8" fmla="*/ 398759 w 756278"/>
                <a:gd name="connsiteY8" fmla="*/ 75362 h 258884"/>
                <a:gd name="connsiteX9" fmla="*/ 550286 w 756278"/>
                <a:gd name="connsiteY9" fmla="*/ 0 h 258884"/>
                <a:gd name="connsiteX10" fmla="*/ 738554 w 756278"/>
                <a:gd name="connsiteY10" fmla="*/ 27772 h 258884"/>
                <a:gd name="connsiteX11" fmla="*/ 756278 w 756278"/>
                <a:gd name="connsiteY11" fmla="*/ 61615 h 258884"/>
                <a:gd name="connsiteX12" fmla="*/ 668215 w 756278"/>
                <a:gd name="connsiteY12" fmla="*/ 103135 h 258884"/>
                <a:gd name="connsiteX13" fmla="*/ 643094 w 756278"/>
                <a:gd name="connsiteY13" fmla="*/ 168449 h 258884"/>
                <a:gd name="connsiteX14" fmla="*/ 643094 w 756278"/>
                <a:gd name="connsiteY14" fmla="*/ 208642 h 258884"/>
                <a:gd name="connsiteX15" fmla="*/ 643094 w 756278"/>
                <a:gd name="connsiteY15" fmla="*/ 253860 h 258884"/>
                <a:gd name="connsiteX16" fmla="*/ 95459 w 756278"/>
                <a:gd name="connsiteY16" fmla="*/ 258884 h 258884"/>
                <a:gd name="connsiteX0" fmla="*/ 95459 w 756278"/>
                <a:gd name="connsiteY0" fmla="*/ 258884 h 258884"/>
                <a:gd name="connsiteX1" fmla="*/ 40193 w 756278"/>
                <a:gd name="connsiteY1" fmla="*/ 208642 h 258884"/>
                <a:gd name="connsiteX2" fmla="*/ 0 w 756278"/>
                <a:gd name="connsiteY2" fmla="*/ 183522 h 258884"/>
                <a:gd name="connsiteX3" fmla="*/ 22469 w 756278"/>
                <a:gd name="connsiteY3" fmla="*/ 67931 h 258884"/>
                <a:gd name="connsiteX4" fmla="*/ 95459 w 756278"/>
                <a:gd name="connsiteY4" fmla="*/ 65314 h 258884"/>
                <a:gd name="connsiteX5" fmla="*/ 149399 w 756278"/>
                <a:gd name="connsiteY5" fmla="*/ 99157 h 258884"/>
                <a:gd name="connsiteX6" fmla="*/ 212777 w 756278"/>
                <a:gd name="connsiteY6" fmla="*/ 49345 h 258884"/>
                <a:gd name="connsiteX7" fmla="*/ 283768 w 756278"/>
                <a:gd name="connsiteY7" fmla="*/ 76903 h 258884"/>
                <a:gd name="connsiteX8" fmla="*/ 398759 w 756278"/>
                <a:gd name="connsiteY8" fmla="*/ 75362 h 258884"/>
                <a:gd name="connsiteX9" fmla="*/ 550286 w 756278"/>
                <a:gd name="connsiteY9" fmla="*/ 0 h 258884"/>
                <a:gd name="connsiteX10" fmla="*/ 738554 w 756278"/>
                <a:gd name="connsiteY10" fmla="*/ 27772 h 258884"/>
                <a:gd name="connsiteX11" fmla="*/ 756278 w 756278"/>
                <a:gd name="connsiteY11" fmla="*/ 61615 h 258884"/>
                <a:gd name="connsiteX12" fmla="*/ 668215 w 756278"/>
                <a:gd name="connsiteY12" fmla="*/ 103135 h 258884"/>
                <a:gd name="connsiteX13" fmla="*/ 643094 w 756278"/>
                <a:gd name="connsiteY13" fmla="*/ 168449 h 258884"/>
                <a:gd name="connsiteX14" fmla="*/ 643094 w 756278"/>
                <a:gd name="connsiteY14" fmla="*/ 208642 h 258884"/>
                <a:gd name="connsiteX15" fmla="*/ 643094 w 756278"/>
                <a:gd name="connsiteY15" fmla="*/ 253860 h 258884"/>
                <a:gd name="connsiteX16" fmla="*/ 95459 w 756278"/>
                <a:gd name="connsiteY16" fmla="*/ 258884 h 258884"/>
                <a:gd name="connsiteX0" fmla="*/ 95459 w 756278"/>
                <a:gd name="connsiteY0" fmla="*/ 258884 h 258884"/>
                <a:gd name="connsiteX1" fmla="*/ 40193 w 756278"/>
                <a:gd name="connsiteY1" fmla="*/ 208642 h 258884"/>
                <a:gd name="connsiteX2" fmla="*/ 0 w 756278"/>
                <a:gd name="connsiteY2" fmla="*/ 183522 h 258884"/>
                <a:gd name="connsiteX3" fmla="*/ 22469 w 756278"/>
                <a:gd name="connsiteY3" fmla="*/ 67931 h 258884"/>
                <a:gd name="connsiteX4" fmla="*/ 95459 w 756278"/>
                <a:gd name="connsiteY4" fmla="*/ 65314 h 258884"/>
                <a:gd name="connsiteX5" fmla="*/ 149399 w 756278"/>
                <a:gd name="connsiteY5" fmla="*/ 99157 h 258884"/>
                <a:gd name="connsiteX6" fmla="*/ 212777 w 756278"/>
                <a:gd name="connsiteY6" fmla="*/ 49345 h 258884"/>
                <a:gd name="connsiteX7" fmla="*/ 283768 w 756278"/>
                <a:gd name="connsiteY7" fmla="*/ 76903 h 258884"/>
                <a:gd name="connsiteX8" fmla="*/ 398759 w 756278"/>
                <a:gd name="connsiteY8" fmla="*/ 75362 h 258884"/>
                <a:gd name="connsiteX9" fmla="*/ 550286 w 756278"/>
                <a:gd name="connsiteY9" fmla="*/ 0 h 258884"/>
                <a:gd name="connsiteX10" fmla="*/ 738554 w 756278"/>
                <a:gd name="connsiteY10" fmla="*/ 27772 h 258884"/>
                <a:gd name="connsiteX11" fmla="*/ 756278 w 756278"/>
                <a:gd name="connsiteY11" fmla="*/ 61615 h 258884"/>
                <a:gd name="connsiteX12" fmla="*/ 668215 w 756278"/>
                <a:gd name="connsiteY12" fmla="*/ 103135 h 258884"/>
                <a:gd name="connsiteX13" fmla="*/ 643094 w 756278"/>
                <a:gd name="connsiteY13" fmla="*/ 168449 h 258884"/>
                <a:gd name="connsiteX14" fmla="*/ 643094 w 756278"/>
                <a:gd name="connsiteY14" fmla="*/ 208642 h 258884"/>
                <a:gd name="connsiteX15" fmla="*/ 643094 w 756278"/>
                <a:gd name="connsiteY15" fmla="*/ 253860 h 258884"/>
                <a:gd name="connsiteX16" fmla="*/ 95459 w 756278"/>
                <a:gd name="connsiteY16" fmla="*/ 258884 h 258884"/>
                <a:gd name="connsiteX0" fmla="*/ 95459 w 756278"/>
                <a:gd name="connsiteY0" fmla="*/ 258884 h 258884"/>
                <a:gd name="connsiteX1" fmla="*/ 40193 w 756278"/>
                <a:gd name="connsiteY1" fmla="*/ 208642 h 258884"/>
                <a:gd name="connsiteX2" fmla="*/ 0 w 756278"/>
                <a:gd name="connsiteY2" fmla="*/ 183522 h 258884"/>
                <a:gd name="connsiteX3" fmla="*/ 22469 w 756278"/>
                <a:gd name="connsiteY3" fmla="*/ 67931 h 258884"/>
                <a:gd name="connsiteX4" fmla="*/ 110491 w 756278"/>
                <a:gd name="connsiteY4" fmla="*/ 55293 h 258884"/>
                <a:gd name="connsiteX5" fmla="*/ 149399 w 756278"/>
                <a:gd name="connsiteY5" fmla="*/ 99157 h 258884"/>
                <a:gd name="connsiteX6" fmla="*/ 212777 w 756278"/>
                <a:gd name="connsiteY6" fmla="*/ 49345 h 258884"/>
                <a:gd name="connsiteX7" fmla="*/ 283768 w 756278"/>
                <a:gd name="connsiteY7" fmla="*/ 76903 h 258884"/>
                <a:gd name="connsiteX8" fmla="*/ 398759 w 756278"/>
                <a:gd name="connsiteY8" fmla="*/ 75362 h 258884"/>
                <a:gd name="connsiteX9" fmla="*/ 550286 w 756278"/>
                <a:gd name="connsiteY9" fmla="*/ 0 h 258884"/>
                <a:gd name="connsiteX10" fmla="*/ 738554 w 756278"/>
                <a:gd name="connsiteY10" fmla="*/ 27772 h 258884"/>
                <a:gd name="connsiteX11" fmla="*/ 756278 w 756278"/>
                <a:gd name="connsiteY11" fmla="*/ 61615 h 258884"/>
                <a:gd name="connsiteX12" fmla="*/ 668215 w 756278"/>
                <a:gd name="connsiteY12" fmla="*/ 103135 h 258884"/>
                <a:gd name="connsiteX13" fmla="*/ 643094 w 756278"/>
                <a:gd name="connsiteY13" fmla="*/ 168449 h 258884"/>
                <a:gd name="connsiteX14" fmla="*/ 643094 w 756278"/>
                <a:gd name="connsiteY14" fmla="*/ 208642 h 258884"/>
                <a:gd name="connsiteX15" fmla="*/ 643094 w 756278"/>
                <a:gd name="connsiteY15" fmla="*/ 253860 h 258884"/>
                <a:gd name="connsiteX16" fmla="*/ 95459 w 756278"/>
                <a:gd name="connsiteY16" fmla="*/ 258884 h 258884"/>
                <a:gd name="connsiteX0" fmla="*/ 95459 w 758783"/>
                <a:gd name="connsiteY0" fmla="*/ 258884 h 258884"/>
                <a:gd name="connsiteX1" fmla="*/ 40193 w 758783"/>
                <a:gd name="connsiteY1" fmla="*/ 208642 h 258884"/>
                <a:gd name="connsiteX2" fmla="*/ 0 w 758783"/>
                <a:gd name="connsiteY2" fmla="*/ 183522 h 258884"/>
                <a:gd name="connsiteX3" fmla="*/ 22469 w 758783"/>
                <a:gd name="connsiteY3" fmla="*/ 67931 h 258884"/>
                <a:gd name="connsiteX4" fmla="*/ 110491 w 758783"/>
                <a:gd name="connsiteY4" fmla="*/ 55293 h 258884"/>
                <a:gd name="connsiteX5" fmla="*/ 149399 w 758783"/>
                <a:gd name="connsiteY5" fmla="*/ 99157 h 258884"/>
                <a:gd name="connsiteX6" fmla="*/ 212777 w 758783"/>
                <a:gd name="connsiteY6" fmla="*/ 49345 h 258884"/>
                <a:gd name="connsiteX7" fmla="*/ 283768 w 758783"/>
                <a:gd name="connsiteY7" fmla="*/ 76903 h 258884"/>
                <a:gd name="connsiteX8" fmla="*/ 398759 w 758783"/>
                <a:gd name="connsiteY8" fmla="*/ 75362 h 258884"/>
                <a:gd name="connsiteX9" fmla="*/ 550286 w 758783"/>
                <a:gd name="connsiteY9" fmla="*/ 0 h 258884"/>
                <a:gd name="connsiteX10" fmla="*/ 738554 w 758783"/>
                <a:gd name="connsiteY10" fmla="*/ 27772 h 258884"/>
                <a:gd name="connsiteX11" fmla="*/ 758783 w 758783"/>
                <a:gd name="connsiteY11" fmla="*/ 79151 h 258884"/>
                <a:gd name="connsiteX12" fmla="*/ 668215 w 758783"/>
                <a:gd name="connsiteY12" fmla="*/ 103135 h 258884"/>
                <a:gd name="connsiteX13" fmla="*/ 643094 w 758783"/>
                <a:gd name="connsiteY13" fmla="*/ 168449 h 258884"/>
                <a:gd name="connsiteX14" fmla="*/ 643094 w 758783"/>
                <a:gd name="connsiteY14" fmla="*/ 208642 h 258884"/>
                <a:gd name="connsiteX15" fmla="*/ 643094 w 758783"/>
                <a:gd name="connsiteY15" fmla="*/ 253860 h 258884"/>
                <a:gd name="connsiteX16" fmla="*/ 95459 w 758783"/>
                <a:gd name="connsiteY16" fmla="*/ 258884 h 258884"/>
                <a:gd name="connsiteX0" fmla="*/ 131203 w 794527"/>
                <a:gd name="connsiteY0" fmla="*/ 258884 h 258884"/>
                <a:gd name="connsiteX1" fmla="*/ 75937 w 794527"/>
                <a:gd name="connsiteY1" fmla="*/ 208642 h 258884"/>
                <a:gd name="connsiteX2" fmla="*/ 35744 w 794527"/>
                <a:gd name="connsiteY2" fmla="*/ 183522 h 258884"/>
                <a:gd name="connsiteX3" fmla="*/ 10665 w 794527"/>
                <a:gd name="connsiteY3" fmla="*/ 64273 h 258884"/>
                <a:gd name="connsiteX4" fmla="*/ 146235 w 794527"/>
                <a:gd name="connsiteY4" fmla="*/ 55293 h 258884"/>
                <a:gd name="connsiteX5" fmla="*/ 185143 w 794527"/>
                <a:gd name="connsiteY5" fmla="*/ 99157 h 258884"/>
                <a:gd name="connsiteX6" fmla="*/ 248521 w 794527"/>
                <a:gd name="connsiteY6" fmla="*/ 49345 h 258884"/>
                <a:gd name="connsiteX7" fmla="*/ 319512 w 794527"/>
                <a:gd name="connsiteY7" fmla="*/ 76903 h 258884"/>
                <a:gd name="connsiteX8" fmla="*/ 434503 w 794527"/>
                <a:gd name="connsiteY8" fmla="*/ 75362 h 258884"/>
                <a:gd name="connsiteX9" fmla="*/ 586030 w 794527"/>
                <a:gd name="connsiteY9" fmla="*/ 0 h 258884"/>
                <a:gd name="connsiteX10" fmla="*/ 774298 w 794527"/>
                <a:gd name="connsiteY10" fmla="*/ 27772 h 258884"/>
                <a:gd name="connsiteX11" fmla="*/ 794527 w 794527"/>
                <a:gd name="connsiteY11" fmla="*/ 79151 h 258884"/>
                <a:gd name="connsiteX12" fmla="*/ 703959 w 794527"/>
                <a:gd name="connsiteY12" fmla="*/ 103135 h 258884"/>
                <a:gd name="connsiteX13" fmla="*/ 678838 w 794527"/>
                <a:gd name="connsiteY13" fmla="*/ 168449 h 258884"/>
                <a:gd name="connsiteX14" fmla="*/ 678838 w 794527"/>
                <a:gd name="connsiteY14" fmla="*/ 208642 h 258884"/>
                <a:gd name="connsiteX15" fmla="*/ 678838 w 794527"/>
                <a:gd name="connsiteY15" fmla="*/ 253860 h 258884"/>
                <a:gd name="connsiteX16" fmla="*/ 131203 w 794527"/>
                <a:gd name="connsiteY16" fmla="*/ 258884 h 258884"/>
                <a:gd name="connsiteX0" fmla="*/ 131203 w 794527"/>
                <a:gd name="connsiteY0" fmla="*/ 258884 h 258884"/>
                <a:gd name="connsiteX1" fmla="*/ 39361 w 794527"/>
                <a:gd name="connsiteY1" fmla="*/ 253860 h 258884"/>
                <a:gd name="connsiteX2" fmla="*/ 35744 w 794527"/>
                <a:gd name="connsiteY2" fmla="*/ 183522 h 258884"/>
                <a:gd name="connsiteX3" fmla="*/ 10665 w 794527"/>
                <a:gd name="connsiteY3" fmla="*/ 64273 h 258884"/>
                <a:gd name="connsiteX4" fmla="*/ 146235 w 794527"/>
                <a:gd name="connsiteY4" fmla="*/ 55293 h 258884"/>
                <a:gd name="connsiteX5" fmla="*/ 185143 w 794527"/>
                <a:gd name="connsiteY5" fmla="*/ 99157 h 258884"/>
                <a:gd name="connsiteX6" fmla="*/ 248521 w 794527"/>
                <a:gd name="connsiteY6" fmla="*/ 49345 h 258884"/>
                <a:gd name="connsiteX7" fmla="*/ 319512 w 794527"/>
                <a:gd name="connsiteY7" fmla="*/ 76903 h 258884"/>
                <a:gd name="connsiteX8" fmla="*/ 434503 w 794527"/>
                <a:gd name="connsiteY8" fmla="*/ 75362 h 258884"/>
                <a:gd name="connsiteX9" fmla="*/ 586030 w 794527"/>
                <a:gd name="connsiteY9" fmla="*/ 0 h 258884"/>
                <a:gd name="connsiteX10" fmla="*/ 774298 w 794527"/>
                <a:gd name="connsiteY10" fmla="*/ 27772 h 258884"/>
                <a:gd name="connsiteX11" fmla="*/ 794527 w 794527"/>
                <a:gd name="connsiteY11" fmla="*/ 79151 h 258884"/>
                <a:gd name="connsiteX12" fmla="*/ 703959 w 794527"/>
                <a:gd name="connsiteY12" fmla="*/ 103135 h 258884"/>
                <a:gd name="connsiteX13" fmla="*/ 678838 w 794527"/>
                <a:gd name="connsiteY13" fmla="*/ 168449 h 258884"/>
                <a:gd name="connsiteX14" fmla="*/ 678838 w 794527"/>
                <a:gd name="connsiteY14" fmla="*/ 208642 h 258884"/>
                <a:gd name="connsiteX15" fmla="*/ 678838 w 794527"/>
                <a:gd name="connsiteY15" fmla="*/ 253860 h 258884"/>
                <a:gd name="connsiteX16" fmla="*/ 131203 w 794527"/>
                <a:gd name="connsiteY16" fmla="*/ 258884 h 25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4527" h="258884">
                  <a:moveTo>
                    <a:pt x="131203" y="258884"/>
                  </a:moveTo>
                  <a:lnTo>
                    <a:pt x="39361" y="253860"/>
                  </a:lnTo>
                  <a:lnTo>
                    <a:pt x="35744" y="183522"/>
                  </a:lnTo>
                  <a:cubicBezTo>
                    <a:pt x="43234" y="144992"/>
                    <a:pt x="0" y="105978"/>
                    <a:pt x="10665" y="64273"/>
                  </a:cubicBezTo>
                  <a:lnTo>
                    <a:pt x="146235" y="55293"/>
                  </a:lnTo>
                  <a:lnTo>
                    <a:pt x="185143" y="99157"/>
                  </a:lnTo>
                  <a:lnTo>
                    <a:pt x="248521" y="49345"/>
                  </a:lnTo>
                  <a:lnTo>
                    <a:pt x="319512" y="76903"/>
                  </a:lnTo>
                  <a:lnTo>
                    <a:pt x="434503" y="75362"/>
                  </a:lnTo>
                  <a:lnTo>
                    <a:pt x="586030" y="0"/>
                  </a:lnTo>
                  <a:lnTo>
                    <a:pt x="774298" y="27772"/>
                  </a:lnTo>
                  <a:lnTo>
                    <a:pt x="794527" y="79151"/>
                  </a:lnTo>
                  <a:lnTo>
                    <a:pt x="703959" y="103135"/>
                  </a:lnTo>
                  <a:lnTo>
                    <a:pt x="678838" y="168449"/>
                  </a:lnTo>
                  <a:lnTo>
                    <a:pt x="678838" y="208642"/>
                  </a:lnTo>
                  <a:lnTo>
                    <a:pt x="678838" y="253860"/>
                  </a:lnTo>
                  <a:lnTo>
                    <a:pt x="131203" y="258884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82" name="Dowolny kształt 81"/>
            <p:cNvSpPr/>
            <p:nvPr userDrawn="1"/>
          </p:nvSpPr>
          <p:spPr>
            <a:xfrm>
              <a:off x="7686989" y="5469174"/>
              <a:ext cx="650652" cy="258711"/>
            </a:xfrm>
            <a:custGeom>
              <a:avLst/>
              <a:gdLst>
                <a:gd name="connsiteX0" fmla="*/ 5024 w 658167"/>
                <a:gd name="connsiteY0" fmla="*/ 241161 h 256233"/>
                <a:gd name="connsiteX1" fmla="*/ 10048 w 658167"/>
                <a:gd name="connsiteY1" fmla="*/ 185895 h 256233"/>
                <a:gd name="connsiteX2" fmla="*/ 0 w 658167"/>
                <a:gd name="connsiteY2" fmla="*/ 165798 h 256233"/>
                <a:gd name="connsiteX3" fmla="*/ 45218 w 658167"/>
                <a:gd name="connsiteY3" fmla="*/ 95460 h 256233"/>
                <a:gd name="connsiteX4" fmla="*/ 125604 w 658167"/>
                <a:gd name="connsiteY4" fmla="*/ 70339 h 256233"/>
                <a:gd name="connsiteX5" fmla="*/ 115556 w 658167"/>
                <a:gd name="connsiteY5" fmla="*/ 30145 h 256233"/>
                <a:gd name="connsiteX6" fmla="*/ 160774 w 658167"/>
                <a:gd name="connsiteY6" fmla="*/ 0 h 256233"/>
                <a:gd name="connsiteX7" fmla="*/ 266281 w 658167"/>
                <a:gd name="connsiteY7" fmla="*/ 5024 h 256233"/>
                <a:gd name="connsiteX8" fmla="*/ 296426 w 658167"/>
                <a:gd name="connsiteY8" fmla="*/ 40194 h 256233"/>
                <a:gd name="connsiteX9" fmla="*/ 386862 w 658167"/>
                <a:gd name="connsiteY9" fmla="*/ 25121 h 256233"/>
                <a:gd name="connsiteX10" fmla="*/ 406958 w 658167"/>
                <a:gd name="connsiteY10" fmla="*/ 90435 h 256233"/>
                <a:gd name="connsiteX11" fmla="*/ 487345 w 658167"/>
                <a:gd name="connsiteY11" fmla="*/ 135653 h 256233"/>
                <a:gd name="connsiteX12" fmla="*/ 487345 w 658167"/>
                <a:gd name="connsiteY12" fmla="*/ 180871 h 256233"/>
                <a:gd name="connsiteX13" fmla="*/ 557684 w 658167"/>
                <a:gd name="connsiteY13" fmla="*/ 180871 h 256233"/>
                <a:gd name="connsiteX14" fmla="*/ 602901 w 658167"/>
                <a:gd name="connsiteY14" fmla="*/ 221064 h 256233"/>
                <a:gd name="connsiteX15" fmla="*/ 658167 w 658167"/>
                <a:gd name="connsiteY15" fmla="*/ 256233 h 256233"/>
                <a:gd name="connsiteX16" fmla="*/ 5024 w 658167"/>
                <a:gd name="connsiteY16" fmla="*/ 241161 h 256233"/>
                <a:gd name="connsiteX0" fmla="*/ 7529 w 658167"/>
                <a:gd name="connsiteY0" fmla="*/ 251209 h 256233"/>
                <a:gd name="connsiteX1" fmla="*/ 10048 w 658167"/>
                <a:gd name="connsiteY1" fmla="*/ 185895 h 256233"/>
                <a:gd name="connsiteX2" fmla="*/ 0 w 658167"/>
                <a:gd name="connsiteY2" fmla="*/ 165798 h 256233"/>
                <a:gd name="connsiteX3" fmla="*/ 45218 w 658167"/>
                <a:gd name="connsiteY3" fmla="*/ 95460 h 256233"/>
                <a:gd name="connsiteX4" fmla="*/ 125604 w 658167"/>
                <a:gd name="connsiteY4" fmla="*/ 70339 h 256233"/>
                <a:gd name="connsiteX5" fmla="*/ 115556 w 658167"/>
                <a:gd name="connsiteY5" fmla="*/ 30145 h 256233"/>
                <a:gd name="connsiteX6" fmla="*/ 160774 w 658167"/>
                <a:gd name="connsiteY6" fmla="*/ 0 h 256233"/>
                <a:gd name="connsiteX7" fmla="*/ 266281 w 658167"/>
                <a:gd name="connsiteY7" fmla="*/ 5024 h 256233"/>
                <a:gd name="connsiteX8" fmla="*/ 296426 w 658167"/>
                <a:gd name="connsiteY8" fmla="*/ 40194 h 256233"/>
                <a:gd name="connsiteX9" fmla="*/ 386862 w 658167"/>
                <a:gd name="connsiteY9" fmla="*/ 25121 h 256233"/>
                <a:gd name="connsiteX10" fmla="*/ 406958 w 658167"/>
                <a:gd name="connsiteY10" fmla="*/ 90435 h 256233"/>
                <a:gd name="connsiteX11" fmla="*/ 487345 w 658167"/>
                <a:gd name="connsiteY11" fmla="*/ 135653 h 256233"/>
                <a:gd name="connsiteX12" fmla="*/ 487345 w 658167"/>
                <a:gd name="connsiteY12" fmla="*/ 180871 h 256233"/>
                <a:gd name="connsiteX13" fmla="*/ 557684 w 658167"/>
                <a:gd name="connsiteY13" fmla="*/ 180871 h 256233"/>
                <a:gd name="connsiteX14" fmla="*/ 602901 w 658167"/>
                <a:gd name="connsiteY14" fmla="*/ 221064 h 256233"/>
                <a:gd name="connsiteX15" fmla="*/ 658167 w 658167"/>
                <a:gd name="connsiteY15" fmla="*/ 256233 h 256233"/>
                <a:gd name="connsiteX16" fmla="*/ 7529 w 658167"/>
                <a:gd name="connsiteY16" fmla="*/ 251209 h 256233"/>
                <a:gd name="connsiteX0" fmla="*/ 7529 w 650652"/>
                <a:gd name="connsiteY0" fmla="*/ 251209 h 251209"/>
                <a:gd name="connsiteX1" fmla="*/ 10048 w 650652"/>
                <a:gd name="connsiteY1" fmla="*/ 185895 h 251209"/>
                <a:gd name="connsiteX2" fmla="*/ 0 w 650652"/>
                <a:gd name="connsiteY2" fmla="*/ 165798 h 251209"/>
                <a:gd name="connsiteX3" fmla="*/ 45218 w 650652"/>
                <a:gd name="connsiteY3" fmla="*/ 95460 h 251209"/>
                <a:gd name="connsiteX4" fmla="*/ 125604 w 650652"/>
                <a:gd name="connsiteY4" fmla="*/ 70339 h 251209"/>
                <a:gd name="connsiteX5" fmla="*/ 115556 w 650652"/>
                <a:gd name="connsiteY5" fmla="*/ 30145 h 251209"/>
                <a:gd name="connsiteX6" fmla="*/ 160774 w 650652"/>
                <a:gd name="connsiteY6" fmla="*/ 0 h 251209"/>
                <a:gd name="connsiteX7" fmla="*/ 266281 w 650652"/>
                <a:gd name="connsiteY7" fmla="*/ 5024 h 251209"/>
                <a:gd name="connsiteX8" fmla="*/ 296426 w 650652"/>
                <a:gd name="connsiteY8" fmla="*/ 40194 h 251209"/>
                <a:gd name="connsiteX9" fmla="*/ 386862 w 650652"/>
                <a:gd name="connsiteY9" fmla="*/ 25121 h 251209"/>
                <a:gd name="connsiteX10" fmla="*/ 406958 w 650652"/>
                <a:gd name="connsiteY10" fmla="*/ 90435 h 251209"/>
                <a:gd name="connsiteX11" fmla="*/ 487345 w 650652"/>
                <a:gd name="connsiteY11" fmla="*/ 135653 h 251209"/>
                <a:gd name="connsiteX12" fmla="*/ 487345 w 650652"/>
                <a:gd name="connsiteY12" fmla="*/ 180871 h 251209"/>
                <a:gd name="connsiteX13" fmla="*/ 557684 w 650652"/>
                <a:gd name="connsiteY13" fmla="*/ 180871 h 251209"/>
                <a:gd name="connsiteX14" fmla="*/ 602901 w 650652"/>
                <a:gd name="connsiteY14" fmla="*/ 221064 h 251209"/>
                <a:gd name="connsiteX15" fmla="*/ 650652 w 650652"/>
                <a:gd name="connsiteY15" fmla="*/ 251209 h 251209"/>
                <a:gd name="connsiteX16" fmla="*/ 7529 w 650652"/>
                <a:gd name="connsiteY16" fmla="*/ 251209 h 251209"/>
                <a:gd name="connsiteX0" fmla="*/ 7529 w 650652"/>
                <a:gd name="connsiteY0" fmla="*/ 251209 h 251209"/>
                <a:gd name="connsiteX1" fmla="*/ 10048 w 650652"/>
                <a:gd name="connsiteY1" fmla="*/ 185895 h 251209"/>
                <a:gd name="connsiteX2" fmla="*/ 0 w 650652"/>
                <a:gd name="connsiteY2" fmla="*/ 165798 h 251209"/>
                <a:gd name="connsiteX3" fmla="*/ 45218 w 650652"/>
                <a:gd name="connsiteY3" fmla="*/ 95460 h 251209"/>
                <a:gd name="connsiteX4" fmla="*/ 125604 w 650652"/>
                <a:gd name="connsiteY4" fmla="*/ 70339 h 251209"/>
                <a:gd name="connsiteX5" fmla="*/ 110546 w 650652"/>
                <a:gd name="connsiteY5" fmla="*/ 17619 h 251209"/>
                <a:gd name="connsiteX6" fmla="*/ 160774 w 650652"/>
                <a:gd name="connsiteY6" fmla="*/ 0 h 251209"/>
                <a:gd name="connsiteX7" fmla="*/ 266281 w 650652"/>
                <a:gd name="connsiteY7" fmla="*/ 5024 h 251209"/>
                <a:gd name="connsiteX8" fmla="*/ 296426 w 650652"/>
                <a:gd name="connsiteY8" fmla="*/ 40194 h 251209"/>
                <a:gd name="connsiteX9" fmla="*/ 386862 w 650652"/>
                <a:gd name="connsiteY9" fmla="*/ 25121 h 251209"/>
                <a:gd name="connsiteX10" fmla="*/ 406958 w 650652"/>
                <a:gd name="connsiteY10" fmla="*/ 90435 h 251209"/>
                <a:gd name="connsiteX11" fmla="*/ 487345 w 650652"/>
                <a:gd name="connsiteY11" fmla="*/ 135653 h 251209"/>
                <a:gd name="connsiteX12" fmla="*/ 487345 w 650652"/>
                <a:gd name="connsiteY12" fmla="*/ 180871 h 251209"/>
                <a:gd name="connsiteX13" fmla="*/ 557684 w 650652"/>
                <a:gd name="connsiteY13" fmla="*/ 180871 h 251209"/>
                <a:gd name="connsiteX14" fmla="*/ 602901 w 650652"/>
                <a:gd name="connsiteY14" fmla="*/ 221064 h 251209"/>
                <a:gd name="connsiteX15" fmla="*/ 650652 w 650652"/>
                <a:gd name="connsiteY15" fmla="*/ 251209 h 251209"/>
                <a:gd name="connsiteX16" fmla="*/ 7529 w 650652"/>
                <a:gd name="connsiteY16" fmla="*/ 251209 h 251209"/>
                <a:gd name="connsiteX0" fmla="*/ 7529 w 650652"/>
                <a:gd name="connsiteY0" fmla="*/ 251209 h 251209"/>
                <a:gd name="connsiteX1" fmla="*/ 10048 w 650652"/>
                <a:gd name="connsiteY1" fmla="*/ 185895 h 251209"/>
                <a:gd name="connsiteX2" fmla="*/ 0 w 650652"/>
                <a:gd name="connsiteY2" fmla="*/ 165798 h 251209"/>
                <a:gd name="connsiteX3" fmla="*/ 35197 w 650652"/>
                <a:gd name="connsiteY3" fmla="*/ 95460 h 251209"/>
                <a:gd name="connsiteX4" fmla="*/ 125604 w 650652"/>
                <a:gd name="connsiteY4" fmla="*/ 70339 h 251209"/>
                <a:gd name="connsiteX5" fmla="*/ 110546 w 650652"/>
                <a:gd name="connsiteY5" fmla="*/ 17619 h 251209"/>
                <a:gd name="connsiteX6" fmla="*/ 160774 w 650652"/>
                <a:gd name="connsiteY6" fmla="*/ 0 h 251209"/>
                <a:gd name="connsiteX7" fmla="*/ 266281 w 650652"/>
                <a:gd name="connsiteY7" fmla="*/ 5024 h 251209"/>
                <a:gd name="connsiteX8" fmla="*/ 296426 w 650652"/>
                <a:gd name="connsiteY8" fmla="*/ 40194 h 251209"/>
                <a:gd name="connsiteX9" fmla="*/ 386862 w 650652"/>
                <a:gd name="connsiteY9" fmla="*/ 25121 h 251209"/>
                <a:gd name="connsiteX10" fmla="*/ 406958 w 650652"/>
                <a:gd name="connsiteY10" fmla="*/ 90435 h 251209"/>
                <a:gd name="connsiteX11" fmla="*/ 487345 w 650652"/>
                <a:gd name="connsiteY11" fmla="*/ 135653 h 251209"/>
                <a:gd name="connsiteX12" fmla="*/ 487345 w 650652"/>
                <a:gd name="connsiteY12" fmla="*/ 180871 h 251209"/>
                <a:gd name="connsiteX13" fmla="*/ 557684 w 650652"/>
                <a:gd name="connsiteY13" fmla="*/ 180871 h 251209"/>
                <a:gd name="connsiteX14" fmla="*/ 602901 w 650652"/>
                <a:gd name="connsiteY14" fmla="*/ 221064 h 251209"/>
                <a:gd name="connsiteX15" fmla="*/ 650652 w 650652"/>
                <a:gd name="connsiteY15" fmla="*/ 251209 h 251209"/>
                <a:gd name="connsiteX16" fmla="*/ 7529 w 650652"/>
                <a:gd name="connsiteY16" fmla="*/ 251209 h 251209"/>
                <a:gd name="connsiteX0" fmla="*/ 7529 w 650652"/>
                <a:gd name="connsiteY0" fmla="*/ 258711 h 258711"/>
                <a:gd name="connsiteX1" fmla="*/ 10048 w 650652"/>
                <a:gd name="connsiteY1" fmla="*/ 193397 h 258711"/>
                <a:gd name="connsiteX2" fmla="*/ 0 w 650652"/>
                <a:gd name="connsiteY2" fmla="*/ 173300 h 258711"/>
                <a:gd name="connsiteX3" fmla="*/ 35197 w 650652"/>
                <a:gd name="connsiteY3" fmla="*/ 102962 h 258711"/>
                <a:gd name="connsiteX4" fmla="*/ 125604 w 650652"/>
                <a:gd name="connsiteY4" fmla="*/ 77841 h 258711"/>
                <a:gd name="connsiteX5" fmla="*/ 110546 w 650652"/>
                <a:gd name="connsiteY5" fmla="*/ 25121 h 258711"/>
                <a:gd name="connsiteX6" fmla="*/ 160774 w 650652"/>
                <a:gd name="connsiteY6" fmla="*/ 7502 h 258711"/>
                <a:gd name="connsiteX7" fmla="*/ 268786 w 650652"/>
                <a:gd name="connsiteY7" fmla="*/ 0 h 258711"/>
                <a:gd name="connsiteX8" fmla="*/ 296426 w 650652"/>
                <a:gd name="connsiteY8" fmla="*/ 47696 h 258711"/>
                <a:gd name="connsiteX9" fmla="*/ 386862 w 650652"/>
                <a:gd name="connsiteY9" fmla="*/ 32623 h 258711"/>
                <a:gd name="connsiteX10" fmla="*/ 406958 w 650652"/>
                <a:gd name="connsiteY10" fmla="*/ 97937 h 258711"/>
                <a:gd name="connsiteX11" fmla="*/ 487345 w 650652"/>
                <a:gd name="connsiteY11" fmla="*/ 143155 h 258711"/>
                <a:gd name="connsiteX12" fmla="*/ 487345 w 650652"/>
                <a:gd name="connsiteY12" fmla="*/ 188373 h 258711"/>
                <a:gd name="connsiteX13" fmla="*/ 557684 w 650652"/>
                <a:gd name="connsiteY13" fmla="*/ 188373 h 258711"/>
                <a:gd name="connsiteX14" fmla="*/ 602901 w 650652"/>
                <a:gd name="connsiteY14" fmla="*/ 228566 h 258711"/>
                <a:gd name="connsiteX15" fmla="*/ 650652 w 650652"/>
                <a:gd name="connsiteY15" fmla="*/ 258711 h 258711"/>
                <a:gd name="connsiteX16" fmla="*/ 7529 w 650652"/>
                <a:gd name="connsiteY16" fmla="*/ 258711 h 258711"/>
                <a:gd name="connsiteX0" fmla="*/ 7529 w 650652"/>
                <a:gd name="connsiteY0" fmla="*/ 258711 h 258711"/>
                <a:gd name="connsiteX1" fmla="*/ 10048 w 650652"/>
                <a:gd name="connsiteY1" fmla="*/ 193397 h 258711"/>
                <a:gd name="connsiteX2" fmla="*/ 0 w 650652"/>
                <a:gd name="connsiteY2" fmla="*/ 173300 h 258711"/>
                <a:gd name="connsiteX3" fmla="*/ 35197 w 650652"/>
                <a:gd name="connsiteY3" fmla="*/ 102962 h 258711"/>
                <a:gd name="connsiteX4" fmla="*/ 125604 w 650652"/>
                <a:gd name="connsiteY4" fmla="*/ 77841 h 258711"/>
                <a:gd name="connsiteX5" fmla="*/ 110546 w 650652"/>
                <a:gd name="connsiteY5" fmla="*/ 25121 h 258711"/>
                <a:gd name="connsiteX6" fmla="*/ 160774 w 650652"/>
                <a:gd name="connsiteY6" fmla="*/ 7502 h 258711"/>
                <a:gd name="connsiteX7" fmla="*/ 268786 w 650652"/>
                <a:gd name="connsiteY7" fmla="*/ 0 h 258711"/>
                <a:gd name="connsiteX8" fmla="*/ 296426 w 650652"/>
                <a:gd name="connsiteY8" fmla="*/ 37675 h 258711"/>
                <a:gd name="connsiteX9" fmla="*/ 386862 w 650652"/>
                <a:gd name="connsiteY9" fmla="*/ 32623 h 258711"/>
                <a:gd name="connsiteX10" fmla="*/ 406958 w 650652"/>
                <a:gd name="connsiteY10" fmla="*/ 97937 h 258711"/>
                <a:gd name="connsiteX11" fmla="*/ 487345 w 650652"/>
                <a:gd name="connsiteY11" fmla="*/ 143155 h 258711"/>
                <a:gd name="connsiteX12" fmla="*/ 487345 w 650652"/>
                <a:gd name="connsiteY12" fmla="*/ 188373 h 258711"/>
                <a:gd name="connsiteX13" fmla="*/ 557684 w 650652"/>
                <a:gd name="connsiteY13" fmla="*/ 188373 h 258711"/>
                <a:gd name="connsiteX14" fmla="*/ 602901 w 650652"/>
                <a:gd name="connsiteY14" fmla="*/ 228566 h 258711"/>
                <a:gd name="connsiteX15" fmla="*/ 650652 w 650652"/>
                <a:gd name="connsiteY15" fmla="*/ 258711 h 258711"/>
                <a:gd name="connsiteX16" fmla="*/ 7529 w 650652"/>
                <a:gd name="connsiteY16" fmla="*/ 258711 h 258711"/>
                <a:gd name="connsiteX0" fmla="*/ 7529 w 650652"/>
                <a:gd name="connsiteY0" fmla="*/ 258711 h 258711"/>
                <a:gd name="connsiteX1" fmla="*/ 10048 w 650652"/>
                <a:gd name="connsiteY1" fmla="*/ 193397 h 258711"/>
                <a:gd name="connsiteX2" fmla="*/ 0 w 650652"/>
                <a:gd name="connsiteY2" fmla="*/ 173300 h 258711"/>
                <a:gd name="connsiteX3" fmla="*/ 35197 w 650652"/>
                <a:gd name="connsiteY3" fmla="*/ 102962 h 258711"/>
                <a:gd name="connsiteX4" fmla="*/ 125604 w 650652"/>
                <a:gd name="connsiteY4" fmla="*/ 77841 h 258711"/>
                <a:gd name="connsiteX5" fmla="*/ 110546 w 650652"/>
                <a:gd name="connsiteY5" fmla="*/ 25121 h 258711"/>
                <a:gd name="connsiteX6" fmla="*/ 160774 w 650652"/>
                <a:gd name="connsiteY6" fmla="*/ 7502 h 258711"/>
                <a:gd name="connsiteX7" fmla="*/ 268786 w 650652"/>
                <a:gd name="connsiteY7" fmla="*/ 0 h 258711"/>
                <a:gd name="connsiteX8" fmla="*/ 296426 w 650652"/>
                <a:gd name="connsiteY8" fmla="*/ 37675 h 258711"/>
                <a:gd name="connsiteX9" fmla="*/ 371830 w 650652"/>
                <a:gd name="connsiteY9" fmla="*/ 30118 h 258711"/>
                <a:gd name="connsiteX10" fmla="*/ 406958 w 650652"/>
                <a:gd name="connsiteY10" fmla="*/ 97937 h 258711"/>
                <a:gd name="connsiteX11" fmla="*/ 487345 w 650652"/>
                <a:gd name="connsiteY11" fmla="*/ 143155 h 258711"/>
                <a:gd name="connsiteX12" fmla="*/ 487345 w 650652"/>
                <a:gd name="connsiteY12" fmla="*/ 188373 h 258711"/>
                <a:gd name="connsiteX13" fmla="*/ 557684 w 650652"/>
                <a:gd name="connsiteY13" fmla="*/ 188373 h 258711"/>
                <a:gd name="connsiteX14" fmla="*/ 602901 w 650652"/>
                <a:gd name="connsiteY14" fmla="*/ 228566 h 258711"/>
                <a:gd name="connsiteX15" fmla="*/ 650652 w 650652"/>
                <a:gd name="connsiteY15" fmla="*/ 258711 h 258711"/>
                <a:gd name="connsiteX16" fmla="*/ 7529 w 650652"/>
                <a:gd name="connsiteY16" fmla="*/ 258711 h 258711"/>
                <a:gd name="connsiteX0" fmla="*/ 7529 w 650652"/>
                <a:gd name="connsiteY0" fmla="*/ 258711 h 258711"/>
                <a:gd name="connsiteX1" fmla="*/ 10048 w 650652"/>
                <a:gd name="connsiteY1" fmla="*/ 193397 h 258711"/>
                <a:gd name="connsiteX2" fmla="*/ 0 w 650652"/>
                <a:gd name="connsiteY2" fmla="*/ 173300 h 258711"/>
                <a:gd name="connsiteX3" fmla="*/ 35197 w 650652"/>
                <a:gd name="connsiteY3" fmla="*/ 102962 h 258711"/>
                <a:gd name="connsiteX4" fmla="*/ 125604 w 650652"/>
                <a:gd name="connsiteY4" fmla="*/ 77841 h 258711"/>
                <a:gd name="connsiteX5" fmla="*/ 103030 w 650652"/>
                <a:gd name="connsiteY5" fmla="*/ 25121 h 258711"/>
                <a:gd name="connsiteX6" fmla="*/ 160774 w 650652"/>
                <a:gd name="connsiteY6" fmla="*/ 7502 h 258711"/>
                <a:gd name="connsiteX7" fmla="*/ 268786 w 650652"/>
                <a:gd name="connsiteY7" fmla="*/ 0 h 258711"/>
                <a:gd name="connsiteX8" fmla="*/ 296426 w 650652"/>
                <a:gd name="connsiteY8" fmla="*/ 37675 h 258711"/>
                <a:gd name="connsiteX9" fmla="*/ 371830 w 650652"/>
                <a:gd name="connsiteY9" fmla="*/ 30118 h 258711"/>
                <a:gd name="connsiteX10" fmla="*/ 406958 w 650652"/>
                <a:gd name="connsiteY10" fmla="*/ 97937 h 258711"/>
                <a:gd name="connsiteX11" fmla="*/ 487345 w 650652"/>
                <a:gd name="connsiteY11" fmla="*/ 143155 h 258711"/>
                <a:gd name="connsiteX12" fmla="*/ 487345 w 650652"/>
                <a:gd name="connsiteY12" fmla="*/ 188373 h 258711"/>
                <a:gd name="connsiteX13" fmla="*/ 557684 w 650652"/>
                <a:gd name="connsiteY13" fmla="*/ 188373 h 258711"/>
                <a:gd name="connsiteX14" fmla="*/ 602901 w 650652"/>
                <a:gd name="connsiteY14" fmla="*/ 228566 h 258711"/>
                <a:gd name="connsiteX15" fmla="*/ 650652 w 650652"/>
                <a:gd name="connsiteY15" fmla="*/ 258711 h 258711"/>
                <a:gd name="connsiteX16" fmla="*/ 7529 w 650652"/>
                <a:gd name="connsiteY16" fmla="*/ 258711 h 258711"/>
                <a:gd name="connsiteX0" fmla="*/ 7529 w 650652"/>
                <a:gd name="connsiteY0" fmla="*/ 258711 h 258711"/>
                <a:gd name="connsiteX1" fmla="*/ 10048 w 650652"/>
                <a:gd name="connsiteY1" fmla="*/ 193397 h 258711"/>
                <a:gd name="connsiteX2" fmla="*/ 0 w 650652"/>
                <a:gd name="connsiteY2" fmla="*/ 173300 h 258711"/>
                <a:gd name="connsiteX3" fmla="*/ 35197 w 650652"/>
                <a:gd name="connsiteY3" fmla="*/ 102962 h 258711"/>
                <a:gd name="connsiteX4" fmla="*/ 125604 w 650652"/>
                <a:gd name="connsiteY4" fmla="*/ 77841 h 258711"/>
                <a:gd name="connsiteX5" fmla="*/ 103030 w 650652"/>
                <a:gd name="connsiteY5" fmla="*/ 25121 h 258711"/>
                <a:gd name="connsiteX6" fmla="*/ 160774 w 650652"/>
                <a:gd name="connsiteY6" fmla="*/ 7502 h 258711"/>
                <a:gd name="connsiteX7" fmla="*/ 268786 w 650652"/>
                <a:gd name="connsiteY7" fmla="*/ 0 h 258711"/>
                <a:gd name="connsiteX8" fmla="*/ 288910 w 650652"/>
                <a:gd name="connsiteY8" fmla="*/ 30159 h 258711"/>
                <a:gd name="connsiteX9" fmla="*/ 371830 w 650652"/>
                <a:gd name="connsiteY9" fmla="*/ 30118 h 258711"/>
                <a:gd name="connsiteX10" fmla="*/ 406958 w 650652"/>
                <a:gd name="connsiteY10" fmla="*/ 97937 h 258711"/>
                <a:gd name="connsiteX11" fmla="*/ 487345 w 650652"/>
                <a:gd name="connsiteY11" fmla="*/ 143155 h 258711"/>
                <a:gd name="connsiteX12" fmla="*/ 487345 w 650652"/>
                <a:gd name="connsiteY12" fmla="*/ 188373 h 258711"/>
                <a:gd name="connsiteX13" fmla="*/ 557684 w 650652"/>
                <a:gd name="connsiteY13" fmla="*/ 188373 h 258711"/>
                <a:gd name="connsiteX14" fmla="*/ 602901 w 650652"/>
                <a:gd name="connsiteY14" fmla="*/ 228566 h 258711"/>
                <a:gd name="connsiteX15" fmla="*/ 650652 w 650652"/>
                <a:gd name="connsiteY15" fmla="*/ 258711 h 258711"/>
                <a:gd name="connsiteX16" fmla="*/ 7529 w 650652"/>
                <a:gd name="connsiteY16" fmla="*/ 258711 h 258711"/>
                <a:gd name="connsiteX0" fmla="*/ 7529 w 650652"/>
                <a:gd name="connsiteY0" fmla="*/ 258711 h 258711"/>
                <a:gd name="connsiteX1" fmla="*/ 10048 w 650652"/>
                <a:gd name="connsiteY1" fmla="*/ 193397 h 258711"/>
                <a:gd name="connsiteX2" fmla="*/ 0 w 650652"/>
                <a:gd name="connsiteY2" fmla="*/ 173300 h 258711"/>
                <a:gd name="connsiteX3" fmla="*/ 35197 w 650652"/>
                <a:gd name="connsiteY3" fmla="*/ 102962 h 258711"/>
                <a:gd name="connsiteX4" fmla="*/ 125604 w 650652"/>
                <a:gd name="connsiteY4" fmla="*/ 77841 h 258711"/>
                <a:gd name="connsiteX5" fmla="*/ 103030 w 650652"/>
                <a:gd name="connsiteY5" fmla="*/ 25121 h 258711"/>
                <a:gd name="connsiteX6" fmla="*/ 160774 w 650652"/>
                <a:gd name="connsiteY6" fmla="*/ 7502 h 258711"/>
                <a:gd name="connsiteX7" fmla="*/ 268786 w 650652"/>
                <a:gd name="connsiteY7" fmla="*/ 0 h 258711"/>
                <a:gd name="connsiteX8" fmla="*/ 288910 w 650652"/>
                <a:gd name="connsiteY8" fmla="*/ 30159 h 258711"/>
                <a:gd name="connsiteX9" fmla="*/ 364314 w 650652"/>
                <a:gd name="connsiteY9" fmla="*/ 27613 h 258711"/>
                <a:gd name="connsiteX10" fmla="*/ 406958 w 650652"/>
                <a:gd name="connsiteY10" fmla="*/ 97937 h 258711"/>
                <a:gd name="connsiteX11" fmla="*/ 487345 w 650652"/>
                <a:gd name="connsiteY11" fmla="*/ 143155 h 258711"/>
                <a:gd name="connsiteX12" fmla="*/ 487345 w 650652"/>
                <a:gd name="connsiteY12" fmla="*/ 188373 h 258711"/>
                <a:gd name="connsiteX13" fmla="*/ 557684 w 650652"/>
                <a:gd name="connsiteY13" fmla="*/ 188373 h 258711"/>
                <a:gd name="connsiteX14" fmla="*/ 602901 w 650652"/>
                <a:gd name="connsiteY14" fmla="*/ 228566 h 258711"/>
                <a:gd name="connsiteX15" fmla="*/ 650652 w 650652"/>
                <a:gd name="connsiteY15" fmla="*/ 258711 h 258711"/>
                <a:gd name="connsiteX16" fmla="*/ 7529 w 650652"/>
                <a:gd name="connsiteY16" fmla="*/ 258711 h 25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0652" h="258711">
                  <a:moveTo>
                    <a:pt x="7529" y="258711"/>
                  </a:moveTo>
                  <a:cubicBezTo>
                    <a:pt x="8369" y="236940"/>
                    <a:pt x="9208" y="215168"/>
                    <a:pt x="10048" y="193397"/>
                  </a:cubicBezTo>
                  <a:lnTo>
                    <a:pt x="0" y="173300"/>
                  </a:lnTo>
                  <a:lnTo>
                    <a:pt x="35197" y="102962"/>
                  </a:lnTo>
                  <a:lnTo>
                    <a:pt x="125604" y="77841"/>
                  </a:lnTo>
                  <a:lnTo>
                    <a:pt x="103030" y="25121"/>
                  </a:lnTo>
                  <a:lnTo>
                    <a:pt x="160774" y="7502"/>
                  </a:lnTo>
                  <a:lnTo>
                    <a:pt x="268786" y="0"/>
                  </a:lnTo>
                  <a:lnTo>
                    <a:pt x="288910" y="30159"/>
                  </a:lnTo>
                  <a:lnTo>
                    <a:pt x="364314" y="27613"/>
                  </a:lnTo>
                  <a:lnTo>
                    <a:pt x="406958" y="97937"/>
                  </a:lnTo>
                  <a:lnTo>
                    <a:pt x="487345" y="143155"/>
                  </a:lnTo>
                  <a:lnTo>
                    <a:pt x="487345" y="188373"/>
                  </a:lnTo>
                  <a:lnTo>
                    <a:pt x="557684" y="188373"/>
                  </a:lnTo>
                  <a:lnTo>
                    <a:pt x="602901" y="228566"/>
                  </a:lnTo>
                  <a:lnTo>
                    <a:pt x="650652" y="258711"/>
                  </a:lnTo>
                  <a:lnTo>
                    <a:pt x="7529" y="258711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83" name="Dowolny kształt 82"/>
            <p:cNvSpPr/>
            <p:nvPr userDrawn="1"/>
          </p:nvSpPr>
          <p:spPr>
            <a:xfrm>
              <a:off x="7973394" y="5160153"/>
              <a:ext cx="1207118" cy="567732"/>
            </a:xfrm>
            <a:custGeom>
              <a:avLst/>
              <a:gdLst>
                <a:gd name="connsiteX0" fmla="*/ 1185706 w 1190730"/>
                <a:gd name="connsiteY0" fmla="*/ 567732 h 567732"/>
                <a:gd name="connsiteX1" fmla="*/ 331596 w 1190730"/>
                <a:gd name="connsiteY1" fmla="*/ 562708 h 567732"/>
                <a:gd name="connsiteX2" fmla="*/ 251209 w 1190730"/>
                <a:gd name="connsiteY2" fmla="*/ 502418 h 567732"/>
                <a:gd name="connsiteX3" fmla="*/ 195943 w 1190730"/>
                <a:gd name="connsiteY3" fmla="*/ 502418 h 567732"/>
                <a:gd name="connsiteX4" fmla="*/ 190919 w 1190730"/>
                <a:gd name="connsiteY4" fmla="*/ 452176 h 567732"/>
                <a:gd name="connsiteX5" fmla="*/ 100484 w 1190730"/>
                <a:gd name="connsiteY5" fmla="*/ 411983 h 567732"/>
                <a:gd name="connsiteX6" fmla="*/ 95460 w 1190730"/>
                <a:gd name="connsiteY6" fmla="*/ 331596 h 567732"/>
                <a:gd name="connsiteX7" fmla="*/ 60290 w 1190730"/>
                <a:gd name="connsiteY7" fmla="*/ 281354 h 567732"/>
                <a:gd name="connsiteX8" fmla="*/ 35170 w 1190730"/>
                <a:gd name="connsiteY8" fmla="*/ 266281 h 567732"/>
                <a:gd name="connsiteX9" fmla="*/ 40194 w 1190730"/>
                <a:gd name="connsiteY9" fmla="*/ 211016 h 567732"/>
                <a:gd name="connsiteX10" fmla="*/ 0 w 1190730"/>
                <a:gd name="connsiteY10" fmla="*/ 90435 h 567732"/>
                <a:gd name="connsiteX11" fmla="*/ 20097 w 1190730"/>
                <a:gd name="connsiteY11" fmla="*/ 35169 h 567732"/>
                <a:gd name="connsiteX12" fmla="*/ 65315 w 1190730"/>
                <a:gd name="connsiteY12" fmla="*/ 0 h 567732"/>
                <a:gd name="connsiteX13" fmla="*/ 155750 w 1190730"/>
                <a:gd name="connsiteY13" fmla="*/ 25121 h 567732"/>
                <a:gd name="connsiteX14" fmla="*/ 195943 w 1190730"/>
                <a:gd name="connsiteY14" fmla="*/ 80387 h 567732"/>
                <a:gd name="connsiteX15" fmla="*/ 200967 w 1190730"/>
                <a:gd name="connsiteY15" fmla="*/ 120580 h 567732"/>
                <a:gd name="connsiteX16" fmla="*/ 311499 w 1190730"/>
                <a:gd name="connsiteY16" fmla="*/ 110532 h 567732"/>
                <a:gd name="connsiteX17" fmla="*/ 341644 w 1190730"/>
                <a:gd name="connsiteY17" fmla="*/ 45218 h 567732"/>
                <a:gd name="connsiteX18" fmla="*/ 437104 w 1190730"/>
                <a:gd name="connsiteY18" fmla="*/ 5024 h 567732"/>
                <a:gd name="connsiteX19" fmla="*/ 472273 w 1190730"/>
                <a:gd name="connsiteY19" fmla="*/ 35169 h 567732"/>
                <a:gd name="connsiteX20" fmla="*/ 492370 w 1190730"/>
                <a:gd name="connsiteY20" fmla="*/ 100484 h 567732"/>
                <a:gd name="connsiteX21" fmla="*/ 442128 w 1190730"/>
                <a:gd name="connsiteY21" fmla="*/ 105508 h 567732"/>
                <a:gd name="connsiteX22" fmla="*/ 472273 w 1190730"/>
                <a:gd name="connsiteY22" fmla="*/ 140677 h 567732"/>
                <a:gd name="connsiteX23" fmla="*/ 532563 w 1190730"/>
                <a:gd name="connsiteY23" fmla="*/ 165798 h 567732"/>
                <a:gd name="connsiteX24" fmla="*/ 552660 w 1190730"/>
                <a:gd name="connsiteY24" fmla="*/ 165798 h 567732"/>
                <a:gd name="connsiteX25" fmla="*/ 582805 w 1190730"/>
                <a:gd name="connsiteY25" fmla="*/ 276330 h 567732"/>
                <a:gd name="connsiteX26" fmla="*/ 658167 w 1190730"/>
                <a:gd name="connsiteY26" fmla="*/ 321547 h 567732"/>
                <a:gd name="connsiteX27" fmla="*/ 713433 w 1190730"/>
                <a:gd name="connsiteY27" fmla="*/ 311499 h 567732"/>
                <a:gd name="connsiteX28" fmla="*/ 753627 w 1190730"/>
                <a:gd name="connsiteY28" fmla="*/ 336620 h 567732"/>
                <a:gd name="connsiteX29" fmla="*/ 854110 w 1190730"/>
                <a:gd name="connsiteY29" fmla="*/ 422031 h 567732"/>
                <a:gd name="connsiteX30" fmla="*/ 954594 w 1190730"/>
                <a:gd name="connsiteY30" fmla="*/ 411983 h 567732"/>
                <a:gd name="connsiteX31" fmla="*/ 1090247 w 1190730"/>
                <a:gd name="connsiteY31" fmla="*/ 351692 h 567732"/>
                <a:gd name="connsiteX32" fmla="*/ 1150537 w 1190730"/>
                <a:gd name="connsiteY32" fmla="*/ 401934 h 567732"/>
                <a:gd name="connsiteX33" fmla="*/ 1190730 w 1190730"/>
                <a:gd name="connsiteY33" fmla="*/ 386862 h 567732"/>
                <a:gd name="connsiteX34" fmla="*/ 1185706 w 1190730"/>
                <a:gd name="connsiteY34" fmla="*/ 567732 h 567732"/>
                <a:gd name="connsiteX0" fmla="*/ 1185706 w 1190730"/>
                <a:gd name="connsiteY0" fmla="*/ 567732 h 567732"/>
                <a:gd name="connsiteX1" fmla="*/ 331596 w 1190730"/>
                <a:gd name="connsiteY1" fmla="*/ 562708 h 567732"/>
                <a:gd name="connsiteX2" fmla="*/ 251209 w 1190730"/>
                <a:gd name="connsiteY2" fmla="*/ 502418 h 567732"/>
                <a:gd name="connsiteX3" fmla="*/ 195943 w 1190730"/>
                <a:gd name="connsiteY3" fmla="*/ 502418 h 567732"/>
                <a:gd name="connsiteX4" fmla="*/ 190919 w 1190730"/>
                <a:gd name="connsiteY4" fmla="*/ 452176 h 567732"/>
                <a:gd name="connsiteX5" fmla="*/ 100484 w 1190730"/>
                <a:gd name="connsiteY5" fmla="*/ 411983 h 567732"/>
                <a:gd name="connsiteX6" fmla="*/ 72913 w 1190730"/>
                <a:gd name="connsiteY6" fmla="*/ 331596 h 567732"/>
                <a:gd name="connsiteX7" fmla="*/ 60290 w 1190730"/>
                <a:gd name="connsiteY7" fmla="*/ 281354 h 567732"/>
                <a:gd name="connsiteX8" fmla="*/ 35170 w 1190730"/>
                <a:gd name="connsiteY8" fmla="*/ 266281 h 567732"/>
                <a:gd name="connsiteX9" fmla="*/ 40194 w 1190730"/>
                <a:gd name="connsiteY9" fmla="*/ 211016 h 567732"/>
                <a:gd name="connsiteX10" fmla="*/ 0 w 1190730"/>
                <a:gd name="connsiteY10" fmla="*/ 90435 h 567732"/>
                <a:gd name="connsiteX11" fmla="*/ 20097 w 1190730"/>
                <a:gd name="connsiteY11" fmla="*/ 35169 h 567732"/>
                <a:gd name="connsiteX12" fmla="*/ 65315 w 1190730"/>
                <a:gd name="connsiteY12" fmla="*/ 0 h 567732"/>
                <a:gd name="connsiteX13" fmla="*/ 155750 w 1190730"/>
                <a:gd name="connsiteY13" fmla="*/ 25121 h 567732"/>
                <a:gd name="connsiteX14" fmla="*/ 195943 w 1190730"/>
                <a:gd name="connsiteY14" fmla="*/ 80387 h 567732"/>
                <a:gd name="connsiteX15" fmla="*/ 200967 w 1190730"/>
                <a:gd name="connsiteY15" fmla="*/ 120580 h 567732"/>
                <a:gd name="connsiteX16" fmla="*/ 311499 w 1190730"/>
                <a:gd name="connsiteY16" fmla="*/ 110532 h 567732"/>
                <a:gd name="connsiteX17" fmla="*/ 341644 w 1190730"/>
                <a:gd name="connsiteY17" fmla="*/ 45218 h 567732"/>
                <a:gd name="connsiteX18" fmla="*/ 437104 w 1190730"/>
                <a:gd name="connsiteY18" fmla="*/ 5024 h 567732"/>
                <a:gd name="connsiteX19" fmla="*/ 472273 w 1190730"/>
                <a:gd name="connsiteY19" fmla="*/ 35169 h 567732"/>
                <a:gd name="connsiteX20" fmla="*/ 492370 w 1190730"/>
                <a:gd name="connsiteY20" fmla="*/ 100484 h 567732"/>
                <a:gd name="connsiteX21" fmla="*/ 442128 w 1190730"/>
                <a:gd name="connsiteY21" fmla="*/ 105508 h 567732"/>
                <a:gd name="connsiteX22" fmla="*/ 472273 w 1190730"/>
                <a:gd name="connsiteY22" fmla="*/ 140677 h 567732"/>
                <a:gd name="connsiteX23" fmla="*/ 532563 w 1190730"/>
                <a:gd name="connsiteY23" fmla="*/ 165798 h 567732"/>
                <a:gd name="connsiteX24" fmla="*/ 552660 w 1190730"/>
                <a:gd name="connsiteY24" fmla="*/ 165798 h 567732"/>
                <a:gd name="connsiteX25" fmla="*/ 582805 w 1190730"/>
                <a:gd name="connsiteY25" fmla="*/ 276330 h 567732"/>
                <a:gd name="connsiteX26" fmla="*/ 658167 w 1190730"/>
                <a:gd name="connsiteY26" fmla="*/ 321547 h 567732"/>
                <a:gd name="connsiteX27" fmla="*/ 713433 w 1190730"/>
                <a:gd name="connsiteY27" fmla="*/ 311499 h 567732"/>
                <a:gd name="connsiteX28" fmla="*/ 753627 w 1190730"/>
                <a:gd name="connsiteY28" fmla="*/ 336620 h 567732"/>
                <a:gd name="connsiteX29" fmla="*/ 854110 w 1190730"/>
                <a:gd name="connsiteY29" fmla="*/ 422031 h 567732"/>
                <a:gd name="connsiteX30" fmla="*/ 954594 w 1190730"/>
                <a:gd name="connsiteY30" fmla="*/ 411983 h 567732"/>
                <a:gd name="connsiteX31" fmla="*/ 1090247 w 1190730"/>
                <a:gd name="connsiteY31" fmla="*/ 351692 h 567732"/>
                <a:gd name="connsiteX32" fmla="*/ 1150537 w 1190730"/>
                <a:gd name="connsiteY32" fmla="*/ 401934 h 567732"/>
                <a:gd name="connsiteX33" fmla="*/ 1190730 w 1190730"/>
                <a:gd name="connsiteY33" fmla="*/ 386862 h 567732"/>
                <a:gd name="connsiteX34" fmla="*/ 1185706 w 1190730"/>
                <a:gd name="connsiteY34" fmla="*/ 567732 h 567732"/>
                <a:gd name="connsiteX0" fmla="*/ 1185706 w 1190730"/>
                <a:gd name="connsiteY0" fmla="*/ 567732 h 567732"/>
                <a:gd name="connsiteX1" fmla="*/ 331596 w 1190730"/>
                <a:gd name="connsiteY1" fmla="*/ 562708 h 567732"/>
                <a:gd name="connsiteX2" fmla="*/ 251209 w 1190730"/>
                <a:gd name="connsiteY2" fmla="*/ 502418 h 567732"/>
                <a:gd name="connsiteX3" fmla="*/ 195943 w 1190730"/>
                <a:gd name="connsiteY3" fmla="*/ 502418 h 567732"/>
                <a:gd name="connsiteX4" fmla="*/ 190919 w 1190730"/>
                <a:gd name="connsiteY4" fmla="*/ 452176 h 567732"/>
                <a:gd name="connsiteX5" fmla="*/ 100484 w 1190730"/>
                <a:gd name="connsiteY5" fmla="*/ 411983 h 567732"/>
                <a:gd name="connsiteX6" fmla="*/ 72913 w 1190730"/>
                <a:gd name="connsiteY6" fmla="*/ 331596 h 567732"/>
                <a:gd name="connsiteX7" fmla="*/ 60290 w 1190730"/>
                <a:gd name="connsiteY7" fmla="*/ 281354 h 567732"/>
                <a:gd name="connsiteX8" fmla="*/ 27655 w 1190730"/>
                <a:gd name="connsiteY8" fmla="*/ 266281 h 567732"/>
                <a:gd name="connsiteX9" fmla="*/ 40194 w 1190730"/>
                <a:gd name="connsiteY9" fmla="*/ 211016 h 567732"/>
                <a:gd name="connsiteX10" fmla="*/ 0 w 1190730"/>
                <a:gd name="connsiteY10" fmla="*/ 90435 h 567732"/>
                <a:gd name="connsiteX11" fmla="*/ 20097 w 1190730"/>
                <a:gd name="connsiteY11" fmla="*/ 35169 h 567732"/>
                <a:gd name="connsiteX12" fmla="*/ 65315 w 1190730"/>
                <a:gd name="connsiteY12" fmla="*/ 0 h 567732"/>
                <a:gd name="connsiteX13" fmla="*/ 155750 w 1190730"/>
                <a:gd name="connsiteY13" fmla="*/ 25121 h 567732"/>
                <a:gd name="connsiteX14" fmla="*/ 195943 w 1190730"/>
                <a:gd name="connsiteY14" fmla="*/ 80387 h 567732"/>
                <a:gd name="connsiteX15" fmla="*/ 200967 w 1190730"/>
                <a:gd name="connsiteY15" fmla="*/ 120580 h 567732"/>
                <a:gd name="connsiteX16" fmla="*/ 311499 w 1190730"/>
                <a:gd name="connsiteY16" fmla="*/ 110532 h 567732"/>
                <a:gd name="connsiteX17" fmla="*/ 341644 w 1190730"/>
                <a:gd name="connsiteY17" fmla="*/ 45218 h 567732"/>
                <a:gd name="connsiteX18" fmla="*/ 437104 w 1190730"/>
                <a:gd name="connsiteY18" fmla="*/ 5024 h 567732"/>
                <a:gd name="connsiteX19" fmla="*/ 472273 w 1190730"/>
                <a:gd name="connsiteY19" fmla="*/ 35169 h 567732"/>
                <a:gd name="connsiteX20" fmla="*/ 492370 w 1190730"/>
                <a:gd name="connsiteY20" fmla="*/ 100484 h 567732"/>
                <a:gd name="connsiteX21" fmla="*/ 442128 w 1190730"/>
                <a:gd name="connsiteY21" fmla="*/ 105508 h 567732"/>
                <a:gd name="connsiteX22" fmla="*/ 472273 w 1190730"/>
                <a:gd name="connsiteY22" fmla="*/ 140677 h 567732"/>
                <a:gd name="connsiteX23" fmla="*/ 532563 w 1190730"/>
                <a:gd name="connsiteY23" fmla="*/ 165798 h 567732"/>
                <a:gd name="connsiteX24" fmla="*/ 552660 w 1190730"/>
                <a:gd name="connsiteY24" fmla="*/ 165798 h 567732"/>
                <a:gd name="connsiteX25" fmla="*/ 582805 w 1190730"/>
                <a:gd name="connsiteY25" fmla="*/ 276330 h 567732"/>
                <a:gd name="connsiteX26" fmla="*/ 658167 w 1190730"/>
                <a:gd name="connsiteY26" fmla="*/ 321547 h 567732"/>
                <a:gd name="connsiteX27" fmla="*/ 713433 w 1190730"/>
                <a:gd name="connsiteY27" fmla="*/ 311499 h 567732"/>
                <a:gd name="connsiteX28" fmla="*/ 753627 w 1190730"/>
                <a:gd name="connsiteY28" fmla="*/ 336620 h 567732"/>
                <a:gd name="connsiteX29" fmla="*/ 854110 w 1190730"/>
                <a:gd name="connsiteY29" fmla="*/ 422031 h 567732"/>
                <a:gd name="connsiteX30" fmla="*/ 954594 w 1190730"/>
                <a:gd name="connsiteY30" fmla="*/ 411983 h 567732"/>
                <a:gd name="connsiteX31" fmla="*/ 1090247 w 1190730"/>
                <a:gd name="connsiteY31" fmla="*/ 351692 h 567732"/>
                <a:gd name="connsiteX32" fmla="*/ 1150537 w 1190730"/>
                <a:gd name="connsiteY32" fmla="*/ 401934 h 567732"/>
                <a:gd name="connsiteX33" fmla="*/ 1190730 w 1190730"/>
                <a:gd name="connsiteY33" fmla="*/ 386862 h 567732"/>
                <a:gd name="connsiteX34" fmla="*/ 1185706 w 1190730"/>
                <a:gd name="connsiteY34" fmla="*/ 567732 h 567732"/>
                <a:gd name="connsiteX0" fmla="*/ 1185706 w 1190730"/>
                <a:gd name="connsiteY0" fmla="*/ 567732 h 567732"/>
                <a:gd name="connsiteX1" fmla="*/ 331596 w 1190730"/>
                <a:gd name="connsiteY1" fmla="*/ 562708 h 567732"/>
                <a:gd name="connsiteX2" fmla="*/ 251209 w 1190730"/>
                <a:gd name="connsiteY2" fmla="*/ 502418 h 567732"/>
                <a:gd name="connsiteX3" fmla="*/ 195943 w 1190730"/>
                <a:gd name="connsiteY3" fmla="*/ 502418 h 567732"/>
                <a:gd name="connsiteX4" fmla="*/ 190919 w 1190730"/>
                <a:gd name="connsiteY4" fmla="*/ 452176 h 567732"/>
                <a:gd name="connsiteX5" fmla="*/ 100484 w 1190730"/>
                <a:gd name="connsiteY5" fmla="*/ 411983 h 567732"/>
                <a:gd name="connsiteX6" fmla="*/ 72913 w 1190730"/>
                <a:gd name="connsiteY6" fmla="*/ 331596 h 567732"/>
                <a:gd name="connsiteX7" fmla="*/ 57785 w 1190730"/>
                <a:gd name="connsiteY7" fmla="*/ 291375 h 567732"/>
                <a:gd name="connsiteX8" fmla="*/ 27655 w 1190730"/>
                <a:gd name="connsiteY8" fmla="*/ 266281 h 567732"/>
                <a:gd name="connsiteX9" fmla="*/ 40194 w 1190730"/>
                <a:gd name="connsiteY9" fmla="*/ 211016 h 567732"/>
                <a:gd name="connsiteX10" fmla="*/ 0 w 1190730"/>
                <a:gd name="connsiteY10" fmla="*/ 90435 h 567732"/>
                <a:gd name="connsiteX11" fmla="*/ 20097 w 1190730"/>
                <a:gd name="connsiteY11" fmla="*/ 35169 h 567732"/>
                <a:gd name="connsiteX12" fmla="*/ 65315 w 1190730"/>
                <a:gd name="connsiteY12" fmla="*/ 0 h 567732"/>
                <a:gd name="connsiteX13" fmla="*/ 155750 w 1190730"/>
                <a:gd name="connsiteY13" fmla="*/ 25121 h 567732"/>
                <a:gd name="connsiteX14" fmla="*/ 195943 w 1190730"/>
                <a:gd name="connsiteY14" fmla="*/ 80387 h 567732"/>
                <a:gd name="connsiteX15" fmla="*/ 200967 w 1190730"/>
                <a:gd name="connsiteY15" fmla="*/ 120580 h 567732"/>
                <a:gd name="connsiteX16" fmla="*/ 311499 w 1190730"/>
                <a:gd name="connsiteY16" fmla="*/ 110532 h 567732"/>
                <a:gd name="connsiteX17" fmla="*/ 341644 w 1190730"/>
                <a:gd name="connsiteY17" fmla="*/ 45218 h 567732"/>
                <a:gd name="connsiteX18" fmla="*/ 437104 w 1190730"/>
                <a:gd name="connsiteY18" fmla="*/ 5024 h 567732"/>
                <a:gd name="connsiteX19" fmla="*/ 472273 w 1190730"/>
                <a:gd name="connsiteY19" fmla="*/ 35169 h 567732"/>
                <a:gd name="connsiteX20" fmla="*/ 492370 w 1190730"/>
                <a:gd name="connsiteY20" fmla="*/ 100484 h 567732"/>
                <a:gd name="connsiteX21" fmla="*/ 442128 w 1190730"/>
                <a:gd name="connsiteY21" fmla="*/ 105508 h 567732"/>
                <a:gd name="connsiteX22" fmla="*/ 472273 w 1190730"/>
                <a:gd name="connsiteY22" fmla="*/ 140677 h 567732"/>
                <a:gd name="connsiteX23" fmla="*/ 532563 w 1190730"/>
                <a:gd name="connsiteY23" fmla="*/ 165798 h 567732"/>
                <a:gd name="connsiteX24" fmla="*/ 552660 w 1190730"/>
                <a:gd name="connsiteY24" fmla="*/ 165798 h 567732"/>
                <a:gd name="connsiteX25" fmla="*/ 582805 w 1190730"/>
                <a:gd name="connsiteY25" fmla="*/ 276330 h 567732"/>
                <a:gd name="connsiteX26" fmla="*/ 658167 w 1190730"/>
                <a:gd name="connsiteY26" fmla="*/ 321547 h 567732"/>
                <a:gd name="connsiteX27" fmla="*/ 713433 w 1190730"/>
                <a:gd name="connsiteY27" fmla="*/ 311499 h 567732"/>
                <a:gd name="connsiteX28" fmla="*/ 753627 w 1190730"/>
                <a:gd name="connsiteY28" fmla="*/ 336620 h 567732"/>
                <a:gd name="connsiteX29" fmla="*/ 854110 w 1190730"/>
                <a:gd name="connsiteY29" fmla="*/ 422031 h 567732"/>
                <a:gd name="connsiteX30" fmla="*/ 954594 w 1190730"/>
                <a:gd name="connsiteY30" fmla="*/ 411983 h 567732"/>
                <a:gd name="connsiteX31" fmla="*/ 1090247 w 1190730"/>
                <a:gd name="connsiteY31" fmla="*/ 351692 h 567732"/>
                <a:gd name="connsiteX32" fmla="*/ 1150537 w 1190730"/>
                <a:gd name="connsiteY32" fmla="*/ 401934 h 567732"/>
                <a:gd name="connsiteX33" fmla="*/ 1190730 w 1190730"/>
                <a:gd name="connsiteY33" fmla="*/ 386862 h 567732"/>
                <a:gd name="connsiteX34" fmla="*/ 1185706 w 1190730"/>
                <a:gd name="connsiteY34" fmla="*/ 567732 h 567732"/>
                <a:gd name="connsiteX0" fmla="*/ 1185706 w 1190730"/>
                <a:gd name="connsiteY0" fmla="*/ 567732 h 567732"/>
                <a:gd name="connsiteX1" fmla="*/ 331596 w 1190730"/>
                <a:gd name="connsiteY1" fmla="*/ 562708 h 567732"/>
                <a:gd name="connsiteX2" fmla="*/ 251209 w 1190730"/>
                <a:gd name="connsiteY2" fmla="*/ 502418 h 567732"/>
                <a:gd name="connsiteX3" fmla="*/ 195943 w 1190730"/>
                <a:gd name="connsiteY3" fmla="*/ 502418 h 567732"/>
                <a:gd name="connsiteX4" fmla="*/ 190919 w 1190730"/>
                <a:gd name="connsiteY4" fmla="*/ 452176 h 567732"/>
                <a:gd name="connsiteX5" fmla="*/ 100484 w 1190730"/>
                <a:gd name="connsiteY5" fmla="*/ 411983 h 567732"/>
                <a:gd name="connsiteX6" fmla="*/ 72913 w 1190730"/>
                <a:gd name="connsiteY6" fmla="*/ 331596 h 567732"/>
                <a:gd name="connsiteX7" fmla="*/ 57785 w 1190730"/>
                <a:gd name="connsiteY7" fmla="*/ 291375 h 567732"/>
                <a:gd name="connsiteX8" fmla="*/ 27655 w 1190730"/>
                <a:gd name="connsiteY8" fmla="*/ 266281 h 567732"/>
                <a:gd name="connsiteX9" fmla="*/ 32678 w 1190730"/>
                <a:gd name="connsiteY9" fmla="*/ 206006 h 567732"/>
                <a:gd name="connsiteX10" fmla="*/ 0 w 1190730"/>
                <a:gd name="connsiteY10" fmla="*/ 90435 h 567732"/>
                <a:gd name="connsiteX11" fmla="*/ 20097 w 1190730"/>
                <a:gd name="connsiteY11" fmla="*/ 35169 h 567732"/>
                <a:gd name="connsiteX12" fmla="*/ 65315 w 1190730"/>
                <a:gd name="connsiteY12" fmla="*/ 0 h 567732"/>
                <a:gd name="connsiteX13" fmla="*/ 155750 w 1190730"/>
                <a:gd name="connsiteY13" fmla="*/ 25121 h 567732"/>
                <a:gd name="connsiteX14" fmla="*/ 195943 w 1190730"/>
                <a:gd name="connsiteY14" fmla="*/ 80387 h 567732"/>
                <a:gd name="connsiteX15" fmla="*/ 200967 w 1190730"/>
                <a:gd name="connsiteY15" fmla="*/ 120580 h 567732"/>
                <a:gd name="connsiteX16" fmla="*/ 311499 w 1190730"/>
                <a:gd name="connsiteY16" fmla="*/ 110532 h 567732"/>
                <a:gd name="connsiteX17" fmla="*/ 341644 w 1190730"/>
                <a:gd name="connsiteY17" fmla="*/ 45218 h 567732"/>
                <a:gd name="connsiteX18" fmla="*/ 437104 w 1190730"/>
                <a:gd name="connsiteY18" fmla="*/ 5024 h 567732"/>
                <a:gd name="connsiteX19" fmla="*/ 472273 w 1190730"/>
                <a:gd name="connsiteY19" fmla="*/ 35169 h 567732"/>
                <a:gd name="connsiteX20" fmla="*/ 492370 w 1190730"/>
                <a:gd name="connsiteY20" fmla="*/ 100484 h 567732"/>
                <a:gd name="connsiteX21" fmla="*/ 442128 w 1190730"/>
                <a:gd name="connsiteY21" fmla="*/ 105508 h 567732"/>
                <a:gd name="connsiteX22" fmla="*/ 472273 w 1190730"/>
                <a:gd name="connsiteY22" fmla="*/ 140677 h 567732"/>
                <a:gd name="connsiteX23" fmla="*/ 532563 w 1190730"/>
                <a:gd name="connsiteY23" fmla="*/ 165798 h 567732"/>
                <a:gd name="connsiteX24" fmla="*/ 552660 w 1190730"/>
                <a:gd name="connsiteY24" fmla="*/ 165798 h 567732"/>
                <a:gd name="connsiteX25" fmla="*/ 582805 w 1190730"/>
                <a:gd name="connsiteY25" fmla="*/ 276330 h 567732"/>
                <a:gd name="connsiteX26" fmla="*/ 658167 w 1190730"/>
                <a:gd name="connsiteY26" fmla="*/ 321547 h 567732"/>
                <a:gd name="connsiteX27" fmla="*/ 713433 w 1190730"/>
                <a:gd name="connsiteY27" fmla="*/ 311499 h 567732"/>
                <a:gd name="connsiteX28" fmla="*/ 753627 w 1190730"/>
                <a:gd name="connsiteY28" fmla="*/ 336620 h 567732"/>
                <a:gd name="connsiteX29" fmla="*/ 854110 w 1190730"/>
                <a:gd name="connsiteY29" fmla="*/ 422031 h 567732"/>
                <a:gd name="connsiteX30" fmla="*/ 954594 w 1190730"/>
                <a:gd name="connsiteY30" fmla="*/ 411983 h 567732"/>
                <a:gd name="connsiteX31" fmla="*/ 1090247 w 1190730"/>
                <a:gd name="connsiteY31" fmla="*/ 351692 h 567732"/>
                <a:gd name="connsiteX32" fmla="*/ 1150537 w 1190730"/>
                <a:gd name="connsiteY32" fmla="*/ 401934 h 567732"/>
                <a:gd name="connsiteX33" fmla="*/ 1190730 w 1190730"/>
                <a:gd name="connsiteY33" fmla="*/ 386862 h 567732"/>
                <a:gd name="connsiteX34" fmla="*/ 1185706 w 1190730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30118 w 1200751"/>
                <a:gd name="connsiteY11" fmla="*/ 35169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321520 w 1200751"/>
                <a:gd name="connsiteY16" fmla="*/ 110532 h 567732"/>
                <a:gd name="connsiteX17" fmla="*/ 351665 w 1200751"/>
                <a:gd name="connsiteY17" fmla="*/ 45218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42584 w 1200751"/>
                <a:gd name="connsiteY23" fmla="*/ 165798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64131 w 1200751"/>
                <a:gd name="connsiteY29" fmla="*/ 422031 h 567732"/>
                <a:gd name="connsiteX30" fmla="*/ 964615 w 1200751"/>
                <a:gd name="connsiteY30" fmla="*/ 411983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321520 w 1200751"/>
                <a:gd name="connsiteY16" fmla="*/ 110532 h 567732"/>
                <a:gd name="connsiteX17" fmla="*/ 351665 w 1200751"/>
                <a:gd name="connsiteY17" fmla="*/ 45218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42584 w 1200751"/>
                <a:gd name="connsiteY23" fmla="*/ 165798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64131 w 1200751"/>
                <a:gd name="connsiteY29" fmla="*/ 422031 h 567732"/>
                <a:gd name="connsiteX30" fmla="*/ 964615 w 1200751"/>
                <a:gd name="connsiteY30" fmla="*/ 411983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73921 w 1200751"/>
                <a:gd name="connsiteY16" fmla="*/ 113038 h 567732"/>
                <a:gd name="connsiteX17" fmla="*/ 351665 w 1200751"/>
                <a:gd name="connsiteY17" fmla="*/ 45218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42584 w 1200751"/>
                <a:gd name="connsiteY23" fmla="*/ 165798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64131 w 1200751"/>
                <a:gd name="connsiteY29" fmla="*/ 422031 h 567732"/>
                <a:gd name="connsiteX30" fmla="*/ 964615 w 1200751"/>
                <a:gd name="connsiteY30" fmla="*/ 411983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73921 w 1200751"/>
                <a:gd name="connsiteY16" fmla="*/ 113038 h 567732"/>
                <a:gd name="connsiteX17" fmla="*/ 351665 w 1200751"/>
                <a:gd name="connsiteY17" fmla="*/ 45218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42584 w 1200751"/>
                <a:gd name="connsiteY23" fmla="*/ 165798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64131 w 1200751"/>
                <a:gd name="connsiteY29" fmla="*/ 422031 h 567732"/>
                <a:gd name="connsiteX30" fmla="*/ 964615 w 1200751"/>
                <a:gd name="connsiteY30" fmla="*/ 411983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51665 w 1200751"/>
                <a:gd name="connsiteY17" fmla="*/ 45218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42584 w 1200751"/>
                <a:gd name="connsiteY23" fmla="*/ 165798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64131 w 1200751"/>
                <a:gd name="connsiteY29" fmla="*/ 422031 h 567732"/>
                <a:gd name="connsiteX30" fmla="*/ 964615 w 1200751"/>
                <a:gd name="connsiteY30" fmla="*/ 411983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41644 w 1200751"/>
                <a:gd name="connsiteY17" fmla="*/ 42713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42584 w 1200751"/>
                <a:gd name="connsiteY23" fmla="*/ 165798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64131 w 1200751"/>
                <a:gd name="connsiteY29" fmla="*/ 422031 h 567732"/>
                <a:gd name="connsiteX30" fmla="*/ 964615 w 1200751"/>
                <a:gd name="connsiteY30" fmla="*/ 411983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41644 w 1200751"/>
                <a:gd name="connsiteY17" fmla="*/ 42713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42584 w 1200751"/>
                <a:gd name="connsiteY23" fmla="*/ 165798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64131 w 1200751"/>
                <a:gd name="connsiteY29" fmla="*/ 422031 h 567732"/>
                <a:gd name="connsiteX30" fmla="*/ 964615 w 1200751"/>
                <a:gd name="connsiteY30" fmla="*/ 411983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41644 w 1200751"/>
                <a:gd name="connsiteY17" fmla="*/ 42713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25048 w 1200751"/>
                <a:gd name="connsiteY23" fmla="*/ 160787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64131 w 1200751"/>
                <a:gd name="connsiteY29" fmla="*/ 422031 h 567732"/>
                <a:gd name="connsiteX30" fmla="*/ 964615 w 1200751"/>
                <a:gd name="connsiteY30" fmla="*/ 411983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41644 w 1200751"/>
                <a:gd name="connsiteY17" fmla="*/ 42713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25048 w 1200751"/>
                <a:gd name="connsiteY23" fmla="*/ 160787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64131 w 1200751"/>
                <a:gd name="connsiteY29" fmla="*/ 422031 h 567732"/>
                <a:gd name="connsiteX30" fmla="*/ 957300 w 1200751"/>
                <a:gd name="connsiteY30" fmla="*/ 357119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41644 w 1200751"/>
                <a:gd name="connsiteY17" fmla="*/ 42713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25048 w 1200751"/>
                <a:gd name="connsiteY23" fmla="*/ 160787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53158 w 1200751"/>
                <a:gd name="connsiteY29" fmla="*/ 403743 h 567732"/>
                <a:gd name="connsiteX30" fmla="*/ 957300 w 1200751"/>
                <a:gd name="connsiteY30" fmla="*/ 357119 h 567732"/>
                <a:gd name="connsiteX31" fmla="*/ 1100268 w 1200751"/>
                <a:gd name="connsiteY31" fmla="*/ 351692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41644 w 1200751"/>
                <a:gd name="connsiteY17" fmla="*/ 42713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25048 w 1200751"/>
                <a:gd name="connsiteY23" fmla="*/ 160787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53158 w 1200751"/>
                <a:gd name="connsiteY29" fmla="*/ 403743 h 567732"/>
                <a:gd name="connsiteX30" fmla="*/ 957300 w 1200751"/>
                <a:gd name="connsiteY30" fmla="*/ 357119 h 567732"/>
                <a:gd name="connsiteX31" fmla="*/ 1067350 w 1200751"/>
                <a:gd name="connsiteY31" fmla="*/ 315116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41644 w 1200751"/>
                <a:gd name="connsiteY17" fmla="*/ 42713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25048 w 1200751"/>
                <a:gd name="connsiteY23" fmla="*/ 160787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2154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53158 w 1200751"/>
                <a:gd name="connsiteY29" fmla="*/ 403743 h 567732"/>
                <a:gd name="connsiteX30" fmla="*/ 957300 w 1200751"/>
                <a:gd name="connsiteY30" fmla="*/ 357119 h 567732"/>
                <a:gd name="connsiteX31" fmla="*/ 1067350 w 1200751"/>
                <a:gd name="connsiteY31" fmla="*/ 315116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9572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41644 w 1200751"/>
                <a:gd name="connsiteY17" fmla="*/ 42713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25048 w 1200751"/>
                <a:gd name="connsiteY23" fmla="*/ 160787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0691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53158 w 1200751"/>
                <a:gd name="connsiteY29" fmla="*/ 403743 h 567732"/>
                <a:gd name="connsiteX30" fmla="*/ 957300 w 1200751"/>
                <a:gd name="connsiteY30" fmla="*/ 357119 h 567732"/>
                <a:gd name="connsiteX31" fmla="*/ 1067350 w 1200751"/>
                <a:gd name="connsiteY31" fmla="*/ 315116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95727 w 1200751"/>
                <a:gd name="connsiteY34" fmla="*/ 567732 h 567732"/>
                <a:gd name="connsiteX0" fmla="*/ 1170607 w 1200751"/>
                <a:gd name="connsiteY0" fmla="*/ 567732 h 567732"/>
                <a:gd name="connsiteX1" fmla="*/ 341617 w 1200751"/>
                <a:gd name="connsiteY1" fmla="*/ 562708 h 567732"/>
                <a:gd name="connsiteX2" fmla="*/ 261230 w 1200751"/>
                <a:gd name="connsiteY2" fmla="*/ 502418 h 567732"/>
                <a:gd name="connsiteX3" fmla="*/ 205964 w 1200751"/>
                <a:gd name="connsiteY3" fmla="*/ 502418 h 567732"/>
                <a:gd name="connsiteX4" fmla="*/ 200940 w 1200751"/>
                <a:gd name="connsiteY4" fmla="*/ 452176 h 567732"/>
                <a:gd name="connsiteX5" fmla="*/ 110505 w 1200751"/>
                <a:gd name="connsiteY5" fmla="*/ 411983 h 567732"/>
                <a:gd name="connsiteX6" fmla="*/ 82934 w 1200751"/>
                <a:gd name="connsiteY6" fmla="*/ 331596 h 567732"/>
                <a:gd name="connsiteX7" fmla="*/ 67806 w 1200751"/>
                <a:gd name="connsiteY7" fmla="*/ 291375 h 567732"/>
                <a:gd name="connsiteX8" fmla="*/ 37676 w 1200751"/>
                <a:gd name="connsiteY8" fmla="*/ 266281 h 567732"/>
                <a:gd name="connsiteX9" fmla="*/ 42699 w 1200751"/>
                <a:gd name="connsiteY9" fmla="*/ 206006 h 567732"/>
                <a:gd name="connsiteX10" fmla="*/ 0 w 1200751"/>
                <a:gd name="connsiteY10" fmla="*/ 87930 h 567732"/>
                <a:gd name="connsiteX11" fmla="*/ 20097 w 1200751"/>
                <a:gd name="connsiteY11" fmla="*/ 30158 h 567732"/>
                <a:gd name="connsiteX12" fmla="*/ 75336 w 1200751"/>
                <a:gd name="connsiteY12" fmla="*/ 0 h 567732"/>
                <a:gd name="connsiteX13" fmla="*/ 165771 w 1200751"/>
                <a:gd name="connsiteY13" fmla="*/ 25121 h 567732"/>
                <a:gd name="connsiteX14" fmla="*/ 205964 w 1200751"/>
                <a:gd name="connsiteY14" fmla="*/ 80387 h 567732"/>
                <a:gd name="connsiteX15" fmla="*/ 210988 w 1200751"/>
                <a:gd name="connsiteY15" fmla="*/ 120580 h 567732"/>
                <a:gd name="connsiteX16" fmla="*/ 268911 w 1200751"/>
                <a:gd name="connsiteY16" fmla="*/ 103017 h 567732"/>
                <a:gd name="connsiteX17" fmla="*/ 341644 w 1200751"/>
                <a:gd name="connsiteY17" fmla="*/ 42713 h 567732"/>
                <a:gd name="connsiteX18" fmla="*/ 447125 w 1200751"/>
                <a:gd name="connsiteY18" fmla="*/ 5024 h 567732"/>
                <a:gd name="connsiteX19" fmla="*/ 482294 w 1200751"/>
                <a:gd name="connsiteY19" fmla="*/ 35169 h 567732"/>
                <a:gd name="connsiteX20" fmla="*/ 502391 w 1200751"/>
                <a:gd name="connsiteY20" fmla="*/ 100484 h 567732"/>
                <a:gd name="connsiteX21" fmla="*/ 452149 w 1200751"/>
                <a:gd name="connsiteY21" fmla="*/ 105508 h 567732"/>
                <a:gd name="connsiteX22" fmla="*/ 482294 w 1200751"/>
                <a:gd name="connsiteY22" fmla="*/ 140677 h 567732"/>
                <a:gd name="connsiteX23" fmla="*/ 525048 w 1200751"/>
                <a:gd name="connsiteY23" fmla="*/ 160787 h 567732"/>
                <a:gd name="connsiteX24" fmla="*/ 562681 w 1200751"/>
                <a:gd name="connsiteY24" fmla="*/ 165798 h 567732"/>
                <a:gd name="connsiteX25" fmla="*/ 592826 w 1200751"/>
                <a:gd name="connsiteY25" fmla="*/ 276330 h 567732"/>
                <a:gd name="connsiteX26" fmla="*/ 668188 w 1200751"/>
                <a:gd name="connsiteY26" fmla="*/ 306917 h 567732"/>
                <a:gd name="connsiteX27" fmla="*/ 723454 w 1200751"/>
                <a:gd name="connsiteY27" fmla="*/ 311499 h 567732"/>
                <a:gd name="connsiteX28" fmla="*/ 763648 w 1200751"/>
                <a:gd name="connsiteY28" fmla="*/ 336620 h 567732"/>
                <a:gd name="connsiteX29" fmla="*/ 853158 w 1200751"/>
                <a:gd name="connsiteY29" fmla="*/ 403743 h 567732"/>
                <a:gd name="connsiteX30" fmla="*/ 957300 w 1200751"/>
                <a:gd name="connsiteY30" fmla="*/ 357119 h 567732"/>
                <a:gd name="connsiteX31" fmla="*/ 1067350 w 1200751"/>
                <a:gd name="connsiteY31" fmla="*/ 315116 h 567732"/>
                <a:gd name="connsiteX32" fmla="*/ 1160558 w 1200751"/>
                <a:gd name="connsiteY32" fmla="*/ 401934 h 567732"/>
                <a:gd name="connsiteX33" fmla="*/ 1200751 w 1200751"/>
                <a:gd name="connsiteY33" fmla="*/ 386862 h 567732"/>
                <a:gd name="connsiteX34" fmla="*/ 1170607 w 1200751"/>
                <a:gd name="connsiteY34" fmla="*/ 567732 h 567732"/>
                <a:gd name="connsiteX0" fmla="*/ 1170607 w 1170607"/>
                <a:gd name="connsiteY0" fmla="*/ 567732 h 567732"/>
                <a:gd name="connsiteX1" fmla="*/ 341617 w 1170607"/>
                <a:gd name="connsiteY1" fmla="*/ 562708 h 567732"/>
                <a:gd name="connsiteX2" fmla="*/ 261230 w 1170607"/>
                <a:gd name="connsiteY2" fmla="*/ 502418 h 567732"/>
                <a:gd name="connsiteX3" fmla="*/ 205964 w 1170607"/>
                <a:gd name="connsiteY3" fmla="*/ 502418 h 567732"/>
                <a:gd name="connsiteX4" fmla="*/ 200940 w 1170607"/>
                <a:gd name="connsiteY4" fmla="*/ 452176 h 567732"/>
                <a:gd name="connsiteX5" fmla="*/ 110505 w 1170607"/>
                <a:gd name="connsiteY5" fmla="*/ 411983 h 567732"/>
                <a:gd name="connsiteX6" fmla="*/ 82934 w 1170607"/>
                <a:gd name="connsiteY6" fmla="*/ 331596 h 567732"/>
                <a:gd name="connsiteX7" fmla="*/ 67806 w 1170607"/>
                <a:gd name="connsiteY7" fmla="*/ 291375 h 567732"/>
                <a:gd name="connsiteX8" fmla="*/ 37676 w 1170607"/>
                <a:gd name="connsiteY8" fmla="*/ 266281 h 567732"/>
                <a:gd name="connsiteX9" fmla="*/ 42699 w 1170607"/>
                <a:gd name="connsiteY9" fmla="*/ 206006 h 567732"/>
                <a:gd name="connsiteX10" fmla="*/ 0 w 1170607"/>
                <a:gd name="connsiteY10" fmla="*/ 87930 h 567732"/>
                <a:gd name="connsiteX11" fmla="*/ 20097 w 1170607"/>
                <a:gd name="connsiteY11" fmla="*/ 30158 h 567732"/>
                <a:gd name="connsiteX12" fmla="*/ 75336 w 1170607"/>
                <a:gd name="connsiteY12" fmla="*/ 0 h 567732"/>
                <a:gd name="connsiteX13" fmla="*/ 165771 w 1170607"/>
                <a:gd name="connsiteY13" fmla="*/ 25121 h 567732"/>
                <a:gd name="connsiteX14" fmla="*/ 205964 w 1170607"/>
                <a:gd name="connsiteY14" fmla="*/ 80387 h 567732"/>
                <a:gd name="connsiteX15" fmla="*/ 210988 w 1170607"/>
                <a:gd name="connsiteY15" fmla="*/ 120580 h 567732"/>
                <a:gd name="connsiteX16" fmla="*/ 268911 w 1170607"/>
                <a:gd name="connsiteY16" fmla="*/ 103017 h 567732"/>
                <a:gd name="connsiteX17" fmla="*/ 341644 w 1170607"/>
                <a:gd name="connsiteY17" fmla="*/ 42713 h 567732"/>
                <a:gd name="connsiteX18" fmla="*/ 447125 w 1170607"/>
                <a:gd name="connsiteY18" fmla="*/ 5024 h 567732"/>
                <a:gd name="connsiteX19" fmla="*/ 482294 w 1170607"/>
                <a:gd name="connsiteY19" fmla="*/ 35169 h 567732"/>
                <a:gd name="connsiteX20" fmla="*/ 502391 w 1170607"/>
                <a:gd name="connsiteY20" fmla="*/ 100484 h 567732"/>
                <a:gd name="connsiteX21" fmla="*/ 452149 w 1170607"/>
                <a:gd name="connsiteY21" fmla="*/ 105508 h 567732"/>
                <a:gd name="connsiteX22" fmla="*/ 482294 w 1170607"/>
                <a:gd name="connsiteY22" fmla="*/ 140677 h 567732"/>
                <a:gd name="connsiteX23" fmla="*/ 525048 w 1170607"/>
                <a:gd name="connsiteY23" fmla="*/ 160787 h 567732"/>
                <a:gd name="connsiteX24" fmla="*/ 562681 w 1170607"/>
                <a:gd name="connsiteY24" fmla="*/ 165798 h 567732"/>
                <a:gd name="connsiteX25" fmla="*/ 592826 w 1170607"/>
                <a:gd name="connsiteY25" fmla="*/ 276330 h 567732"/>
                <a:gd name="connsiteX26" fmla="*/ 668188 w 1170607"/>
                <a:gd name="connsiteY26" fmla="*/ 306917 h 567732"/>
                <a:gd name="connsiteX27" fmla="*/ 723454 w 1170607"/>
                <a:gd name="connsiteY27" fmla="*/ 311499 h 567732"/>
                <a:gd name="connsiteX28" fmla="*/ 763648 w 1170607"/>
                <a:gd name="connsiteY28" fmla="*/ 336620 h 567732"/>
                <a:gd name="connsiteX29" fmla="*/ 853158 w 1170607"/>
                <a:gd name="connsiteY29" fmla="*/ 403743 h 567732"/>
                <a:gd name="connsiteX30" fmla="*/ 957300 w 1170607"/>
                <a:gd name="connsiteY30" fmla="*/ 357119 h 567732"/>
                <a:gd name="connsiteX31" fmla="*/ 1067350 w 1170607"/>
                <a:gd name="connsiteY31" fmla="*/ 315116 h 567732"/>
                <a:gd name="connsiteX32" fmla="*/ 1160558 w 1170607"/>
                <a:gd name="connsiteY32" fmla="*/ 401934 h 567732"/>
                <a:gd name="connsiteX33" fmla="*/ 1170607 w 1170607"/>
                <a:gd name="connsiteY33" fmla="*/ 383204 h 567732"/>
                <a:gd name="connsiteX34" fmla="*/ 1170607 w 1170607"/>
                <a:gd name="connsiteY34" fmla="*/ 567732 h 56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70607" h="567732">
                  <a:moveTo>
                    <a:pt x="1170607" y="567732"/>
                  </a:moveTo>
                  <a:lnTo>
                    <a:pt x="341617" y="562708"/>
                  </a:lnTo>
                  <a:lnTo>
                    <a:pt x="261230" y="502418"/>
                  </a:lnTo>
                  <a:lnTo>
                    <a:pt x="205964" y="502418"/>
                  </a:lnTo>
                  <a:lnTo>
                    <a:pt x="200940" y="452176"/>
                  </a:lnTo>
                  <a:lnTo>
                    <a:pt x="110505" y="411983"/>
                  </a:lnTo>
                  <a:lnTo>
                    <a:pt x="82934" y="331596"/>
                  </a:lnTo>
                  <a:lnTo>
                    <a:pt x="67806" y="291375"/>
                  </a:lnTo>
                  <a:lnTo>
                    <a:pt x="37676" y="266281"/>
                  </a:lnTo>
                  <a:lnTo>
                    <a:pt x="42699" y="206006"/>
                  </a:lnTo>
                  <a:lnTo>
                    <a:pt x="0" y="87930"/>
                  </a:lnTo>
                  <a:lnTo>
                    <a:pt x="20097" y="30158"/>
                  </a:lnTo>
                  <a:lnTo>
                    <a:pt x="75336" y="0"/>
                  </a:lnTo>
                  <a:lnTo>
                    <a:pt x="165771" y="25121"/>
                  </a:lnTo>
                  <a:lnTo>
                    <a:pt x="205964" y="80387"/>
                  </a:lnTo>
                  <a:lnTo>
                    <a:pt x="210988" y="120580"/>
                  </a:lnTo>
                  <a:lnTo>
                    <a:pt x="268911" y="103017"/>
                  </a:lnTo>
                  <a:cubicBezTo>
                    <a:pt x="332405" y="85420"/>
                    <a:pt x="315729" y="65320"/>
                    <a:pt x="341644" y="42713"/>
                  </a:cubicBezTo>
                  <a:cubicBezTo>
                    <a:pt x="344236" y="5098"/>
                    <a:pt x="411965" y="17587"/>
                    <a:pt x="447125" y="5024"/>
                  </a:cubicBezTo>
                  <a:lnTo>
                    <a:pt x="482294" y="35169"/>
                  </a:lnTo>
                  <a:lnTo>
                    <a:pt x="502391" y="100484"/>
                  </a:lnTo>
                  <a:lnTo>
                    <a:pt x="452149" y="105508"/>
                  </a:lnTo>
                  <a:lnTo>
                    <a:pt x="482294" y="140677"/>
                  </a:lnTo>
                  <a:lnTo>
                    <a:pt x="525048" y="160787"/>
                  </a:lnTo>
                  <a:lnTo>
                    <a:pt x="562681" y="165798"/>
                  </a:lnTo>
                  <a:lnTo>
                    <a:pt x="592826" y="276330"/>
                  </a:lnTo>
                  <a:lnTo>
                    <a:pt x="668188" y="306917"/>
                  </a:lnTo>
                  <a:lnTo>
                    <a:pt x="723454" y="311499"/>
                  </a:lnTo>
                  <a:lnTo>
                    <a:pt x="763648" y="336620"/>
                  </a:lnTo>
                  <a:lnTo>
                    <a:pt x="853158" y="403743"/>
                  </a:lnTo>
                  <a:lnTo>
                    <a:pt x="957300" y="357119"/>
                  </a:lnTo>
                  <a:lnTo>
                    <a:pt x="1067350" y="315116"/>
                  </a:lnTo>
                  <a:cubicBezTo>
                    <a:pt x="1138652" y="340397"/>
                    <a:pt x="1129489" y="372995"/>
                    <a:pt x="1160558" y="401934"/>
                  </a:cubicBezTo>
                  <a:lnTo>
                    <a:pt x="1170607" y="383204"/>
                  </a:lnTo>
                  <a:lnTo>
                    <a:pt x="1170607" y="567732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84" name="Dowolny kształt 83"/>
            <p:cNvSpPr/>
            <p:nvPr userDrawn="1"/>
          </p:nvSpPr>
          <p:spPr>
            <a:xfrm>
              <a:off x="3933930" y="4918994"/>
              <a:ext cx="541203" cy="808892"/>
            </a:xfrm>
            <a:custGeom>
              <a:avLst/>
              <a:gdLst>
                <a:gd name="connsiteX0" fmla="*/ 185894 w 517490"/>
                <a:gd name="connsiteY0" fmla="*/ 808892 h 813917"/>
                <a:gd name="connsiteX1" fmla="*/ 125604 w 517490"/>
                <a:gd name="connsiteY1" fmla="*/ 813917 h 813917"/>
                <a:gd name="connsiteX2" fmla="*/ 75362 w 517490"/>
                <a:gd name="connsiteY2" fmla="*/ 643095 h 813917"/>
                <a:gd name="connsiteX3" fmla="*/ 30145 w 517490"/>
                <a:gd name="connsiteY3" fmla="*/ 587829 h 813917"/>
                <a:gd name="connsiteX4" fmla="*/ 65314 w 517490"/>
                <a:gd name="connsiteY4" fmla="*/ 532563 h 813917"/>
                <a:gd name="connsiteX5" fmla="*/ 55266 w 517490"/>
                <a:gd name="connsiteY5" fmla="*/ 482321 h 813917"/>
                <a:gd name="connsiteX6" fmla="*/ 0 w 517490"/>
                <a:gd name="connsiteY6" fmla="*/ 442128 h 813917"/>
                <a:gd name="connsiteX7" fmla="*/ 55266 w 517490"/>
                <a:gd name="connsiteY7" fmla="*/ 336620 h 813917"/>
                <a:gd name="connsiteX8" fmla="*/ 190918 w 517490"/>
                <a:gd name="connsiteY8" fmla="*/ 301451 h 813917"/>
                <a:gd name="connsiteX9" fmla="*/ 180870 w 517490"/>
                <a:gd name="connsiteY9" fmla="*/ 236136 h 813917"/>
                <a:gd name="connsiteX10" fmla="*/ 256233 w 517490"/>
                <a:gd name="connsiteY10" fmla="*/ 55266 h 813917"/>
                <a:gd name="connsiteX11" fmla="*/ 346668 w 517490"/>
                <a:gd name="connsiteY11" fmla="*/ 15073 h 813917"/>
                <a:gd name="connsiteX12" fmla="*/ 417006 w 517490"/>
                <a:gd name="connsiteY12" fmla="*/ 0 h 813917"/>
                <a:gd name="connsiteX13" fmla="*/ 452175 w 517490"/>
                <a:gd name="connsiteY13" fmla="*/ 55266 h 813917"/>
                <a:gd name="connsiteX14" fmla="*/ 442127 w 517490"/>
                <a:gd name="connsiteY14" fmla="*/ 120580 h 813917"/>
                <a:gd name="connsiteX15" fmla="*/ 502417 w 517490"/>
                <a:gd name="connsiteY15" fmla="*/ 80387 h 813917"/>
                <a:gd name="connsiteX16" fmla="*/ 517490 w 517490"/>
                <a:gd name="connsiteY16" fmla="*/ 120580 h 813917"/>
                <a:gd name="connsiteX17" fmla="*/ 497393 w 517490"/>
                <a:gd name="connsiteY17" fmla="*/ 145701 h 813917"/>
                <a:gd name="connsiteX18" fmla="*/ 437103 w 517490"/>
                <a:gd name="connsiteY18" fmla="*/ 180870 h 813917"/>
                <a:gd name="connsiteX19" fmla="*/ 437103 w 517490"/>
                <a:gd name="connsiteY19" fmla="*/ 231112 h 813917"/>
                <a:gd name="connsiteX20" fmla="*/ 462224 w 517490"/>
                <a:gd name="connsiteY20" fmla="*/ 256233 h 813917"/>
                <a:gd name="connsiteX21" fmla="*/ 452175 w 517490"/>
                <a:gd name="connsiteY21" fmla="*/ 351692 h 813917"/>
                <a:gd name="connsiteX22" fmla="*/ 351692 w 517490"/>
                <a:gd name="connsiteY22" fmla="*/ 406958 h 813917"/>
                <a:gd name="connsiteX23" fmla="*/ 291402 w 517490"/>
                <a:gd name="connsiteY23" fmla="*/ 432079 h 813917"/>
                <a:gd name="connsiteX24" fmla="*/ 266281 w 517490"/>
                <a:gd name="connsiteY24" fmla="*/ 457200 h 813917"/>
                <a:gd name="connsiteX25" fmla="*/ 301450 w 517490"/>
                <a:gd name="connsiteY25" fmla="*/ 502418 h 813917"/>
                <a:gd name="connsiteX26" fmla="*/ 336619 w 517490"/>
                <a:gd name="connsiteY26" fmla="*/ 472273 h 813917"/>
                <a:gd name="connsiteX27" fmla="*/ 366765 w 517490"/>
                <a:gd name="connsiteY27" fmla="*/ 502418 h 813917"/>
                <a:gd name="connsiteX28" fmla="*/ 351692 w 517490"/>
                <a:gd name="connsiteY28" fmla="*/ 542611 h 813917"/>
                <a:gd name="connsiteX29" fmla="*/ 401934 w 517490"/>
                <a:gd name="connsiteY29" fmla="*/ 597877 h 813917"/>
                <a:gd name="connsiteX30" fmla="*/ 376813 w 517490"/>
                <a:gd name="connsiteY30" fmla="*/ 683288 h 813917"/>
                <a:gd name="connsiteX31" fmla="*/ 216039 w 517490"/>
                <a:gd name="connsiteY31" fmla="*/ 758651 h 813917"/>
                <a:gd name="connsiteX32" fmla="*/ 185894 w 517490"/>
                <a:gd name="connsiteY32" fmla="*/ 808892 h 813917"/>
                <a:gd name="connsiteX0" fmla="*/ 185894 w 517490"/>
                <a:gd name="connsiteY0" fmla="*/ 808892 h 813917"/>
                <a:gd name="connsiteX1" fmla="*/ 125604 w 517490"/>
                <a:gd name="connsiteY1" fmla="*/ 813917 h 813917"/>
                <a:gd name="connsiteX2" fmla="*/ 75362 w 517490"/>
                <a:gd name="connsiteY2" fmla="*/ 643095 h 813917"/>
                <a:gd name="connsiteX3" fmla="*/ 30145 w 517490"/>
                <a:gd name="connsiteY3" fmla="*/ 587829 h 813917"/>
                <a:gd name="connsiteX4" fmla="*/ 65314 w 517490"/>
                <a:gd name="connsiteY4" fmla="*/ 532563 h 813917"/>
                <a:gd name="connsiteX5" fmla="*/ 55266 w 517490"/>
                <a:gd name="connsiteY5" fmla="*/ 482321 h 813917"/>
                <a:gd name="connsiteX6" fmla="*/ 0 w 517490"/>
                <a:gd name="connsiteY6" fmla="*/ 442128 h 813917"/>
                <a:gd name="connsiteX7" fmla="*/ 32719 w 517490"/>
                <a:gd name="connsiteY7" fmla="*/ 349146 h 813917"/>
                <a:gd name="connsiteX8" fmla="*/ 190918 w 517490"/>
                <a:gd name="connsiteY8" fmla="*/ 301451 h 813917"/>
                <a:gd name="connsiteX9" fmla="*/ 180870 w 517490"/>
                <a:gd name="connsiteY9" fmla="*/ 236136 h 813917"/>
                <a:gd name="connsiteX10" fmla="*/ 256233 w 517490"/>
                <a:gd name="connsiteY10" fmla="*/ 55266 h 813917"/>
                <a:gd name="connsiteX11" fmla="*/ 346668 w 517490"/>
                <a:gd name="connsiteY11" fmla="*/ 15073 h 813917"/>
                <a:gd name="connsiteX12" fmla="*/ 417006 w 517490"/>
                <a:gd name="connsiteY12" fmla="*/ 0 h 813917"/>
                <a:gd name="connsiteX13" fmla="*/ 452175 w 517490"/>
                <a:gd name="connsiteY13" fmla="*/ 55266 h 813917"/>
                <a:gd name="connsiteX14" fmla="*/ 442127 w 517490"/>
                <a:gd name="connsiteY14" fmla="*/ 120580 h 813917"/>
                <a:gd name="connsiteX15" fmla="*/ 502417 w 517490"/>
                <a:gd name="connsiteY15" fmla="*/ 80387 h 813917"/>
                <a:gd name="connsiteX16" fmla="*/ 517490 w 517490"/>
                <a:gd name="connsiteY16" fmla="*/ 120580 h 813917"/>
                <a:gd name="connsiteX17" fmla="*/ 497393 w 517490"/>
                <a:gd name="connsiteY17" fmla="*/ 145701 h 813917"/>
                <a:gd name="connsiteX18" fmla="*/ 437103 w 517490"/>
                <a:gd name="connsiteY18" fmla="*/ 180870 h 813917"/>
                <a:gd name="connsiteX19" fmla="*/ 437103 w 517490"/>
                <a:gd name="connsiteY19" fmla="*/ 231112 h 813917"/>
                <a:gd name="connsiteX20" fmla="*/ 462224 w 517490"/>
                <a:gd name="connsiteY20" fmla="*/ 256233 h 813917"/>
                <a:gd name="connsiteX21" fmla="*/ 452175 w 517490"/>
                <a:gd name="connsiteY21" fmla="*/ 351692 h 813917"/>
                <a:gd name="connsiteX22" fmla="*/ 351692 w 517490"/>
                <a:gd name="connsiteY22" fmla="*/ 406958 h 813917"/>
                <a:gd name="connsiteX23" fmla="*/ 291402 w 517490"/>
                <a:gd name="connsiteY23" fmla="*/ 432079 h 813917"/>
                <a:gd name="connsiteX24" fmla="*/ 266281 w 517490"/>
                <a:gd name="connsiteY24" fmla="*/ 457200 h 813917"/>
                <a:gd name="connsiteX25" fmla="*/ 301450 w 517490"/>
                <a:gd name="connsiteY25" fmla="*/ 502418 h 813917"/>
                <a:gd name="connsiteX26" fmla="*/ 336619 w 517490"/>
                <a:gd name="connsiteY26" fmla="*/ 472273 h 813917"/>
                <a:gd name="connsiteX27" fmla="*/ 366765 w 517490"/>
                <a:gd name="connsiteY27" fmla="*/ 502418 h 813917"/>
                <a:gd name="connsiteX28" fmla="*/ 351692 w 517490"/>
                <a:gd name="connsiteY28" fmla="*/ 542611 h 813917"/>
                <a:gd name="connsiteX29" fmla="*/ 401934 w 517490"/>
                <a:gd name="connsiteY29" fmla="*/ 597877 h 813917"/>
                <a:gd name="connsiteX30" fmla="*/ 376813 w 517490"/>
                <a:gd name="connsiteY30" fmla="*/ 683288 h 813917"/>
                <a:gd name="connsiteX31" fmla="*/ 216039 w 517490"/>
                <a:gd name="connsiteY31" fmla="*/ 758651 h 813917"/>
                <a:gd name="connsiteX32" fmla="*/ 185894 w 517490"/>
                <a:gd name="connsiteY32" fmla="*/ 808892 h 813917"/>
                <a:gd name="connsiteX0" fmla="*/ 185894 w 517490"/>
                <a:gd name="connsiteY0" fmla="*/ 808892 h 813917"/>
                <a:gd name="connsiteX1" fmla="*/ 125604 w 517490"/>
                <a:gd name="connsiteY1" fmla="*/ 813917 h 813917"/>
                <a:gd name="connsiteX2" fmla="*/ 75362 w 517490"/>
                <a:gd name="connsiteY2" fmla="*/ 643095 h 813917"/>
                <a:gd name="connsiteX3" fmla="*/ 30145 w 517490"/>
                <a:gd name="connsiteY3" fmla="*/ 587829 h 813917"/>
                <a:gd name="connsiteX4" fmla="*/ 65314 w 517490"/>
                <a:gd name="connsiteY4" fmla="*/ 532563 h 813917"/>
                <a:gd name="connsiteX5" fmla="*/ 55266 w 517490"/>
                <a:gd name="connsiteY5" fmla="*/ 482321 h 813917"/>
                <a:gd name="connsiteX6" fmla="*/ 0 w 517490"/>
                <a:gd name="connsiteY6" fmla="*/ 442128 h 813917"/>
                <a:gd name="connsiteX7" fmla="*/ 32719 w 517490"/>
                <a:gd name="connsiteY7" fmla="*/ 349146 h 813917"/>
                <a:gd name="connsiteX8" fmla="*/ 183402 w 517490"/>
                <a:gd name="connsiteY8" fmla="*/ 293936 h 813917"/>
                <a:gd name="connsiteX9" fmla="*/ 180870 w 517490"/>
                <a:gd name="connsiteY9" fmla="*/ 236136 h 813917"/>
                <a:gd name="connsiteX10" fmla="*/ 256233 w 517490"/>
                <a:gd name="connsiteY10" fmla="*/ 55266 h 813917"/>
                <a:gd name="connsiteX11" fmla="*/ 346668 w 517490"/>
                <a:gd name="connsiteY11" fmla="*/ 15073 h 813917"/>
                <a:gd name="connsiteX12" fmla="*/ 417006 w 517490"/>
                <a:gd name="connsiteY12" fmla="*/ 0 h 813917"/>
                <a:gd name="connsiteX13" fmla="*/ 452175 w 517490"/>
                <a:gd name="connsiteY13" fmla="*/ 55266 h 813917"/>
                <a:gd name="connsiteX14" fmla="*/ 442127 w 517490"/>
                <a:gd name="connsiteY14" fmla="*/ 120580 h 813917"/>
                <a:gd name="connsiteX15" fmla="*/ 502417 w 517490"/>
                <a:gd name="connsiteY15" fmla="*/ 80387 h 813917"/>
                <a:gd name="connsiteX16" fmla="*/ 517490 w 517490"/>
                <a:gd name="connsiteY16" fmla="*/ 120580 h 813917"/>
                <a:gd name="connsiteX17" fmla="*/ 497393 w 517490"/>
                <a:gd name="connsiteY17" fmla="*/ 145701 h 813917"/>
                <a:gd name="connsiteX18" fmla="*/ 437103 w 517490"/>
                <a:gd name="connsiteY18" fmla="*/ 180870 h 813917"/>
                <a:gd name="connsiteX19" fmla="*/ 437103 w 517490"/>
                <a:gd name="connsiteY19" fmla="*/ 231112 h 813917"/>
                <a:gd name="connsiteX20" fmla="*/ 462224 w 517490"/>
                <a:gd name="connsiteY20" fmla="*/ 256233 h 813917"/>
                <a:gd name="connsiteX21" fmla="*/ 452175 w 517490"/>
                <a:gd name="connsiteY21" fmla="*/ 351692 h 813917"/>
                <a:gd name="connsiteX22" fmla="*/ 351692 w 517490"/>
                <a:gd name="connsiteY22" fmla="*/ 406958 h 813917"/>
                <a:gd name="connsiteX23" fmla="*/ 291402 w 517490"/>
                <a:gd name="connsiteY23" fmla="*/ 432079 h 813917"/>
                <a:gd name="connsiteX24" fmla="*/ 266281 w 517490"/>
                <a:gd name="connsiteY24" fmla="*/ 457200 h 813917"/>
                <a:gd name="connsiteX25" fmla="*/ 301450 w 517490"/>
                <a:gd name="connsiteY25" fmla="*/ 502418 h 813917"/>
                <a:gd name="connsiteX26" fmla="*/ 336619 w 517490"/>
                <a:gd name="connsiteY26" fmla="*/ 472273 h 813917"/>
                <a:gd name="connsiteX27" fmla="*/ 366765 w 517490"/>
                <a:gd name="connsiteY27" fmla="*/ 502418 h 813917"/>
                <a:gd name="connsiteX28" fmla="*/ 351692 w 517490"/>
                <a:gd name="connsiteY28" fmla="*/ 542611 h 813917"/>
                <a:gd name="connsiteX29" fmla="*/ 401934 w 517490"/>
                <a:gd name="connsiteY29" fmla="*/ 597877 h 813917"/>
                <a:gd name="connsiteX30" fmla="*/ 376813 w 517490"/>
                <a:gd name="connsiteY30" fmla="*/ 683288 h 813917"/>
                <a:gd name="connsiteX31" fmla="*/ 216039 w 517490"/>
                <a:gd name="connsiteY31" fmla="*/ 758651 h 813917"/>
                <a:gd name="connsiteX32" fmla="*/ 185894 w 517490"/>
                <a:gd name="connsiteY32" fmla="*/ 808892 h 813917"/>
                <a:gd name="connsiteX0" fmla="*/ 185894 w 517490"/>
                <a:gd name="connsiteY0" fmla="*/ 808892 h 813917"/>
                <a:gd name="connsiteX1" fmla="*/ 125604 w 517490"/>
                <a:gd name="connsiteY1" fmla="*/ 813917 h 813917"/>
                <a:gd name="connsiteX2" fmla="*/ 75362 w 517490"/>
                <a:gd name="connsiteY2" fmla="*/ 643095 h 813917"/>
                <a:gd name="connsiteX3" fmla="*/ 30145 w 517490"/>
                <a:gd name="connsiteY3" fmla="*/ 587829 h 813917"/>
                <a:gd name="connsiteX4" fmla="*/ 65314 w 517490"/>
                <a:gd name="connsiteY4" fmla="*/ 532563 h 813917"/>
                <a:gd name="connsiteX5" fmla="*/ 55266 w 517490"/>
                <a:gd name="connsiteY5" fmla="*/ 482321 h 813917"/>
                <a:gd name="connsiteX6" fmla="*/ 0 w 517490"/>
                <a:gd name="connsiteY6" fmla="*/ 442128 h 813917"/>
                <a:gd name="connsiteX7" fmla="*/ 32719 w 517490"/>
                <a:gd name="connsiteY7" fmla="*/ 349146 h 813917"/>
                <a:gd name="connsiteX8" fmla="*/ 183402 w 517490"/>
                <a:gd name="connsiteY8" fmla="*/ 293936 h 813917"/>
                <a:gd name="connsiteX9" fmla="*/ 175860 w 517490"/>
                <a:gd name="connsiteY9" fmla="*/ 226115 h 813917"/>
                <a:gd name="connsiteX10" fmla="*/ 256233 w 517490"/>
                <a:gd name="connsiteY10" fmla="*/ 55266 h 813917"/>
                <a:gd name="connsiteX11" fmla="*/ 346668 w 517490"/>
                <a:gd name="connsiteY11" fmla="*/ 15073 h 813917"/>
                <a:gd name="connsiteX12" fmla="*/ 417006 w 517490"/>
                <a:gd name="connsiteY12" fmla="*/ 0 h 813917"/>
                <a:gd name="connsiteX13" fmla="*/ 452175 w 517490"/>
                <a:gd name="connsiteY13" fmla="*/ 55266 h 813917"/>
                <a:gd name="connsiteX14" fmla="*/ 442127 w 517490"/>
                <a:gd name="connsiteY14" fmla="*/ 120580 h 813917"/>
                <a:gd name="connsiteX15" fmla="*/ 502417 w 517490"/>
                <a:gd name="connsiteY15" fmla="*/ 80387 h 813917"/>
                <a:gd name="connsiteX16" fmla="*/ 517490 w 517490"/>
                <a:gd name="connsiteY16" fmla="*/ 120580 h 813917"/>
                <a:gd name="connsiteX17" fmla="*/ 497393 w 517490"/>
                <a:gd name="connsiteY17" fmla="*/ 145701 h 813917"/>
                <a:gd name="connsiteX18" fmla="*/ 437103 w 517490"/>
                <a:gd name="connsiteY18" fmla="*/ 180870 h 813917"/>
                <a:gd name="connsiteX19" fmla="*/ 437103 w 517490"/>
                <a:gd name="connsiteY19" fmla="*/ 231112 h 813917"/>
                <a:gd name="connsiteX20" fmla="*/ 462224 w 517490"/>
                <a:gd name="connsiteY20" fmla="*/ 256233 h 813917"/>
                <a:gd name="connsiteX21" fmla="*/ 452175 w 517490"/>
                <a:gd name="connsiteY21" fmla="*/ 351692 h 813917"/>
                <a:gd name="connsiteX22" fmla="*/ 351692 w 517490"/>
                <a:gd name="connsiteY22" fmla="*/ 406958 h 813917"/>
                <a:gd name="connsiteX23" fmla="*/ 291402 w 517490"/>
                <a:gd name="connsiteY23" fmla="*/ 432079 h 813917"/>
                <a:gd name="connsiteX24" fmla="*/ 266281 w 517490"/>
                <a:gd name="connsiteY24" fmla="*/ 457200 h 813917"/>
                <a:gd name="connsiteX25" fmla="*/ 301450 w 517490"/>
                <a:gd name="connsiteY25" fmla="*/ 502418 h 813917"/>
                <a:gd name="connsiteX26" fmla="*/ 336619 w 517490"/>
                <a:gd name="connsiteY26" fmla="*/ 472273 h 813917"/>
                <a:gd name="connsiteX27" fmla="*/ 366765 w 517490"/>
                <a:gd name="connsiteY27" fmla="*/ 502418 h 813917"/>
                <a:gd name="connsiteX28" fmla="*/ 351692 w 517490"/>
                <a:gd name="connsiteY28" fmla="*/ 542611 h 813917"/>
                <a:gd name="connsiteX29" fmla="*/ 401934 w 517490"/>
                <a:gd name="connsiteY29" fmla="*/ 597877 h 813917"/>
                <a:gd name="connsiteX30" fmla="*/ 376813 w 517490"/>
                <a:gd name="connsiteY30" fmla="*/ 683288 h 813917"/>
                <a:gd name="connsiteX31" fmla="*/ 216039 w 517490"/>
                <a:gd name="connsiteY31" fmla="*/ 758651 h 813917"/>
                <a:gd name="connsiteX32" fmla="*/ 185894 w 517490"/>
                <a:gd name="connsiteY32" fmla="*/ 808892 h 813917"/>
                <a:gd name="connsiteX0" fmla="*/ 185894 w 517490"/>
                <a:gd name="connsiteY0" fmla="*/ 808892 h 813917"/>
                <a:gd name="connsiteX1" fmla="*/ 125604 w 517490"/>
                <a:gd name="connsiteY1" fmla="*/ 813917 h 813917"/>
                <a:gd name="connsiteX2" fmla="*/ 75362 w 517490"/>
                <a:gd name="connsiteY2" fmla="*/ 643095 h 813917"/>
                <a:gd name="connsiteX3" fmla="*/ 17619 w 517490"/>
                <a:gd name="connsiteY3" fmla="*/ 577808 h 813917"/>
                <a:gd name="connsiteX4" fmla="*/ 65314 w 517490"/>
                <a:gd name="connsiteY4" fmla="*/ 532563 h 813917"/>
                <a:gd name="connsiteX5" fmla="*/ 55266 w 517490"/>
                <a:gd name="connsiteY5" fmla="*/ 482321 h 813917"/>
                <a:gd name="connsiteX6" fmla="*/ 0 w 517490"/>
                <a:gd name="connsiteY6" fmla="*/ 442128 h 813917"/>
                <a:gd name="connsiteX7" fmla="*/ 32719 w 517490"/>
                <a:gd name="connsiteY7" fmla="*/ 349146 h 813917"/>
                <a:gd name="connsiteX8" fmla="*/ 183402 w 517490"/>
                <a:gd name="connsiteY8" fmla="*/ 293936 h 813917"/>
                <a:gd name="connsiteX9" fmla="*/ 175860 w 517490"/>
                <a:gd name="connsiteY9" fmla="*/ 226115 h 813917"/>
                <a:gd name="connsiteX10" fmla="*/ 256233 w 517490"/>
                <a:gd name="connsiteY10" fmla="*/ 55266 h 813917"/>
                <a:gd name="connsiteX11" fmla="*/ 346668 w 517490"/>
                <a:gd name="connsiteY11" fmla="*/ 15073 h 813917"/>
                <a:gd name="connsiteX12" fmla="*/ 417006 w 517490"/>
                <a:gd name="connsiteY12" fmla="*/ 0 h 813917"/>
                <a:gd name="connsiteX13" fmla="*/ 452175 w 517490"/>
                <a:gd name="connsiteY13" fmla="*/ 55266 h 813917"/>
                <a:gd name="connsiteX14" fmla="*/ 442127 w 517490"/>
                <a:gd name="connsiteY14" fmla="*/ 120580 h 813917"/>
                <a:gd name="connsiteX15" fmla="*/ 502417 w 517490"/>
                <a:gd name="connsiteY15" fmla="*/ 80387 h 813917"/>
                <a:gd name="connsiteX16" fmla="*/ 517490 w 517490"/>
                <a:gd name="connsiteY16" fmla="*/ 120580 h 813917"/>
                <a:gd name="connsiteX17" fmla="*/ 497393 w 517490"/>
                <a:gd name="connsiteY17" fmla="*/ 145701 h 813917"/>
                <a:gd name="connsiteX18" fmla="*/ 437103 w 517490"/>
                <a:gd name="connsiteY18" fmla="*/ 180870 h 813917"/>
                <a:gd name="connsiteX19" fmla="*/ 437103 w 517490"/>
                <a:gd name="connsiteY19" fmla="*/ 231112 h 813917"/>
                <a:gd name="connsiteX20" fmla="*/ 462224 w 517490"/>
                <a:gd name="connsiteY20" fmla="*/ 256233 h 813917"/>
                <a:gd name="connsiteX21" fmla="*/ 452175 w 517490"/>
                <a:gd name="connsiteY21" fmla="*/ 351692 h 813917"/>
                <a:gd name="connsiteX22" fmla="*/ 351692 w 517490"/>
                <a:gd name="connsiteY22" fmla="*/ 406958 h 813917"/>
                <a:gd name="connsiteX23" fmla="*/ 291402 w 517490"/>
                <a:gd name="connsiteY23" fmla="*/ 432079 h 813917"/>
                <a:gd name="connsiteX24" fmla="*/ 266281 w 517490"/>
                <a:gd name="connsiteY24" fmla="*/ 457200 h 813917"/>
                <a:gd name="connsiteX25" fmla="*/ 301450 w 517490"/>
                <a:gd name="connsiteY25" fmla="*/ 502418 h 813917"/>
                <a:gd name="connsiteX26" fmla="*/ 336619 w 517490"/>
                <a:gd name="connsiteY26" fmla="*/ 472273 h 813917"/>
                <a:gd name="connsiteX27" fmla="*/ 366765 w 517490"/>
                <a:gd name="connsiteY27" fmla="*/ 502418 h 813917"/>
                <a:gd name="connsiteX28" fmla="*/ 351692 w 517490"/>
                <a:gd name="connsiteY28" fmla="*/ 542611 h 813917"/>
                <a:gd name="connsiteX29" fmla="*/ 401934 w 517490"/>
                <a:gd name="connsiteY29" fmla="*/ 597877 h 813917"/>
                <a:gd name="connsiteX30" fmla="*/ 376813 w 517490"/>
                <a:gd name="connsiteY30" fmla="*/ 683288 h 813917"/>
                <a:gd name="connsiteX31" fmla="*/ 216039 w 517490"/>
                <a:gd name="connsiteY31" fmla="*/ 758651 h 813917"/>
                <a:gd name="connsiteX32" fmla="*/ 185894 w 517490"/>
                <a:gd name="connsiteY32" fmla="*/ 808892 h 813917"/>
                <a:gd name="connsiteX0" fmla="*/ 188399 w 517490"/>
                <a:gd name="connsiteY0" fmla="*/ 823965 h 823965"/>
                <a:gd name="connsiteX1" fmla="*/ 125604 w 517490"/>
                <a:gd name="connsiteY1" fmla="*/ 813917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5217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37103 w 517490"/>
                <a:gd name="connsiteY18" fmla="*/ 180870 h 823965"/>
                <a:gd name="connsiteX19" fmla="*/ 437103 w 517490"/>
                <a:gd name="connsiteY19" fmla="*/ 231112 h 823965"/>
                <a:gd name="connsiteX20" fmla="*/ 462224 w 517490"/>
                <a:gd name="connsiteY20" fmla="*/ 256233 h 823965"/>
                <a:gd name="connsiteX21" fmla="*/ 452175 w 517490"/>
                <a:gd name="connsiteY21" fmla="*/ 351692 h 823965"/>
                <a:gd name="connsiteX22" fmla="*/ 351692 w 517490"/>
                <a:gd name="connsiteY22" fmla="*/ 406958 h 823965"/>
                <a:gd name="connsiteX23" fmla="*/ 291402 w 517490"/>
                <a:gd name="connsiteY23" fmla="*/ 432079 h 823965"/>
                <a:gd name="connsiteX24" fmla="*/ 266281 w 517490"/>
                <a:gd name="connsiteY24" fmla="*/ 457200 h 823965"/>
                <a:gd name="connsiteX25" fmla="*/ 301450 w 517490"/>
                <a:gd name="connsiteY25" fmla="*/ 502418 h 823965"/>
                <a:gd name="connsiteX26" fmla="*/ 336619 w 517490"/>
                <a:gd name="connsiteY26" fmla="*/ 472273 h 823965"/>
                <a:gd name="connsiteX27" fmla="*/ 366765 w 517490"/>
                <a:gd name="connsiteY27" fmla="*/ 502418 h 823965"/>
                <a:gd name="connsiteX28" fmla="*/ 351692 w 517490"/>
                <a:gd name="connsiteY28" fmla="*/ 542611 h 823965"/>
                <a:gd name="connsiteX29" fmla="*/ 401934 w 517490"/>
                <a:gd name="connsiteY29" fmla="*/ 597877 h 823965"/>
                <a:gd name="connsiteX30" fmla="*/ 376813 w 517490"/>
                <a:gd name="connsiteY30" fmla="*/ 683288 h 823965"/>
                <a:gd name="connsiteX31" fmla="*/ 216039 w 517490"/>
                <a:gd name="connsiteY31" fmla="*/ 758651 h 823965"/>
                <a:gd name="connsiteX32" fmla="*/ 188399 w 517490"/>
                <a:gd name="connsiteY32" fmla="*/ 823965 h 823965"/>
                <a:gd name="connsiteX0" fmla="*/ 188399 w 517490"/>
                <a:gd name="connsiteY0" fmla="*/ 823965 h 823965"/>
                <a:gd name="connsiteX1" fmla="*/ 125604 w 517490"/>
                <a:gd name="connsiteY1" fmla="*/ 813917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5217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37103 w 517490"/>
                <a:gd name="connsiteY18" fmla="*/ 180870 h 823965"/>
                <a:gd name="connsiteX19" fmla="*/ 437103 w 517490"/>
                <a:gd name="connsiteY19" fmla="*/ 231112 h 823965"/>
                <a:gd name="connsiteX20" fmla="*/ 462224 w 517490"/>
                <a:gd name="connsiteY20" fmla="*/ 256233 h 823965"/>
                <a:gd name="connsiteX21" fmla="*/ 452175 w 517490"/>
                <a:gd name="connsiteY21" fmla="*/ 351692 h 823965"/>
                <a:gd name="connsiteX22" fmla="*/ 351692 w 517490"/>
                <a:gd name="connsiteY22" fmla="*/ 406958 h 823965"/>
                <a:gd name="connsiteX23" fmla="*/ 291402 w 517490"/>
                <a:gd name="connsiteY23" fmla="*/ 432079 h 823965"/>
                <a:gd name="connsiteX24" fmla="*/ 266281 w 517490"/>
                <a:gd name="connsiteY24" fmla="*/ 457200 h 823965"/>
                <a:gd name="connsiteX25" fmla="*/ 301450 w 517490"/>
                <a:gd name="connsiteY25" fmla="*/ 502418 h 823965"/>
                <a:gd name="connsiteX26" fmla="*/ 336619 w 517490"/>
                <a:gd name="connsiteY26" fmla="*/ 472273 h 823965"/>
                <a:gd name="connsiteX27" fmla="*/ 366765 w 517490"/>
                <a:gd name="connsiteY27" fmla="*/ 502418 h 823965"/>
                <a:gd name="connsiteX28" fmla="*/ 351692 w 517490"/>
                <a:gd name="connsiteY28" fmla="*/ 542611 h 823965"/>
                <a:gd name="connsiteX29" fmla="*/ 401934 w 517490"/>
                <a:gd name="connsiteY29" fmla="*/ 597877 h 823965"/>
                <a:gd name="connsiteX30" fmla="*/ 376813 w 517490"/>
                <a:gd name="connsiteY30" fmla="*/ 683288 h 823965"/>
                <a:gd name="connsiteX31" fmla="*/ 216039 w 517490"/>
                <a:gd name="connsiteY31" fmla="*/ 758651 h 823965"/>
                <a:gd name="connsiteX32" fmla="*/ 188399 w 517490"/>
                <a:gd name="connsiteY32" fmla="*/ 823965 h 823965"/>
                <a:gd name="connsiteX0" fmla="*/ 185894 w 517490"/>
                <a:gd name="connsiteY0" fmla="*/ 823965 h 823965"/>
                <a:gd name="connsiteX1" fmla="*/ 125604 w 517490"/>
                <a:gd name="connsiteY1" fmla="*/ 813917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5217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37103 w 517490"/>
                <a:gd name="connsiteY18" fmla="*/ 180870 h 823965"/>
                <a:gd name="connsiteX19" fmla="*/ 437103 w 517490"/>
                <a:gd name="connsiteY19" fmla="*/ 231112 h 823965"/>
                <a:gd name="connsiteX20" fmla="*/ 462224 w 517490"/>
                <a:gd name="connsiteY20" fmla="*/ 256233 h 823965"/>
                <a:gd name="connsiteX21" fmla="*/ 452175 w 517490"/>
                <a:gd name="connsiteY21" fmla="*/ 351692 h 823965"/>
                <a:gd name="connsiteX22" fmla="*/ 351692 w 517490"/>
                <a:gd name="connsiteY22" fmla="*/ 406958 h 823965"/>
                <a:gd name="connsiteX23" fmla="*/ 291402 w 517490"/>
                <a:gd name="connsiteY23" fmla="*/ 432079 h 823965"/>
                <a:gd name="connsiteX24" fmla="*/ 266281 w 517490"/>
                <a:gd name="connsiteY24" fmla="*/ 457200 h 823965"/>
                <a:gd name="connsiteX25" fmla="*/ 301450 w 517490"/>
                <a:gd name="connsiteY25" fmla="*/ 502418 h 823965"/>
                <a:gd name="connsiteX26" fmla="*/ 336619 w 517490"/>
                <a:gd name="connsiteY26" fmla="*/ 472273 h 823965"/>
                <a:gd name="connsiteX27" fmla="*/ 366765 w 517490"/>
                <a:gd name="connsiteY27" fmla="*/ 502418 h 823965"/>
                <a:gd name="connsiteX28" fmla="*/ 351692 w 517490"/>
                <a:gd name="connsiteY28" fmla="*/ 542611 h 823965"/>
                <a:gd name="connsiteX29" fmla="*/ 401934 w 517490"/>
                <a:gd name="connsiteY29" fmla="*/ 597877 h 823965"/>
                <a:gd name="connsiteX30" fmla="*/ 376813 w 517490"/>
                <a:gd name="connsiteY30" fmla="*/ 683288 h 823965"/>
                <a:gd name="connsiteX31" fmla="*/ 216039 w 517490"/>
                <a:gd name="connsiteY31" fmla="*/ 758651 h 823965"/>
                <a:gd name="connsiteX32" fmla="*/ 185894 w 517490"/>
                <a:gd name="connsiteY32" fmla="*/ 823965 h 823965"/>
                <a:gd name="connsiteX0" fmla="*/ 183389 w 517490"/>
                <a:gd name="connsiteY0" fmla="*/ 823965 h 823965"/>
                <a:gd name="connsiteX1" fmla="*/ 125604 w 517490"/>
                <a:gd name="connsiteY1" fmla="*/ 813917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5217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37103 w 517490"/>
                <a:gd name="connsiteY18" fmla="*/ 180870 h 823965"/>
                <a:gd name="connsiteX19" fmla="*/ 437103 w 517490"/>
                <a:gd name="connsiteY19" fmla="*/ 231112 h 823965"/>
                <a:gd name="connsiteX20" fmla="*/ 462224 w 517490"/>
                <a:gd name="connsiteY20" fmla="*/ 256233 h 823965"/>
                <a:gd name="connsiteX21" fmla="*/ 452175 w 517490"/>
                <a:gd name="connsiteY21" fmla="*/ 351692 h 823965"/>
                <a:gd name="connsiteX22" fmla="*/ 351692 w 517490"/>
                <a:gd name="connsiteY22" fmla="*/ 406958 h 823965"/>
                <a:gd name="connsiteX23" fmla="*/ 291402 w 517490"/>
                <a:gd name="connsiteY23" fmla="*/ 432079 h 823965"/>
                <a:gd name="connsiteX24" fmla="*/ 266281 w 517490"/>
                <a:gd name="connsiteY24" fmla="*/ 457200 h 823965"/>
                <a:gd name="connsiteX25" fmla="*/ 301450 w 517490"/>
                <a:gd name="connsiteY25" fmla="*/ 502418 h 823965"/>
                <a:gd name="connsiteX26" fmla="*/ 336619 w 517490"/>
                <a:gd name="connsiteY26" fmla="*/ 472273 h 823965"/>
                <a:gd name="connsiteX27" fmla="*/ 366765 w 517490"/>
                <a:gd name="connsiteY27" fmla="*/ 502418 h 823965"/>
                <a:gd name="connsiteX28" fmla="*/ 351692 w 517490"/>
                <a:gd name="connsiteY28" fmla="*/ 542611 h 823965"/>
                <a:gd name="connsiteX29" fmla="*/ 401934 w 517490"/>
                <a:gd name="connsiteY29" fmla="*/ 597877 h 823965"/>
                <a:gd name="connsiteX30" fmla="*/ 376813 w 517490"/>
                <a:gd name="connsiteY30" fmla="*/ 683288 h 823965"/>
                <a:gd name="connsiteX31" fmla="*/ 216039 w 517490"/>
                <a:gd name="connsiteY31" fmla="*/ 758651 h 823965"/>
                <a:gd name="connsiteX32" fmla="*/ 183389 w 517490"/>
                <a:gd name="connsiteY32" fmla="*/ 823965 h 823965"/>
                <a:gd name="connsiteX0" fmla="*/ 180884 w 517490"/>
                <a:gd name="connsiteY0" fmla="*/ 823965 h 823965"/>
                <a:gd name="connsiteX1" fmla="*/ 125604 w 517490"/>
                <a:gd name="connsiteY1" fmla="*/ 813917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5217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37103 w 517490"/>
                <a:gd name="connsiteY18" fmla="*/ 180870 h 823965"/>
                <a:gd name="connsiteX19" fmla="*/ 437103 w 517490"/>
                <a:gd name="connsiteY19" fmla="*/ 231112 h 823965"/>
                <a:gd name="connsiteX20" fmla="*/ 462224 w 517490"/>
                <a:gd name="connsiteY20" fmla="*/ 256233 h 823965"/>
                <a:gd name="connsiteX21" fmla="*/ 452175 w 517490"/>
                <a:gd name="connsiteY21" fmla="*/ 351692 h 823965"/>
                <a:gd name="connsiteX22" fmla="*/ 351692 w 517490"/>
                <a:gd name="connsiteY22" fmla="*/ 406958 h 823965"/>
                <a:gd name="connsiteX23" fmla="*/ 291402 w 517490"/>
                <a:gd name="connsiteY23" fmla="*/ 432079 h 823965"/>
                <a:gd name="connsiteX24" fmla="*/ 266281 w 517490"/>
                <a:gd name="connsiteY24" fmla="*/ 457200 h 823965"/>
                <a:gd name="connsiteX25" fmla="*/ 301450 w 517490"/>
                <a:gd name="connsiteY25" fmla="*/ 502418 h 823965"/>
                <a:gd name="connsiteX26" fmla="*/ 336619 w 517490"/>
                <a:gd name="connsiteY26" fmla="*/ 472273 h 823965"/>
                <a:gd name="connsiteX27" fmla="*/ 366765 w 517490"/>
                <a:gd name="connsiteY27" fmla="*/ 502418 h 823965"/>
                <a:gd name="connsiteX28" fmla="*/ 351692 w 517490"/>
                <a:gd name="connsiteY28" fmla="*/ 542611 h 823965"/>
                <a:gd name="connsiteX29" fmla="*/ 401934 w 517490"/>
                <a:gd name="connsiteY29" fmla="*/ 597877 h 823965"/>
                <a:gd name="connsiteX30" fmla="*/ 376813 w 517490"/>
                <a:gd name="connsiteY30" fmla="*/ 683288 h 823965"/>
                <a:gd name="connsiteX31" fmla="*/ 216039 w 517490"/>
                <a:gd name="connsiteY31" fmla="*/ 758651 h 823965"/>
                <a:gd name="connsiteX32" fmla="*/ 180884 w 517490"/>
                <a:gd name="connsiteY32" fmla="*/ 823965 h 823965"/>
                <a:gd name="connsiteX0" fmla="*/ 175873 w 517490"/>
                <a:gd name="connsiteY0" fmla="*/ 762587 h 813917"/>
                <a:gd name="connsiteX1" fmla="*/ 125604 w 517490"/>
                <a:gd name="connsiteY1" fmla="*/ 813917 h 813917"/>
                <a:gd name="connsiteX2" fmla="*/ 75362 w 517490"/>
                <a:gd name="connsiteY2" fmla="*/ 643095 h 813917"/>
                <a:gd name="connsiteX3" fmla="*/ 17619 w 517490"/>
                <a:gd name="connsiteY3" fmla="*/ 577808 h 813917"/>
                <a:gd name="connsiteX4" fmla="*/ 65314 w 517490"/>
                <a:gd name="connsiteY4" fmla="*/ 532563 h 813917"/>
                <a:gd name="connsiteX5" fmla="*/ 55266 w 517490"/>
                <a:gd name="connsiteY5" fmla="*/ 482321 h 813917"/>
                <a:gd name="connsiteX6" fmla="*/ 0 w 517490"/>
                <a:gd name="connsiteY6" fmla="*/ 442128 h 813917"/>
                <a:gd name="connsiteX7" fmla="*/ 32719 w 517490"/>
                <a:gd name="connsiteY7" fmla="*/ 349146 h 813917"/>
                <a:gd name="connsiteX8" fmla="*/ 183402 w 517490"/>
                <a:gd name="connsiteY8" fmla="*/ 293936 h 813917"/>
                <a:gd name="connsiteX9" fmla="*/ 175860 w 517490"/>
                <a:gd name="connsiteY9" fmla="*/ 226115 h 813917"/>
                <a:gd name="connsiteX10" fmla="*/ 256233 w 517490"/>
                <a:gd name="connsiteY10" fmla="*/ 55266 h 813917"/>
                <a:gd name="connsiteX11" fmla="*/ 346668 w 517490"/>
                <a:gd name="connsiteY11" fmla="*/ 15073 h 813917"/>
                <a:gd name="connsiteX12" fmla="*/ 417006 w 517490"/>
                <a:gd name="connsiteY12" fmla="*/ 0 h 813917"/>
                <a:gd name="connsiteX13" fmla="*/ 452175 w 517490"/>
                <a:gd name="connsiteY13" fmla="*/ 55266 h 813917"/>
                <a:gd name="connsiteX14" fmla="*/ 442127 w 517490"/>
                <a:gd name="connsiteY14" fmla="*/ 120580 h 813917"/>
                <a:gd name="connsiteX15" fmla="*/ 502417 w 517490"/>
                <a:gd name="connsiteY15" fmla="*/ 80387 h 813917"/>
                <a:gd name="connsiteX16" fmla="*/ 517490 w 517490"/>
                <a:gd name="connsiteY16" fmla="*/ 120580 h 813917"/>
                <a:gd name="connsiteX17" fmla="*/ 497393 w 517490"/>
                <a:gd name="connsiteY17" fmla="*/ 145701 h 813917"/>
                <a:gd name="connsiteX18" fmla="*/ 437103 w 517490"/>
                <a:gd name="connsiteY18" fmla="*/ 180870 h 813917"/>
                <a:gd name="connsiteX19" fmla="*/ 437103 w 517490"/>
                <a:gd name="connsiteY19" fmla="*/ 231112 h 813917"/>
                <a:gd name="connsiteX20" fmla="*/ 462224 w 517490"/>
                <a:gd name="connsiteY20" fmla="*/ 256233 h 813917"/>
                <a:gd name="connsiteX21" fmla="*/ 452175 w 517490"/>
                <a:gd name="connsiteY21" fmla="*/ 351692 h 813917"/>
                <a:gd name="connsiteX22" fmla="*/ 351692 w 517490"/>
                <a:gd name="connsiteY22" fmla="*/ 406958 h 813917"/>
                <a:gd name="connsiteX23" fmla="*/ 291402 w 517490"/>
                <a:gd name="connsiteY23" fmla="*/ 432079 h 813917"/>
                <a:gd name="connsiteX24" fmla="*/ 266281 w 517490"/>
                <a:gd name="connsiteY24" fmla="*/ 457200 h 813917"/>
                <a:gd name="connsiteX25" fmla="*/ 301450 w 517490"/>
                <a:gd name="connsiteY25" fmla="*/ 502418 h 813917"/>
                <a:gd name="connsiteX26" fmla="*/ 336619 w 517490"/>
                <a:gd name="connsiteY26" fmla="*/ 472273 h 813917"/>
                <a:gd name="connsiteX27" fmla="*/ 366765 w 517490"/>
                <a:gd name="connsiteY27" fmla="*/ 502418 h 813917"/>
                <a:gd name="connsiteX28" fmla="*/ 351692 w 517490"/>
                <a:gd name="connsiteY28" fmla="*/ 542611 h 813917"/>
                <a:gd name="connsiteX29" fmla="*/ 401934 w 517490"/>
                <a:gd name="connsiteY29" fmla="*/ 597877 h 813917"/>
                <a:gd name="connsiteX30" fmla="*/ 376813 w 517490"/>
                <a:gd name="connsiteY30" fmla="*/ 683288 h 813917"/>
                <a:gd name="connsiteX31" fmla="*/ 216039 w 517490"/>
                <a:gd name="connsiteY31" fmla="*/ 758651 h 813917"/>
                <a:gd name="connsiteX32" fmla="*/ 175873 w 517490"/>
                <a:gd name="connsiteY32" fmla="*/ 762587 h 813917"/>
                <a:gd name="connsiteX0" fmla="*/ 225977 w 517490"/>
                <a:gd name="connsiteY0" fmla="*/ 823965 h 823965"/>
                <a:gd name="connsiteX1" fmla="*/ 125604 w 517490"/>
                <a:gd name="connsiteY1" fmla="*/ 813917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5217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37103 w 517490"/>
                <a:gd name="connsiteY18" fmla="*/ 180870 h 823965"/>
                <a:gd name="connsiteX19" fmla="*/ 437103 w 517490"/>
                <a:gd name="connsiteY19" fmla="*/ 231112 h 823965"/>
                <a:gd name="connsiteX20" fmla="*/ 462224 w 517490"/>
                <a:gd name="connsiteY20" fmla="*/ 256233 h 823965"/>
                <a:gd name="connsiteX21" fmla="*/ 452175 w 517490"/>
                <a:gd name="connsiteY21" fmla="*/ 351692 h 823965"/>
                <a:gd name="connsiteX22" fmla="*/ 351692 w 517490"/>
                <a:gd name="connsiteY22" fmla="*/ 406958 h 823965"/>
                <a:gd name="connsiteX23" fmla="*/ 291402 w 517490"/>
                <a:gd name="connsiteY23" fmla="*/ 432079 h 823965"/>
                <a:gd name="connsiteX24" fmla="*/ 266281 w 517490"/>
                <a:gd name="connsiteY24" fmla="*/ 457200 h 823965"/>
                <a:gd name="connsiteX25" fmla="*/ 301450 w 517490"/>
                <a:gd name="connsiteY25" fmla="*/ 502418 h 823965"/>
                <a:gd name="connsiteX26" fmla="*/ 336619 w 517490"/>
                <a:gd name="connsiteY26" fmla="*/ 472273 h 823965"/>
                <a:gd name="connsiteX27" fmla="*/ 366765 w 517490"/>
                <a:gd name="connsiteY27" fmla="*/ 502418 h 823965"/>
                <a:gd name="connsiteX28" fmla="*/ 351692 w 517490"/>
                <a:gd name="connsiteY28" fmla="*/ 542611 h 823965"/>
                <a:gd name="connsiteX29" fmla="*/ 401934 w 517490"/>
                <a:gd name="connsiteY29" fmla="*/ 597877 h 823965"/>
                <a:gd name="connsiteX30" fmla="*/ 376813 w 517490"/>
                <a:gd name="connsiteY30" fmla="*/ 683288 h 823965"/>
                <a:gd name="connsiteX31" fmla="*/ 216039 w 517490"/>
                <a:gd name="connsiteY31" fmla="*/ 758651 h 823965"/>
                <a:gd name="connsiteX32" fmla="*/ 225977 w 517490"/>
                <a:gd name="connsiteY32" fmla="*/ 823965 h 823965"/>
                <a:gd name="connsiteX0" fmla="*/ 225977 w 517490"/>
                <a:gd name="connsiteY0" fmla="*/ 823965 h 823965"/>
                <a:gd name="connsiteX1" fmla="*/ 125604 w 517490"/>
                <a:gd name="connsiteY1" fmla="*/ 823965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5217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37103 w 517490"/>
                <a:gd name="connsiteY18" fmla="*/ 180870 h 823965"/>
                <a:gd name="connsiteX19" fmla="*/ 437103 w 517490"/>
                <a:gd name="connsiteY19" fmla="*/ 231112 h 823965"/>
                <a:gd name="connsiteX20" fmla="*/ 462224 w 517490"/>
                <a:gd name="connsiteY20" fmla="*/ 256233 h 823965"/>
                <a:gd name="connsiteX21" fmla="*/ 452175 w 517490"/>
                <a:gd name="connsiteY21" fmla="*/ 351692 h 823965"/>
                <a:gd name="connsiteX22" fmla="*/ 351692 w 517490"/>
                <a:gd name="connsiteY22" fmla="*/ 406958 h 823965"/>
                <a:gd name="connsiteX23" fmla="*/ 291402 w 517490"/>
                <a:gd name="connsiteY23" fmla="*/ 432079 h 823965"/>
                <a:gd name="connsiteX24" fmla="*/ 266281 w 517490"/>
                <a:gd name="connsiteY24" fmla="*/ 457200 h 823965"/>
                <a:gd name="connsiteX25" fmla="*/ 301450 w 517490"/>
                <a:gd name="connsiteY25" fmla="*/ 502418 h 823965"/>
                <a:gd name="connsiteX26" fmla="*/ 336619 w 517490"/>
                <a:gd name="connsiteY26" fmla="*/ 472273 h 823965"/>
                <a:gd name="connsiteX27" fmla="*/ 366765 w 517490"/>
                <a:gd name="connsiteY27" fmla="*/ 502418 h 823965"/>
                <a:gd name="connsiteX28" fmla="*/ 351692 w 517490"/>
                <a:gd name="connsiteY28" fmla="*/ 542611 h 823965"/>
                <a:gd name="connsiteX29" fmla="*/ 401934 w 517490"/>
                <a:gd name="connsiteY29" fmla="*/ 597877 h 823965"/>
                <a:gd name="connsiteX30" fmla="*/ 376813 w 517490"/>
                <a:gd name="connsiteY30" fmla="*/ 683288 h 823965"/>
                <a:gd name="connsiteX31" fmla="*/ 216039 w 517490"/>
                <a:gd name="connsiteY31" fmla="*/ 758651 h 823965"/>
                <a:gd name="connsiteX32" fmla="*/ 225977 w 517490"/>
                <a:gd name="connsiteY32" fmla="*/ 823965 h 823965"/>
                <a:gd name="connsiteX0" fmla="*/ 225977 w 517490"/>
                <a:gd name="connsiteY0" fmla="*/ 823965 h 823965"/>
                <a:gd name="connsiteX1" fmla="*/ 125604 w 517490"/>
                <a:gd name="connsiteY1" fmla="*/ 823965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8143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37103 w 517490"/>
                <a:gd name="connsiteY18" fmla="*/ 180870 h 823965"/>
                <a:gd name="connsiteX19" fmla="*/ 437103 w 517490"/>
                <a:gd name="connsiteY19" fmla="*/ 231112 h 823965"/>
                <a:gd name="connsiteX20" fmla="*/ 462224 w 517490"/>
                <a:gd name="connsiteY20" fmla="*/ 256233 h 823965"/>
                <a:gd name="connsiteX21" fmla="*/ 452175 w 517490"/>
                <a:gd name="connsiteY21" fmla="*/ 351692 h 823965"/>
                <a:gd name="connsiteX22" fmla="*/ 351692 w 517490"/>
                <a:gd name="connsiteY22" fmla="*/ 406958 h 823965"/>
                <a:gd name="connsiteX23" fmla="*/ 291402 w 517490"/>
                <a:gd name="connsiteY23" fmla="*/ 432079 h 823965"/>
                <a:gd name="connsiteX24" fmla="*/ 266281 w 517490"/>
                <a:gd name="connsiteY24" fmla="*/ 457200 h 823965"/>
                <a:gd name="connsiteX25" fmla="*/ 301450 w 517490"/>
                <a:gd name="connsiteY25" fmla="*/ 502418 h 823965"/>
                <a:gd name="connsiteX26" fmla="*/ 336619 w 517490"/>
                <a:gd name="connsiteY26" fmla="*/ 472273 h 823965"/>
                <a:gd name="connsiteX27" fmla="*/ 366765 w 517490"/>
                <a:gd name="connsiteY27" fmla="*/ 502418 h 823965"/>
                <a:gd name="connsiteX28" fmla="*/ 351692 w 517490"/>
                <a:gd name="connsiteY28" fmla="*/ 542611 h 823965"/>
                <a:gd name="connsiteX29" fmla="*/ 401934 w 517490"/>
                <a:gd name="connsiteY29" fmla="*/ 597877 h 823965"/>
                <a:gd name="connsiteX30" fmla="*/ 376813 w 517490"/>
                <a:gd name="connsiteY30" fmla="*/ 683288 h 823965"/>
                <a:gd name="connsiteX31" fmla="*/ 216039 w 517490"/>
                <a:gd name="connsiteY31" fmla="*/ 758651 h 823965"/>
                <a:gd name="connsiteX32" fmla="*/ 225977 w 517490"/>
                <a:gd name="connsiteY32" fmla="*/ 823965 h 823965"/>
                <a:gd name="connsiteX0" fmla="*/ 225977 w 517490"/>
                <a:gd name="connsiteY0" fmla="*/ 823965 h 823965"/>
                <a:gd name="connsiteX1" fmla="*/ 125604 w 517490"/>
                <a:gd name="connsiteY1" fmla="*/ 823965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8143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59049 w 517490"/>
                <a:gd name="connsiteY18" fmla="*/ 184528 h 823965"/>
                <a:gd name="connsiteX19" fmla="*/ 437103 w 517490"/>
                <a:gd name="connsiteY19" fmla="*/ 231112 h 823965"/>
                <a:gd name="connsiteX20" fmla="*/ 462224 w 517490"/>
                <a:gd name="connsiteY20" fmla="*/ 256233 h 823965"/>
                <a:gd name="connsiteX21" fmla="*/ 452175 w 517490"/>
                <a:gd name="connsiteY21" fmla="*/ 351692 h 823965"/>
                <a:gd name="connsiteX22" fmla="*/ 351692 w 517490"/>
                <a:gd name="connsiteY22" fmla="*/ 406958 h 823965"/>
                <a:gd name="connsiteX23" fmla="*/ 291402 w 517490"/>
                <a:gd name="connsiteY23" fmla="*/ 432079 h 823965"/>
                <a:gd name="connsiteX24" fmla="*/ 266281 w 517490"/>
                <a:gd name="connsiteY24" fmla="*/ 457200 h 823965"/>
                <a:gd name="connsiteX25" fmla="*/ 301450 w 517490"/>
                <a:gd name="connsiteY25" fmla="*/ 502418 h 823965"/>
                <a:gd name="connsiteX26" fmla="*/ 336619 w 517490"/>
                <a:gd name="connsiteY26" fmla="*/ 472273 h 823965"/>
                <a:gd name="connsiteX27" fmla="*/ 366765 w 517490"/>
                <a:gd name="connsiteY27" fmla="*/ 502418 h 823965"/>
                <a:gd name="connsiteX28" fmla="*/ 351692 w 517490"/>
                <a:gd name="connsiteY28" fmla="*/ 542611 h 823965"/>
                <a:gd name="connsiteX29" fmla="*/ 401934 w 517490"/>
                <a:gd name="connsiteY29" fmla="*/ 597877 h 823965"/>
                <a:gd name="connsiteX30" fmla="*/ 376813 w 517490"/>
                <a:gd name="connsiteY30" fmla="*/ 683288 h 823965"/>
                <a:gd name="connsiteX31" fmla="*/ 216039 w 517490"/>
                <a:gd name="connsiteY31" fmla="*/ 758651 h 823965"/>
                <a:gd name="connsiteX32" fmla="*/ 225977 w 517490"/>
                <a:gd name="connsiteY32" fmla="*/ 823965 h 823965"/>
                <a:gd name="connsiteX0" fmla="*/ 225977 w 517490"/>
                <a:gd name="connsiteY0" fmla="*/ 823965 h 823965"/>
                <a:gd name="connsiteX1" fmla="*/ 125604 w 517490"/>
                <a:gd name="connsiteY1" fmla="*/ 823965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8143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59049 w 517490"/>
                <a:gd name="connsiteY18" fmla="*/ 184528 h 823965"/>
                <a:gd name="connsiteX19" fmla="*/ 462224 w 517490"/>
                <a:gd name="connsiteY19" fmla="*/ 256233 h 823965"/>
                <a:gd name="connsiteX20" fmla="*/ 452175 w 517490"/>
                <a:gd name="connsiteY20" fmla="*/ 351692 h 823965"/>
                <a:gd name="connsiteX21" fmla="*/ 351692 w 517490"/>
                <a:gd name="connsiteY21" fmla="*/ 406958 h 823965"/>
                <a:gd name="connsiteX22" fmla="*/ 291402 w 517490"/>
                <a:gd name="connsiteY22" fmla="*/ 432079 h 823965"/>
                <a:gd name="connsiteX23" fmla="*/ 266281 w 517490"/>
                <a:gd name="connsiteY23" fmla="*/ 457200 h 823965"/>
                <a:gd name="connsiteX24" fmla="*/ 301450 w 517490"/>
                <a:gd name="connsiteY24" fmla="*/ 502418 h 823965"/>
                <a:gd name="connsiteX25" fmla="*/ 336619 w 517490"/>
                <a:gd name="connsiteY25" fmla="*/ 472273 h 823965"/>
                <a:gd name="connsiteX26" fmla="*/ 366765 w 517490"/>
                <a:gd name="connsiteY26" fmla="*/ 502418 h 823965"/>
                <a:gd name="connsiteX27" fmla="*/ 351692 w 517490"/>
                <a:gd name="connsiteY27" fmla="*/ 542611 h 823965"/>
                <a:gd name="connsiteX28" fmla="*/ 401934 w 517490"/>
                <a:gd name="connsiteY28" fmla="*/ 597877 h 823965"/>
                <a:gd name="connsiteX29" fmla="*/ 376813 w 517490"/>
                <a:gd name="connsiteY29" fmla="*/ 683288 h 823965"/>
                <a:gd name="connsiteX30" fmla="*/ 216039 w 517490"/>
                <a:gd name="connsiteY30" fmla="*/ 758651 h 823965"/>
                <a:gd name="connsiteX31" fmla="*/ 225977 w 517490"/>
                <a:gd name="connsiteY31" fmla="*/ 823965 h 823965"/>
                <a:gd name="connsiteX0" fmla="*/ 225977 w 517490"/>
                <a:gd name="connsiteY0" fmla="*/ 823965 h 823965"/>
                <a:gd name="connsiteX1" fmla="*/ 125604 w 517490"/>
                <a:gd name="connsiteY1" fmla="*/ 823965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481435 w 517490"/>
                <a:gd name="connsiteY13" fmla="*/ 55266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59049 w 517490"/>
                <a:gd name="connsiteY18" fmla="*/ 184528 h 823965"/>
                <a:gd name="connsiteX19" fmla="*/ 469539 w 517490"/>
                <a:gd name="connsiteY19" fmla="*/ 274521 h 823965"/>
                <a:gd name="connsiteX20" fmla="*/ 452175 w 517490"/>
                <a:gd name="connsiteY20" fmla="*/ 351692 h 823965"/>
                <a:gd name="connsiteX21" fmla="*/ 351692 w 517490"/>
                <a:gd name="connsiteY21" fmla="*/ 406958 h 823965"/>
                <a:gd name="connsiteX22" fmla="*/ 291402 w 517490"/>
                <a:gd name="connsiteY22" fmla="*/ 432079 h 823965"/>
                <a:gd name="connsiteX23" fmla="*/ 266281 w 517490"/>
                <a:gd name="connsiteY23" fmla="*/ 457200 h 823965"/>
                <a:gd name="connsiteX24" fmla="*/ 301450 w 517490"/>
                <a:gd name="connsiteY24" fmla="*/ 502418 h 823965"/>
                <a:gd name="connsiteX25" fmla="*/ 336619 w 517490"/>
                <a:gd name="connsiteY25" fmla="*/ 472273 h 823965"/>
                <a:gd name="connsiteX26" fmla="*/ 366765 w 517490"/>
                <a:gd name="connsiteY26" fmla="*/ 502418 h 823965"/>
                <a:gd name="connsiteX27" fmla="*/ 351692 w 517490"/>
                <a:gd name="connsiteY27" fmla="*/ 542611 h 823965"/>
                <a:gd name="connsiteX28" fmla="*/ 401934 w 517490"/>
                <a:gd name="connsiteY28" fmla="*/ 597877 h 823965"/>
                <a:gd name="connsiteX29" fmla="*/ 376813 w 517490"/>
                <a:gd name="connsiteY29" fmla="*/ 683288 h 823965"/>
                <a:gd name="connsiteX30" fmla="*/ 216039 w 517490"/>
                <a:gd name="connsiteY30" fmla="*/ 758651 h 823965"/>
                <a:gd name="connsiteX31" fmla="*/ 225977 w 517490"/>
                <a:gd name="connsiteY31" fmla="*/ 823965 h 823965"/>
                <a:gd name="connsiteX0" fmla="*/ 225977 w 517490"/>
                <a:gd name="connsiteY0" fmla="*/ 823965 h 823965"/>
                <a:gd name="connsiteX1" fmla="*/ 125604 w 517490"/>
                <a:gd name="connsiteY1" fmla="*/ 823965 h 823965"/>
                <a:gd name="connsiteX2" fmla="*/ 75362 w 517490"/>
                <a:gd name="connsiteY2" fmla="*/ 643095 h 823965"/>
                <a:gd name="connsiteX3" fmla="*/ 17619 w 517490"/>
                <a:gd name="connsiteY3" fmla="*/ 577808 h 823965"/>
                <a:gd name="connsiteX4" fmla="*/ 65314 w 517490"/>
                <a:gd name="connsiteY4" fmla="*/ 532563 h 823965"/>
                <a:gd name="connsiteX5" fmla="*/ 55266 w 517490"/>
                <a:gd name="connsiteY5" fmla="*/ 482321 h 823965"/>
                <a:gd name="connsiteX6" fmla="*/ 0 w 517490"/>
                <a:gd name="connsiteY6" fmla="*/ 442128 h 823965"/>
                <a:gd name="connsiteX7" fmla="*/ 32719 w 517490"/>
                <a:gd name="connsiteY7" fmla="*/ 349146 h 823965"/>
                <a:gd name="connsiteX8" fmla="*/ 183402 w 517490"/>
                <a:gd name="connsiteY8" fmla="*/ 293936 h 823965"/>
                <a:gd name="connsiteX9" fmla="*/ 175860 w 517490"/>
                <a:gd name="connsiteY9" fmla="*/ 226115 h 823965"/>
                <a:gd name="connsiteX10" fmla="*/ 256233 w 517490"/>
                <a:gd name="connsiteY10" fmla="*/ 55266 h 823965"/>
                <a:gd name="connsiteX11" fmla="*/ 346668 w 517490"/>
                <a:gd name="connsiteY11" fmla="*/ 15073 h 823965"/>
                <a:gd name="connsiteX12" fmla="*/ 417006 w 517490"/>
                <a:gd name="connsiteY12" fmla="*/ 0 h 823965"/>
                <a:gd name="connsiteX13" fmla="*/ 389995 w 517490"/>
                <a:gd name="connsiteY13" fmla="*/ 91842 h 823965"/>
                <a:gd name="connsiteX14" fmla="*/ 442127 w 517490"/>
                <a:gd name="connsiteY14" fmla="*/ 120580 h 823965"/>
                <a:gd name="connsiteX15" fmla="*/ 502417 w 517490"/>
                <a:gd name="connsiteY15" fmla="*/ 80387 h 823965"/>
                <a:gd name="connsiteX16" fmla="*/ 517490 w 517490"/>
                <a:gd name="connsiteY16" fmla="*/ 120580 h 823965"/>
                <a:gd name="connsiteX17" fmla="*/ 497393 w 517490"/>
                <a:gd name="connsiteY17" fmla="*/ 145701 h 823965"/>
                <a:gd name="connsiteX18" fmla="*/ 459049 w 517490"/>
                <a:gd name="connsiteY18" fmla="*/ 184528 h 823965"/>
                <a:gd name="connsiteX19" fmla="*/ 469539 w 517490"/>
                <a:gd name="connsiteY19" fmla="*/ 274521 h 823965"/>
                <a:gd name="connsiteX20" fmla="*/ 452175 w 517490"/>
                <a:gd name="connsiteY20" fmla="*/ 351692 h 823965"/>
                <a:gd name="connsiteX21" fmla="*/ 351692 w 517490"/>
                <a:gd name="connsiteY21" fmla="*/ 406958 h 823965"/>
                <a:gd name="connsiteX22" fmla="*/ 291402 w 517490"/>
                <a:gd name="connsiteY22" fmla="*/ 432079 h 823965"/>
                <a:gd name="connsiteX23" fmla="*/ 266281 w 517490"/>
                <a:gd name="connsiteY23" fmla="*/ 457200 h 823965"/>
                <a:gd name="connsiteX24" fmla="*/ 301450 w 517490"/>
                <a:gd name="connsiteY24" fmla="*/ 502418 h 823965"/>
                <a:gd name="connsiteX25" fmla="*/ 336619 w 517490"/>
                <a:gd name="connsiteY25" fmla="*/ 472273 h 823965"/>
                <a:gd name="connsiteX26" fmla="*/ 366765 w 517490"/>
                <a:gd name="connsiteY26" fmla="*/ 502418 h 823965"/>
                <a:gd name="connsiteX27" fmla="*/ 351692 w 517490"/>
                <a:gd name="connsiteY27" fmla="*/ 542611 h 823965"/>
                <a:gd name="connsiteX28" fmla="*/ 401934 w 517490"/>
                <a:gd name="connsiteY28" fmla="*/ 597877 h 823965"/>
                <a:gd name="connsiteX29" fmla="*/ 376813 w 517490"/>
                <a:gd name="connsiteY29" fmla="*/ 683288 h 823965"/>
                <a:gd name="connsiteX30" fmla="*/ 216039 w 517490"/>
                <a:gd name="connsiteY30" fmla="*/ 758651 h 823965"/>
                <a:gd name="connsiteX31" fmla="*/ 225977 w 517490"/>
                <a:gd name="connsiteY31" fmla="*/ 823965 h 823965"/>
                <a:gd name="connsiteX0" fmla="*/ 225977 w 517490"/>
                <a:gd name="connsiteY0" fmla="*/ 808892 h 808892"/>
                <a:gd name="connsiteX1" fmla="*/ 125604 w 517490"/>
                <a:gd name="connsiteY1" fmla="*/ 808892 h 808892"/>
                <a:gd name="connsiteX2" fmla="*/ 75362 w 517490"/>
                <a:gd name="connsiteY2" fmla="*/ 628022 h 808892"/>
                <a:gd name="connsiteX3" fmla="*/ 17619 w 517490"/>
                <a:gd name="connsiteY3" fmla="*/ 562735 h 808892"/>
                <a:gd name="connsiteX4" fmla="*/ 65314 w 517490"/>
                <a:gd name="connsiteY4" fmla="*/ 517490 h 808892"/>
                <a:gd name="connsiteX5" fmla="*/ 55266 w 517490"/>
                <a:gd name="connsiteY5" fmla="*/ 467248 h 808892"/>
                <a:gd name="connsiteX6" fmla="*/ 0 w 517490"/>
                <a:gd name="connsiteY6" fmla="*/ 427055 h 808892"/>
                <a:gd name="connsiteX7" fmla="*/ 32719 w 517490"/>
                <a:gd name="connsiteY7" fmla="*/ 334073 h 808892"/>
                <a:gd name="connsiteX8" fmla="*/ 183402 w 517490"/>
                <a:gd name="connsiteY8" fmla="*/ 278863 h 808892"/>
                <a:gd name="connsiteX9" fmla="*/ 175860 w 517490"/>
                <a:gd name="connsiteY9" fmla="*/ 211042 h 808892"/>
                <a:gd name="connsiteX10" fmla="*/ 256233 w 517490"/>
                <a:gd name="connsiteY10" fmla="*/ 40193 h 808892"/>
                <a:gd name="connsiteX11" fmla="*/ 346668 w 517490"/>
                <a:gd name="connsiteY11" fmla="*/ 0 h 808892"/>
                <a:gd name="connsiteX12" fmla="*/ 438951 w 517490"/>
                <a:gd name="connsiteY12" fmla="*/ 47106 h 808892"/>
                <a:gd name="connsiteX13" fmla="*/ 389995 w 517490"/>
                <a:gd name="connsiteY13" fmla="*/ 76769 h 808892"/>
                <a:gd name="connsiteX14" fmla="*/ 442127 w 517490"/>
                <a:gd name="connsiteY14" fmla="*/ 105507 h 808892"/>
                <a:gd name="connsiteX15" fmla="*/ 502417 w 517490"/>
                <a:gd name="connsiteY15" fmla="*/ 65314 h 808892"/>
                <a:gd name="connsiteX16" fmla="*/ 517490 w 517490"/>
                <a:gd name="connsiteY16" fmla="*/ 105507 h 808892"/>
                <a:gd name="connsiteX17" fmla="*/ 497393 w 517490"/>
                <a:gd name="connsiteY17" fmla="*/ 130628 h 808892"/>
                <a:gd name="connsiteX18" fmla="*/ 459049 w 517490"/>
                <a:gd name="connsiteY18" fmla="*/ 169455 h 808892"/>
                <a:gd name="connsiteX19" fmla="*/ 469539 w 517490"/>
                <a:gd name="connsiteY19" fmla="*/ 259448 h 808892"/>
                <a:gd name="connsiteX20" fmla="*/ 452175 w 517490"/>
                <a:gd name="connsiteY20" fmla="*/ 336619 h 808892"/>
                <a:gd name="connsiteX21" fmla="*/ 351692 w 517490"/>
                <a:gd name="connsiteY21" fmla="*/ 391885 h 808892"/>
                <a:gd name="connsiteX22" fmla="*/ 291402 w 517490"/>
                <a:gd name="connsiteY22" fmla="*/ 417006 h 808892"/>
                <a:gd name="connsiteX23" fmla="*/ 266281 w 517490"/>
                <a:gd name="connsiteY23" fmla="*/ 442127 h 808892"/>
                <a:gd name="connsiteX24" fmla="*/ 301450 w 517490"/>
                <a:gd name="connsiteY24" fmla="*/ 487345 h 808892"/>
                <a:gd name="connsiteX25" fmla="*/ 336619 w 517490"/>
                <a:gd name="connsiteY25" fmla="*/ 457200 h 808892"/>
                <a:gd name="connsiteX26" fmla="*/ 366765 w 517490"/>
                <a:gd name="connsiteY26" fmla="*/ 487345 h 808892"/>
                <a:gd name="connsiteX27" fmla="*/ 351692 w 517490"/>
                <a:gd name="connsiteY27" fmla="*/ 527538 h 808892"/>
                <a:gd name="connsiteX28" fmla="*/ 401934 w 517490"/>
                <a:gd name="connsiteY28" fmla="*/ 582804 h 808892"/>
                <a:gd name="connsiteX29" fmla="*/ 376813 w 517490"/>
                <a:gd name="connsiteY29" fmla="*/ 668215 h 808892"/>
                <a:gd name="connsiteX30" fmla="*/ 216039 w 517490"/>
                <a:gd name="connsiteY30" fmla="*/ 743578 h 808892"/>
                <a:gd name="connsiteX31" fmla="*/ 225977 w 517490"/>
                <a:gd name="connsiteY31" fmla="*/ 808892 h 808892"/>
                <a:gd name="connsiteX0" fmla="*/ 225977 w 517490"/>
                <a:gd name="connsiteY0" fmla="*/ 808892 h 808892"/>
                <a:gd name="connsiteX1" fmla="*/ 125604 w 517490"/>
                <a:gd name="connsiteY1" fmla="*/ 808892 h 808892"/>
                <a:gd name="connsiteX2" fmla="*/ 75362 w 517490"/>
                <a:gd name="connsiteY2" fmla="*/ 628022 h 808892"/>
                <a:gd name="connsiteX3" fmla="*/ 17619 w 517490"/>
                <a:gd name="connsiteY3" fmla="*/ 562735 h 808892"/>
                <a:gd name="connsiteX4" fmla="*/ 65314 w 517490"/>
                <a:gd name="connsiteY4" fmla="*/ 517490 h 808892"/>
                <a:gd name="connsiteX5" fmla="*/ 55266 w 517490"/>
                <a:gd name="connsiteY5" fmla="*/ 467248 h 808892"/>
                <a:gd name="connsiteX6" fmla="*/ 0 w 517490"/>
                <a:gd name="connsiteY6" fmla="*/ 427055 h 808892"/>
                <a:gd name="connsiteX7" fmla="*/ 32719 w 517490"/>
                <a:gd name="connsiteY7" fmla="*/ 334073 h 808892"/>
                <a:gd name="connsiteX8" fmla="*/ 183402 w 517490"/>
                <a:gd name="connsiteY8" fmla="*/ 278863 h 808892"/>
                <a:gd name="connsiteX9" fmla="*/ 175860 w 517490"/>
                <a:gd name="connsiteY9" fmla="*/ 211042 h 808892"/>
                <a:gd name="connsiteX10" fmla="*/ 256233 w 517490"/>
                <a:gd name="connsiteY10" fmla="*/ 40193 h 808892"/>
                <a:gd name="connsiteX11" fmla="*/ 346668 w 517490"/>
                <a:gd name="connsiteY11" fmla="*/ 0 h 808892"/>
                <a:gd name="connsiteX12" fmla="*/ 453582 w 517490"/>
                <a:gd name="connsiteY12" fmla="*/ 14188 h 808892"/>
                <a:gd name="connsiteX13" fmla="*/ 389995 w 517490"/>
                <a:gd name="connsiteY13" fmla="*/ 76769 h 808892"/>
                <a:gd name="connsiteX14" fmla="*/ 442127 w 517490"/>
                <a:gd name="connsiteY14" fmla="*/ 105507 h 808892"/>
                <a:gd name="connsiteX15" fmla="*/ 502417 w 517490"/>
                <a:gd name="connsiteY15" fmla="*/ 65314 h 808892"/>
                <a:gd name="connsiteX16" fmla="*/ 517490 w 517490"/>
                <a:gd name="connsiteY16" fmla="*/ 105507 h 808892"/>
                <a:gd name="connsiteX17" fmla="*/ 497393 w 517490"/>
                <a:gd name="connsiteY17" fmla="*/ 130628 h 808892"/>
                <a:gd name="connsiteX18" fmla="*/ 459049 w 517490"/>
                <a:gd name="connsiteY18" fmla="*/ 169455 h 808892"/>
                <a:gd name="connsiteX19" fmla="*/ 469539 w 517490"/>
                <a:gd name="connsiteY19" fmla="*/ 259448 h 808892"/>
                <a:gd name="connsiteX20" fmla="*/ 452175 w 517490"/>
                <a:gd name="connsiteY20" fmla="*/ 336619 h 808892"/>
                <a:gd name="connsiteX21" fmla="*/ 351692 w 517490"/>
                <a:gd name="connsiteY21" fmla="*/ 391885 h 808892"/>
                <a:gd name="connsiteX22" fmla="*/ 291402 w 517490"/>
                <a:gd name="connsiteY22" fmla="*/ 417006 h 808892"/>
                <a:gd name="connsiteX23" fmla="*/ 266281 w 517490"/>
                <a:gd name="connsiteY23" fmla="*/ 442127 h 808892"/>
                <a:gd name="connsiteX24" fmla="*/ 301450 w 517490"/>
                <a:gd name="connsiteY24" fmla="*/ 487345 h 808892"/>
                <a:gd name="connsiteX25" fmla="*/ 336619 w 517490"/>
                <a:gd name="connsiteY25" fmla="*/ 457200 h 808892"/>
                <a:gd name="connsiteX26" fmla="*/ 366765 w 517490"/>
                <a:gd name="connsiteY26" fmla="*/ 487345 h 808892"/>
                <a:gd name="connsiteX27" fmla="*/ 351692 w 517490"/>
                <a:gd name="connsiteY27" fmla="*/ 527538 h 808892"/>
                <a:gd name="connsiteX28" fmla="*/ 401934 w 517490"/>
                <a:gd name="connsiteY28" fmla="*/ 582804 h 808892"/>
                <a:gd name="connsiteX29" fmla="*/ 376813 w 517490"/>
                <a:gd name="connsiteY29" fmla="*/ 668215 h 808892"/>
                <a:gd name="connsiteX30" fmla="*/ 216039 w 517490"/>
                <a:gd name="connsiteY30" fmla="*/ 743578 h 808892"/>
                <a:gd name="connsiteX31" fmla="*/ 225977 w 517490"/>
                <a:gd name="connsiteY31" fmla="*/ 808892 h 808892"/>
                <a:gd name="connsiteX0" fmla="*/ 225977 w 517490"/>
                <a:gd name="connsiteY0" fmla="*/ 808892 h 808892"/>
                <a:gd name="connsiteX1" fmla="*/ 125604 w 517490"/>
                <a:gd name="connsiteY1" fmla="*/ 808892 h 808892"/>
                <a:gd name="connsiteX2" fmla="*/ 75362 w 517490"/>
                <a:gd name="connsiteY2" fmla="*/ 628022 h 808892"/>
                <a:gd name="connsiteX3" fmla="*/ 17619 w 517490"/>
                <a:gd name="connsiteY3" fmla="*/ 562735 h 808892"/>
                <a:gd name="connsiteX4" fmla="*/ 65314 w 517490"/>
                <a:gd name="connsiteY4" fmla="*/ 517490 h 808892"/>
                <a:gd name="connsiteX5" fmla="*/ 55266 w 517490"/>
                <a:gd name="connsiteY5" fmla="*/ 467248 h 808892"/>
                <a:gd name="connsiteX6" fmla="*/ 0 w 517490"/>
                <a:gd name="connsiteY6" fmla="*/ 427055 h 808892"/>
                <a:gd name="connsiteX7" fmla="*/ 32719 w 517490"/>
                <a:gd name="connsiteY7" fmla="*/ 334073 h 808892"/>
                <a:gd name="connsiteX8" fmla="*/ 183402 w 517490"/>
                <a:gd name="connsiteY8" fmla="*/ 278863 h 808892"/>
                <a:gd name="connsiteX9" fmla="*/ 175860 w 517490"/>
                <a:gd name="connsiteY9" fmla="*/ 211042 h 808892"/>
                <a:gd name="connsiteX10" fmla="*/ 256233 w 517490"/>
                <a:gd name="connsiteY10" fmla="*/ 40193 h 808892"/>
                <a:gd name="connsiteX11" fmla="*/ 346668 w 517490"/>
                <a:gd name="connsiteY11" fmla="*/ 0 h 808892"/>
                <a:gd name="connsiteX12" fmla="*/ 453582 w 517490"/>
                <a:gd name="connsiteY12" fmla="*/ 14188 h 808892"/>
                <a:gd name="connsiteX13" fmla="*/ 442127 w 517490"/>
                <a:gd name="connsiteY13" fmla="*/ 105507 h 808892"/>
                <a:gd name="connsiteX14" fmla="*/ 502417 w 517490"/>
                <a:gd name="connsiteY14" fmla="*/ 65314 h 808892"/>
                <a:gd name="connsiteX15" fmla="*/ 517490 w 517490"/>
                <a:gd name="connsiteY15" fmla="*/ 105507 h 808892"/>
                <a:gd name="connsiteX16" fmla="*/ 497393 w 517490"/>
                <a:gd name="connsiteY16" fmla="*/ 130628 h 808892"/>
                <a:gd name="connsiteX17" fmla="*/ 459049 w 517490"/>
                <a:gd name="connsiteY17" fmla="*/ 169455 h 808892"/>
                <a:gd name="connsiteX18" fmla="*/ 469539 w 517490"/>
                <a:gd name="connsiteY18" fmla="*/ 259448 h 808892"/>
                <a:gd name="connsiteX19" fmla="*/ 452175 w 517490"/>
                <a:gd name="connsiteY19" fmla="*/ 336619 h 808892"/>
                <a:gd name="connsiteX20" fmla="*/ 351692 w 517490"/>
                <a:gd name="connsiteY20" fmla="*/ 391885 h 808892"/>
                <a:gd name="connsiteX21" fmla="*/ 291402 w 517490"/>
                <a:gd name="connsiteY21" fmla="*/ 417006 h 808892"/>
                <a:gd name="connsiteX22" fmla="*/ 266281 w 517490"/>
                <a:gd name="connsiteY22" fmla="*/ 442127 h 808892"/>
                <a:gd name="connsiteX23" fmla="*/ 301450 w 517490"/>
                <a:gd name="connsiteY23" fmla="*/ 487345 h 808892"/>
                <a:gd name="connsiteX24" fmla="*/ 336619 w 517490"/>
                <a:gd name="connsiteY24" fmla="*/ 457200 h 808892"/>
                <a:gd name="connsiteX25" fmla="*/ 366765 w 517490"/>
                <a:gd name="connsiteY25" fmla="*/ 487345 h 808892"/>
                <a:gd name="connsiteX26" fmla="*/ 351692 w 517490"/>
                <a:gd name="connsiteY26" fmla="*/ 527538 h 808892"/>
                <a:gd name="connsiteX27" fmla="*/ 401934 w 517490"/>
                <a:gd name="connsiteY27" fmla="*/ 582804 h 808892"/>
                <a:gd name="connsiteX28" fmla="*/ 376813 w 517490"/>
                <a:gd name="connsiteY28" fmla="*/ 668215 h 808892"/>
                <a:gd name="connsiteX29" fmla="*/ 216039 w 517490"/>
                <a:gd name="connsiteY29" fmla="*/ 743578 h 808892"/>
                <a:gd name="connsiteX30" fmla="*/ 225977 w 517490"/>
                <a:gd name="connsiteY30" fmla="*/ 808892 h 808892"/>
                <a:gd name="connsiteX0" fmla="*/ 225977 w 517490"/>
                <a:gd name="connsiteY0" fmla="*/ 808892 h 808892"/>
                <a:gd name="connsiteX1" fmla="*/ 125604 w 517490"/>
                <a:gd name="connsiteY1" fmla="*/ 808892 h 808892"/>
                <a:gd name="connsiteX2" fmla="*/ 75362 w 517490"/>
                <a:gd name="connsiteY2" fmla="*/ 628022 h 808892"/>
                <a:gd name="connsiteX3" fmla="*/ 17619 w 517490"/>
                <a:gd name="connsiteY3" fmla="*/ 562735 h 808892"/>
                <a:gd name="connsiteX4" fmla="*/ 65314 w 517490"/>
                <a:gd name="connsiteY4" fmla="*/ 517490 h 808892"/>
                <a:gd name="connsiteX5" fmla="*/ 55266 w 517490"/>
                <a:gd name="connsiteY5" fmla="*/ 467248 h 808892"/>
                <a:gd name="connsiteX6" fmla="*/ 0 w 517490"/>
                <a:gd name="connsiteY6" fmla="*/ 427055 h 808892"/>
                <a:gd name="connsiteX7" fmla="*/ 32719 w 517490"/>
                <a:gd name="connsiteY7" fmla="*/ 334073 h 808892"/>
                <a:gd name="connsiteX8" fmla="*/ 183402 w 517490"/>
                <a:gd name="connsiteY8" fmla="*/ 278863 h 808892"/>
                <a:gd name="connsiteX9" fmla="*/ 175860 w 517490"/>
                <a:gd name="connsiteY9" fmla="*/ 211042 h 808892"/>
                <a:gd name="connsiteX10" fmla="*/ 256233 w 517490"/>
                <a:gd name="connsiteY10" fmla="*/ 40193 h 808892"/>
                <a:gd name="connsiteX11" fmla="*/ 346668 w 517490"/>
                <a:gd name="connsiteY11" fmla="*/ 0 h 808892"/>
                <a:gd name="connsiteX12" fmla="*/ 453582 w 517490"/>
                <a:gd name="connsiteY12" fmla="*/ 14188 h 808892"/>
                <a:gd name="connsiteX13" fmla="*/ 489676 w 517490"/>
                <a:gd name="connsiteY13" fmla="*/ 61615 h 808892"/>
                <a:gd name="connsiteX14" fmla="*/ 502417 w 517490"/>
                <a:gd name="connsiteY14" fmla="*/ 65314 h 808892"/>
                <a:gd name="connsiteX15" fmla="*/ 517490 w 517490"/>
                <a:gd name="connsiteY15" fmla="*/ 105507 h 808892"/>
                <a:gd name="connsiteX16" fmla="*/ 497393 w 517490"/>
                <a:gd name="connsiteY16" fmla="*/ 130628 h 808892"/>
                <a:gd name="connsiteX17" fmla="*/ 459049 w 517490"/>
                <a:gd name="connsiteY17" fmla="*/ 169455 h 808892"/>
                <a:gd name="connsiteX18" fmla="*/ 469539 w 517490"/>
                <a:gd name="connsiteY18" fmla="*/ 259448 h 808892"/>
                <a:gd name="connsiteX19" fmla="*/ 452175 w 517490"/>
                <a:gd name="connsiteY19" fmla="*/ 336619 h 808892"/>
                <a:gd name="connsiteX20" fmla="*/ 351692 w 517490"/>
                <a:gd name="connsiteY20" fmla="*/ 391885 h 808892"/>
                <a:gd name="connsiteX21" fmla="*/ 291402 w 517490"/>
                <a:gd name="connsiteY21" fmla="*/ 417006 h 808892"/>
                <a:gd name="connsiteX22" fmla="*/ 266281 w 517490"/>
                <a:gd name="connsiteY22" fmla="*/ 442127 h 808892"/>
                <a:gd name="connsiteX23" fmla="*/ 301450 w 517490"/>
                <a:gd name="connsiteY23" fmla="*/ 487345 h 808892"/>
                <a:gd name="connsiteX24" fmla="*/ 336619 w 517490"/>
                <a:gd name="connsiteY24" fmla="*/ 457200 h 808892"/>
                <a:gd name="connsiteX25" fmla="*/ 366765 w 517490"/>
                <a:gd name="connsiteY25" fmla="*/ 487345 h 808892"/>
                <a:gd name="connsiteX26" fmla="*/ 351692 w 517490"/>
                <a:gd name="connsiteY26" fmla="*/ 527538 h 808892"/>
                <a:gd name="connsiteX27" fmla="*/ 401934 w 517490"/>
                <a:gd name="connsiteY27" fmla="*/ 582804 h 808892"/>
                <a:gd name="connsiteX28" fmla="*/ 376813 w 517490"/>
                <a:gd name="connsiteY28" fmla="*/ 668215 h 808892"/>
                <a:gd name="connsiteX29" fmla="*/ 216039 w 517490"/>
                <a:gd name="connsiteY29" fmla="*/ 743578 h 808892"/>
                <a:gd name="connsiteX30" fmla="*/ 225977 w 517490"/>
                <a:gd name="connsiteY30" fmla="*/ 808892 h 808892"/>
                <a:gd name="connsiteX0" fmla="*/ 225977 w 531678"/>
                <a:gd name="connsiteY0" fmla="*/ 808892 h 808892"/>
                <a:gd name="connsiteX1" fmla="*/ 125604 w 531678"/>
                <a:gd name="connsiteY1" fmla="*/ 808892 h 808892"/>
                <a:gd name="connsiteX2" fmla="*/ 75362 w 531678"/>
                <a:gd name="connsiteY2" fmla="*/ 628022 h 808892"/>
                <a:gd name="connsiteX3" fmla="*/ 17619 w 531678"/>
                <a:gd name="connsiteY3" fmla="*/ 562735 h 808892"/>
                <a:gd name="connsiteX4" fmla="*/ 65314 w 531678"/>
                <a:gd name="connsiteY4" fmla="*/ 517490 h 808892"/>
                <a:gd name="connsiteX5" fmla="*/ 55266 w 531678"/>
                <a:gd name="connsiteY5" fmla="*/ 467248 h 808892"/>
                <a:gd name="connsiteX6" fmla="*/ 0 w 531678"/>
                <a:gd name="connsiteY6" fmla="*/ 427055 h 808892"/>
                <a:gd name="connsiteX7" fmla="*/ 32719 w 531678"/>
                <a:gd name="connsiteY7" fmla="*/ 334073 h 808892"/>
                <a:gd name="connsiteX8" fmla="*/ 183402 w 531678"/>
                <a:gd name="connsiteY8" fmla="*/ 278863 h 808892"/>
                <a:gd name="connsiteX9" fmla="*/ 175860 w 531678"/>
                <a:gd name="connsiteY9" fmla="*/ 211042 h 808892"/>
                <a:gd name="connsiteX10" fmla="*/ 256233 w 531678"/>
                <a:gd name="connsiteY10" fmla="*/ 40193 h 808892"/>
                <a:gd name="connsiteX11" fmla="*/ 346668 w 531678"/>
                <a:gd name="connsiteY11" fmla="*/ 0 h 808892"/>
                <a:gd name="connsiteX12" fmla="*/ 453582 w 531678"/>
                <a:gd name="connsiteY12" fmla="*/ 14188 h 808892"/>
                <a:gd name="connsiteX13" fmla="*/ 489676 w 531678"/>
                <a:gd name="connsiteY13" fmla="*/ 61615 h 808892"/>
                <a:gd name="connsiteX14" fmla="*/ 531678 w 531678"/>
                <a:gd name="connsiteY14" fmla="*/ 79944 h 808892"/>
                <a:gd name="connsiteX15" fmla="*/ 517490 w 531678"/>
                <a:gd name="connsiteY15" fmla="*/ 105507 h 808892"/>
                <a:gd name="connsiteX16" fmla="*/ 497393 w 531678"/>
                <a:gd name="connsiteY16" fmla="*/ 130628 h 808892"/>
                <a:gd name="connsiteX17" fmla="*/ 459049 w 531678"/>
                <a:gd name="connsiteY17" fmla="*/ 169455 h 808892"/>
                <a:gd name="connsiteX18" fmla="*/ 469539 w 531678"/>
                <a:gd name="connsiteY18" fmla="*/ 259448 h 808892"/>
                <a:gd name="connsiteX19" fmla="*/ 452175 w 531678"/>
                <a:gd name="connsiteY19" fmla="*/ 336619 h 808892"/>
                <a:gd name="connsiteX20" fmla="*/ 351692 w 531678"/>
                <a:gd name="connsiteY20" fmla="*/ 391885 h 808892"/>
                <a:gd name="connsiteX21" fmla="*/ 291402 w 531678"/>
                <a:gd name="connsiteY21" fmla="*/ 417006 h 808892"/>
                <a:gd name="connsiteX22" fmla="*/ 266281 w 531678"/>
                <a:gd name="connsiteY22" fmla="*/ 442127 h 808892"/>
                <a:gd name="connsiteX23" fmla="*/ 301450 w 531678"/>
                <a:gd name="connsiteY23" fmla="*/ 487345 h 808892"/>
                <a:gd name="connsiteX24" fmla="*/ 336619 w 531678"/>
                <a:gd name="connsiteY24" fmla="*/ 457200 h 808892"/>
                <a:gd name="connsiteX25" fmla="*/ 366765 w 531678"/>
                <a:gd name="connsiteY25" fmla="*/ 487345 h 808892"/>
                <a:gd name="connsiteX26" fmla="*/ 351692 w 531678"/>
                <a:gd name="connsiteY26" fmla="*/ 527538 h 808892"/>
                <a:gd name="connsiteX27" fmla="*/ 401934 w 531678"/>
                <a:gd name="connsiteY27" fmla="*/ 582804 h 808892"/>
                <a:gd name="connsiteX28" fmla="*/ 376813 w 531678"/>
                <a:gd name="connsiteY28" fmla="*/ 668215 h 808892"/>
                <a:gd name="connsiteX29" fmla="*/ 216039 w 531678"/>
                <a:gd name="connsiteY29" fmla="*/ 743578 h 808892"/>
                <a:gd name="connsiteX30" fmla="*/ 225977 w 531678"/>
                <a:gd name="connsiteY30" fmla="*/ 808892 h 808892"/>
                <a:gd name="connsiteX0" fmla="*/ 225977 w 531678"/>
                <a:gd name="connsiteY0" fmla="*/ 808892 h 808892"/>
                <a:gd name="connsiteX1" fmla="*/ 125604 w 531678"/>
                <a:gd name="connsiteY1" fmla="*/ 808892 h 808892"/>
                <a:gd name="connsiteX2" fmla="*/ 75362 w 531678"/>
                <a:gd name="connsiteY2" fmla="*/ 628022 h 808892"/>
                <a:gd name="connsiteX3" fmla="*/ 17619 w 531678"/>
                <a:gd name="connsiteY3" fmla="*/ 562735 h 808892"/>
                <a:gd name="connsiteX4" fmla="*/ 65314 w 531678"/>
                <a:gd name="connsiteY4" fmla="*/ 517490 h 808892"/>
                <a:gd name="connsiteX5" fmla="*/ 55266 w 531678"/>
                <a:gd name="connsiteY5" fmla="*/ 467248 h 808892"/>
                <a:gd name="connsiteX6" fmla="*/ 0 w 531678"/>
                <a:gd name="connsiteY6" fmla="*/ 427055 h 808892"/>
                <a:gd name="connsiteX7" fmla="*/ 32719 w 531678"/>
                <a:gd name="connsiteY7" fmla="*/ 334073 h 808892"/>
                <a:gd name="connsiteX8" fmla="*/ 183402 w 531678"/>
                <a:gd name="connsiteY8" fmla="*/ 278863 h 808892"/>
                <a:gd name="connsiteX9" fmla="*/ 175860 w 531678"/>
                <a:gd name="connsiteY9" fmla="*/ 211042 h 808892"/>
                <a:gd name="connsiteX10" fmla="*/ 256233 w 531678"/>
                <a:gd name="connsiteY10" fmla="*/ 40193 h 808892"/>
                <a:gd name="connsiteX11" fmla="*/ 346668 w 531678"/>
                <a:gd name="connsiteY11" fmla="*/ 0 h 808892"/>
                <a:gd name="connsiteX12" fmla="*/ 453582 w 531678"/>
                <a:gd name="connsiteY12" fmla="*/ 3215 h 808892"/>
                <a:gd name="connsiteX13" fmla="*/ 489676 w 531678"/>
                <a:gd name="connsiteY13" fmla="*/ 61615 h 808892"/>
                <a:gd name="connsiteX14" fmla="*/ 531678 w 531678"/>
                <a:gd name="connsiteY14" fmla="*/ 79944 h 808892"/>
                <a:gd name="connsiteX15" fmla="*/ 517490 w 531678"/>
                <a:gd name="connsiteY15" fmla="*/ 105507 h 808892"/>
                <a:gd name="connsiteX16" fmla="*/ 497393 w 531678"/>
                <a:gd name="connsiteY16" fmla="*/ 130628 h 808892"/>
                <a:gd name="connsiteX17" fmla="*/ 459049 w 531678"/>
                <a:gd name="connsiteY17" fmla="*/ 169455 h 808892"/>
                <a:gd name="connsiteX18" fmla="*/ 469539 w 531678"/>
                <a:gd name="connsiteY18" fmla="*/ 259448 h 808892"/>
                <a:gd name="connsiteX19" fmla="*/ 452175 w 531678"/>
                <a:gd name="connsiteY19" fmla="*/ 336619 h 808892"/>
                <a:gd name="connsiteX20" fmla="*/ 351692 w 531678"/>
                <a:gd name="connsiteY20" fmla="*/ 391885 h 808892"/>
                <a:gd name="connsiteX21" fmla="*/ 291402 w 531678"/>
                <a:gd name="connsiteY21" fmla="*/ 417006 h 808892"/>
                <a:gd name="connsiteX22" fmla="*/ 266281 w 531678"/>
                <a:gd name="connsiteY22" fmla="*/ 442127 h 808892"/>
                <a:gd name="connsiteX23" fmla="*/ 301450 w 531678"/>
                <a:gd name="connsiteY23" fmla="*/ 487345 h 808892"/>
                <a:gd name="connsiteX24" fmla="*/ 336619 w 531678"/>
                <a:gd name="connsiteY24" fmla="*/ 457200 h 808892"/>
                <a:gd name="connsiteX25" fmla="*/ 366765 w 531678"/>
                <a:gd name="connsiteY25" fmla="*/ 487345 h 808892"/>
                <a:gd name="connsiteX26" fmla="*/ 351692 w 531678"/>
                <a:gd name="connsiteY26" fmla="*/ 527538 h 808892"/>
                <a:gd name="connsiteX27" fmla="*/ 401934 w 531678"/>
                <a:gd name="connsiteY27" fmla="*/ 582804 h 808892"/>
                <a:gd name="connsiteX28" fmla="*/ 376813 w 531678"/>
                <a:gd name="connsiteY28" fmla="*/ 668215 h 808892"/>
                <a:gd name="connsiteX29" fmla="*/ 216039 w 531678"/>
                <a:gd name="connsiteY29" fmla="*/ 743578 h 808892"/>
                <a:gd name="connsiteX30" fmla="*/ 225977 w 531678"/>
                <a:gd name="connsiteY30" fmla="*/ 808892 h 808892"/>
                <a:gd name="connsiteX0" fmla="*/ 225977 w 536540"/>
                <a:gd name="connsiteY0" fmla="*/ 808892 h 808892"/>
                <a:gd name="connsiteX1" fmla="*/ 125604 w 536540"/>
                <a:gd name="connsiteY1" fmla="*/ 808892 h 808892"/>
                <a:gd name="connsiteX2" fmla="*/ 75362 w 536540"/>
                <a:gd name="connsiteY2" fmla="*/ 628022 h 808892"/>
                <a:gd name="connsiteX3" fmla="*/ 17619 w 536540"/>
                <a:gd name="connsiteY3" fmla="*/ 562735 h 808892"/>
                <a:gd name="connsiteX4" fmla="*/ 65314 w 536540"/>
                <a:gd name="connsiteY4" fmla="*/ 517490 h 808892"/>
                <a:gd name="connsiteX5" fmla="*/ 55266 w 536540"/>
                <a:gd name="connsiteY5" fmla="*/ 467248 h 808892"/>
                <a:gd name="connsiteX6" fmla="*/ 0 w 536540"/>
                <a:gd name="connsiteY6" fmla="*/ 427055 h 808892"/>
                <a:gd name="connsiteX7" fmla="*/ 32719 w 536540"/>
                <a:gd name="connsiteY7" fmla="*/ 334073 h 808892"/>
                <a:gd name="connsiteX8" fmla="*/ 183402 w 536540"/>
                <a:gd name="connsiteY8" fmla="*/ 278863 h 808892"/>
                <a:gd name="connsiteX9" fmla="*/ 175860 w 536540"/>
                <a:gd name="connsiteY9" fmla="*/ 211042 h 808892"/>
                <a:gd name="connsiteX10" fmla="*/ 256233 w 536540"/>
                <a:gd name="connsiteY10" fmla="*/ 40193 h 808892"/>
                <a:gd name="connsiteX11" fmla="*/ 346668 w 536540"/>
                <a:gd name="connsiteY11" fmla="*/ 0 h 808892"/>
                <a:gd name="connsiteX12" fmla="*/ 453582 w 536540"/>
                <a:gd name="connsiteY12" fmla="*/ 3215 h 808892"/>
                <a:gd name="connsiteX13" fmla="*/ 489676 w 536540"/>
                <a:gd name="connsiteY13" fmla="*/ 61615 h 808892"/>
                <a:gd name="connsiteX14" fmla="*/ 531678 w 536540"/>
                <a:gd name="connsiteY14" fmla="*/ 79944 h 808892"/>
                <a:gd name="connsiteX15" fmla="*/ 536540 w 536540"/>
                <a:gd name="connsiteY15" fmla="*/ 115032 h 808892"/>
                <a:gd name="connsiteX16" fmla="*/ 497393 w 536540"/>
                <a:gd name="connsiteY16" fmla="*/ 130628 h 808892"/>
                <a:gd name="connsiteX17" fmla="*/ 459049 w 536540"/>
                <a:gd name="connsiteY17" fmla="*/ 169455 h 808892"/>
                <a:gd name="connsiteX18" fmla="*/ 469539 w 536540"/>
                <a:gd name="connsiteY18" fmla="*/ 259448 h 808892"/>
                <a:gd name="connsiteX19" fmla="*/ 452175 w 536540"/>
                <a:gd name="connsiteY19" fmla="*/ 336619 h 808892"/>
                <a:gd name="connsiteX20" fmla="*/ 351692 w 536540"/>
                <a:gd name="connsiteY20" fmla="*/ 391885 h 808892"/>
                <a:gd name="connsiteX21" fmla="*/ 291402 w 536540"/>
                <a:gd name="connsiteY21" fmla="*/ 417006 h 808892"/>
                <a:gd name="connsiteX22" fmla="*/ 266281 w 536540"/>
                <a:gd name="connsiteY22" fmla="*/ 442127 h 808892"/>
                <a:gd name="connsiteX23" fmla="*/ 301450 w 536540"/>
                <a:gd name="connsiteY23" fmla="*/ 487345 h 808892"/>
                <a:gd name="connsiteX24" fmla="*/ 336619 w 536540"/>
                <a:gd name="connsiteY24" fmla="*/ 457200 h 808892"/>
                <a:gd name="connsiteX25" fmla="*/ 366765 w 536540"/>
                <a:gd name="connsiteY25" fmla="*/ 487345 h 808892"/>
                <a:gd name="connsiteX26" fmla="*/ 351692 w 536540"/>
                <a:gd name="connsiteY26" fmla="*/ 527538 h 808892"/>
                <a:gd name="connsiteX27" fmla="*/ 401934 w 536540"/>
                <a:gd name="connsiteY27" fmla="*/ 582804 h 808892"/>
                <a:gd name="connsiteX28" fmla="*/ 376813 w 536540"/>
                <a:gd name="connsiteY28" fmla="*/ 668215 h 808892"/>
                <a:gd name="connsiteX29" fmla="*/ 216039 w 536540"/>
                <a:gd name="connsiteY29" fmla="*/ 743578 h 808892"/>
                <a:gd name="connsiteX30" fmla="*/ 225977 w 536540"/>
                <a:gd name="connsiteY30" fmla="*/ 808892 h 808892"/>
                <a:gd name="connsiteX0" fmla="*/ 225977 w 536540"/>
                <a:gd name="connsiteY0" fmla="*/ 808892 h 808892"/>
                <a:gd name="connsiteX1" fmla="*/ 125604 w 536540"/>
                <a:gd name="connsiteY1" fmla="*/ 808892 h 808892"/>
                <a:gd name="connsiteX2" fmla="*/ 75362 w 536540"/>
                <a:gd name="connsiteY2" fmla="*/ 628022 h 808892"/>
                <a:gd name="connsiteX3" fmla="*/ 17619 w 536540"/>
                <a:gd name="connsiteY3" fmla="*/ 562735 h 808892"/>
                <a:gd name="connsiteX4" fmla="*/ 65314 w 536540"/>
                <a:gd name="connsiteY4" fmla="*/ 517490 h 808892"/>
                <a:gd name="connsiteX5" fmla="*/ 55266 w 536540"/>
                <a:gd name="connsiteY5" fmla="*/ 467248 h 808892"/>
                <a:gd name="connsiteX6" fmla="*/ 0 w 536540"/>
                <a:gd name="connsiteY6" fmla="*/ 427055 h 808892"/>
                <a:gd name="connsiteX7" fmla="*/ 32719 w 536540"/>
                <a:gd name="connsiteY7" fmla="*/ 334073 h 808892"/>
                <a:gd name="connsiteX8" fmla="*/ 183402 w 536540"/>
                <a:gd name="connsiteY8" fmla="*/ 278863 h 808892"/>
                <a:gd name="connsiteX9" fmla="*/ 175860 w 536540"/>
                <a:gd name="connsiteY9" fmla="*/ 211042 h 808892"/>
                <a:gd name="connsiteX10" fmla="*/ 256233 w 536540"/>
                <a:gd name="connsiteY10" fmla="*/ 40193 h 808892"/>
                <a:gd name="connsiteX11" fmla="*/ 346668 w 536540"/>
                <a:gd name="connsiteY11" fmla="*/ 0 h 808892"/>
                <a:gd name="connsiteX12" fmla="*/ 453582 w 536540"/>
                <a:gd name="connsiteY12" fmla="*/ 3215 h 808892"/>
                <a:gd name="connsiteX13" fmla="*/ 489676 w 536540"/>
                <a:gd name="connsiteY13" fmla="*/ 61615 h 808892"/>
                <a:gd name="connsiteX14" fmla="*/ 531678 w 536540"/>
                <a:gd name="connsiteY14" fmla="*/ 79944 h 808892"/>
                <a:gd name="connsiteX15" fmla="*/ 536540 w 536540"/>
                <a:gd name="connsiteY15" fmla="*/ 115032 h 808892"/>
                <a:gd name="connsiteX16" fmla="*/ 506918 w 536540"/>
                <a:gd name="connsiteY16" fmla="*/ 146503 h 808892"/>
                <a:gd name="connsiteX17" fmla="*/ 459049 w 536540"/>
                <a:gd name="connsiteY17" fmla="*/ 169455 h 808892"/>
                <a:gd name="connsiteX18" fmla="*/ 469539 w 536540"/>
                <a:gd name="connsiteY18" fmla="*/ 259448 h 808892"/>
                <a:gd name="connsiteX19" fmla="*/ 452175 w 536540"/>
                <a:gd name="connsiteY19" fmla="*/ 336619 h 808892"/>
                <a:gd name="connsiteX20" fmla="*/ 351692 w 536540"/>
                <a:gd name="connsiteY20" fmla="*/ 391885 h 808892"/>
                <a:gd name="connsiteX21" fmla="*/ 291402 w 536540"/>
                <a:gd name="connsiteY21" fmla="*/ 417006 h 808892"/>
                <a:gd name="connsiteX22" fmla="*/ 266281 w 536540"/>
                <a:gd name="connsiteY22" fmla="*/ 442127 h 808892"/>
                <a:gd name="connsiteX23" fmla="*/ 301450 w 536540"/>
                <a:gd name="connsiteY23" fmla="*/ 487345 h 808892"/>
                <a:gd name="connsiteX24" fmla="*/ 336619 w 536540"/>
                <a:gd name="connsiteY24" fmla="*/ 457200 h 808892"/>
                <a:gd name="connsiteX25" fmla="*/ 366765 w 536540"/>
                <a:gd name="connsiteY25" fmla="*/ 487345 h 808892"/>
                <a:gd name="connsiteX26" fmla="*/ 351692 w 536540"/>
                <a:gd name="connsiteY26" fmla="*/ 527538 h 808892"/>
                <a:gd name="connsiteX27" fmla="*/ 401934 w 536540"/>
                <a:gd name="connsiteY27" fmla="*/ 582804 h 808892"/>
                <a:gd name="connsiteX28" fmla="*/ 376813 w 536540"/>
                <a:gd name="connsiteY28" fmla="*/ 668215 h 808892"/>
                <a:gd name="connsiteX29" fmla="*/ 216039 w 536540"/>
                <a:gd name="connsiteY29" fmla="*/ 743578 h 808892"/>
                <a:gd name="connsiteX30" fmla="*/ 225977 w 536540"/>
                <a:gd name="connsiteY30" fmla="*/ 808892 h 808892"/>
                <a:gd name="connsiteX0" fmla="*/ 225977 w 536540"/>
                <a:gd name="connsiteY0" fmla="*/ 808892 h 808892"/>
                <a:gd name="connsiteX1" fmla="*/ 125604 w 536540"/>
                <a:gd name="connsiteY1" fmla="*/ 808892 h 808892"/>
                <a:gd name="connsiteX2" fmla="*/ 75362 w 536540"/>
                <a:gd name="connsiteY2" fmla="*/ 628022 h 808892"/>
                <a:gd name="connsiteX3" fmla="*/ 17619 w 536540"/>
                <a:gd name="connsiteY3" fmla="*/ 562735 h 808892"/>
                <a:gd name="connsiteX4" fmla="*/ 65314 w 536540"/>
                <a:gd name="connsiteY4" fmla="*/ 517490 h 808892"/>
                <a:gd name="connsiteX5" fmla="*/ 55266 w 536540"/>
                <a:gd name="connsiteY5" fmla="*/ 467248 h 808892"/>
                <a:gd name="connsiteX6" fmla="*/ 0 w 536540"/>
                <a:gd name="connsiteY6" fmla="*/ 427055 h 808892"/>
                <a:gd name="connsiteX7" fmla="*/ 32719 w 536540"/>
                <a:gd name="connsiteY7" fmla="*/ 334073 h 808892"/>
                <a:gd name="connsiteX8" fmla="*/ 183402 w 536540"/>
                <a:gd name="connsiteY8" fmla="*/ 278863 h 808892"/>
                <a:gd name="connsiteX9" fmla="*/ 175860 w 536540"/>
                <a:gd name="connsiteY9" fmla="*/ 211042 h 808892"/>
                <a:gd name="connsiteX10" fmla="*/ 256233 w 536540"/>
                <a:gd name="connsiteY10" fmla="*/ 40193 h 808892"/>
                <a:gd name="connsiteX11" fmla="*/ 346668 w 536540"/>
                <a:gd name="connsiteY11" fmla="*/ 0 h 808892"/>
                <a:gd name="connsiteX12" fmla="*/ 453582 w 536540"/>
                <a:gd name="connsiteY12" fmla="*/ 3215 h 808892"/>
                <a:gd name="connsiteX13" fmla="*/ 489676 w 536540"/>
                <a:gd name="connsiteY13" fmla="*/ 61615 h 808892"/>
                <a:gd name="connsiteX14" fmla="*/ 531678 w 536540"/>
                <a:gd name="connsiteY14" fmla="*/ 79944 h 808892"/>
                <a:gd name="connsiteX15" fmla="*/ 536540 w 536540"/>
                <a:gd name="connsiteY15" fmla="*/ 115032 h 808892"/>
                <a:gd name="connsiteX16" fmla="*/ 506918 w 536540"/>
                <a:gd name="connsiteY16" fmla="*/ 146503 h 808892"/>
                <a:gd name="connsiteX17" fmla="*/ 459049 w 536540"/>
                <a:gd name="connsiteY17" fmla="*/ 188505 h 808892"/>
                <a:gd name="connsiteX18" fmla="*/ 469539 w 536540"/>
                <a:gd name="connsiteY18" fmla="*/ 259448 h 808892"/>
                <a:gd name="connsiteX19" fmla="*/ 452175 w 536540"/>
                <a:gd name="connsiteY19" fmla="*/ 336619 h 808892"/>
                <a:gd name="connsiteX20" fmla="*/ 351692 w 536540"/>
                <a:gd name="connsiteY20" fmla="*/ 391885 h 808892"/>
                <a:gd name="connsiteX21" fmla="*/ 291402 w 536540"/>
                <a:gd name="connsiteY21" fmla="*/ 417006 h 808892"/>
                <a:gd name="connsiteX22" fmla="*/ 266281 w 536540"/>
                <a:gd name="connsiteY22" fmla="*/ 442127 h 808892"/>
                <a:gd name="connsiteX23" fmla="*/ 301450 w 536540"/>
                <a:gd name="connsiteY23" fmla="*/ 487345 h 808892"/>
                <a:gd name="connsiteX24" fmla="*/ 336619 w 536540"/>
                <a:gd name="connsiteY24" fmla="*/ 457200 h 808892"/>
                <a:gd name="connsiteX25" fmla="*/ 366765 w 536540"/>
                <a:gd name="connsiteY25" fmla="*/ 487345 h 808892"/>
                <a:gd name="connsiteX26" fmla="*/ 351692 w 536540"/>
                <a:gd name="connsiteY26" fmla="*/ 527538 h 808892"/>
                <a:gd name="connsiteX27" fmla="*/ 401934 w 536540"/>
                <a:gd name="connsiteY27" fmla="*/ 582804 h 808892"/>
                <a:gd name="connsiteX28" fmla="*/ 376813 w 536540"/>
                <a:gd name="connsiteY28" fmla="*/ 668215 h 808892"/>
                <a:gd name="connsiteX29" fmla="*/ 216039 w 536540"/>
                <a:gd name="connsiteY29" fmla="*/ 743578 h 808892"/>
                <a:gd name="connsiteX30" fmla="*/ 225977 w 536540"/>
                <a:gd name="connsiteY30" fmla="*/ 808892 h 808892"/>
                <a:gd name="connsiteX0" fmla="*/ 225977 w 536540"/>
                <a:gd name="connsiteY0" fmla="*/ 808892 h 808892"/>
                <a:gd name="connsiteX1" fmla="*/ 125604 w 536540"/>
                <a:gd name="connsiteY1" fmla="*/ 808892 h 808892"/>
                <a:gd name="connsiteX2" fmla="*/ 75362 w 536540"/>
                <a:gd name="connsiteY2" fmla="*/ 628022 h 808892"/>
                <a:gd name="connsiteX3" fmla="*/ 17619 w 536540"/>
                <a:gd name="connsiteY3" fmla="*/ 562735 h 808892"/>
                <a:gd name="connsiteX4" fmla="*/ 65314 w 536540"/>
                <a:gd name="connsiteY4" fmla="*/ 517490 h 808892"/>
                <a:gd name="connsiteX5" fmla="*/ 55266 w 536540"/>
                <a:gd name="connsiteY5" fmla="*/ 467248 h 808892"/>
                <a:gd name="connsiteX6" fmla="*/ 0 w 536540"/>
                <a:gd name="connsiteY6" fmla="*/ 427055 h 808892"/>
                <a:gd name="connsiteX7" fmla="*/ 32719 w 536540"/>
                <a:gd name="connsiteY7" fmla="*/ 334073 h 808892"/>
                <a:gd name="connsiteX8" fmla="*/ 183402 w 536540"/>
                <a:gd name="connsiteY8" fmla="*/ 278863 h 808892"/>
                <a:gd name="connsiteX9" fmla="*/ 175860 w 536540"/>
                <a:gd name="connsiteY9" fmla="*/ 211042 h 808892"/>
                <a:gd name="connsiteX10" fmla="*/ 256233 w 536540"/>
                <a:gd name="connsiteY10" fmla="*/ 40193 h 808892"/>
                <a:gd name="connsiteX11" fmla="*/ 346668 w 536540"/>
                <a:gd name="connsiteY11" fmla="*/ 0 h 808892"/>
                <a:gd name="connsiteX12" fmla="*/ 453582 w 536540"/>
                <a:gd name="connsiteY12" fmla="*/ 3215 h 808892"/>
                <a:gd name="connsiteX13" fmla="*/ 492851 w 536540"/>
                <a:gd name="connsiteY13" fmla="*/ 52090 h 808892"/>
                <a:gd name="connsiteX14" fmla="*/ 531678 w 536540"/>
                <a:gd name="connsiteY14" fmla="*/ 79944 h 808892"/>
                <a:gd name="connsiteX15" fmla="*/ 536540 w 536540"/>
                <a:gd name="connsiteY15" fmla="*/ 115032 h 808892"/>
                <a:gd name="connsiteX16" fmla="*/ 506918 w 536540"/>
                <a:gd name="connsiteY16" fmla="*/ 146503 h 808892"/>
                <a:gd name="connsiteX17" fmla="*/ 459049 w 536540"/>
                <a:gd name="connsiteY17" fmla="*/ 188505 h 808892"/>
                <a:gd name="connsiteX18" fmla="*/ 469539 w 536540"/>
                <a:gd name="connsiteY18" fmla="*/ 259448 h 808892"/>
                <a:gd name="connsiteX19" fmla="*/ 452175 w 536540"/>
                <a:gd name="connsiteY19" fmla="*/ 336619 h 808892"/>
                <a:gd name="connsiteX20" fmla="*/ 351692 w 536540"/>
                <a:gd name="connsiteY20" fmla="*/ 391885 h 808892"/>
                <a:gd name="connsiteX21" fmla="*/ 291402 w 536540"/>
                <a:gd name="connsiteY21" fmla="*/ 417006 h 808892"/>
                <a:gd name="connsiteX22" fmla="*/ 266281 w 536540"/>
                <a:gd name="connsiteY22" fmla="*/ 442127 h 808892"/>
                <a:gd name="connsiteX23" fmla="*/ 301450 w 536540"/>
                <a:gd name="connsiteY23" fmla="*/ 487345 h 808892"/>
                <a:gd name="connsiteX24" fmla="*/ 336619 w 536540"/>
                <a:gd name="connsiteY24" fmla="*/ 457200 h 808892"/>
                <a:gd name="connsiteX25" fmla="*/ 366765 w 536540"/>
                <a:gd name="connsiteY25" fmla="*/ 487345 h 808892"/>
                <a:gd name="connsiteX26" fmla="*/ 351692 w 536540"/>
                <a:gd name="connsiteY26" fmla="*/ 527538 h 808892"/>
                <a:gd name="connsiteX27" fmla="*/ 401934 w 536540"/>
                <a:gd name="connsiteY27" fmla="*/ 582804 h 808892"/>
                <a:gd name="connsiteX28" fmla="*/ 376813 w 536540"/>
                <a:gd name="connsiteY28" fmla="*/ 668215 h 808892"/>
                <a:gd name="connsiteX29" fmla="*/ 216039 w 536540"/>
                <a:gd name="connsiteY29" fmla="*/ 743578 h 808892"/>
                <a:gd name="connsiteX30" fmla="*/ 225977 w 536540"/>
                <a:gd name="connsiteY30" fmla="*/ 808892 h 808892"/>
                <a:gd name="connsiteX0" fmla="*/ 225977 w 541203"/>
                <a:gd name="connsiteY0" fmla="*/ 808892 h 808892"/>
                <a:gd name="connsiteX1" fmla="*/ 125604 w 541203"/>
                <a:gd name="connsiteY1" fmla="*/ 808892 h 808892"/>
                <a:gd name="connsiteX2" fmla="*/ 75362 w 541203"/>
                <a:gd name="connsiteY2" fmla="*/ 628022 h 808892"/>
                <a:gd name="connsiteX3" fmla="*/ 17619 w 541203"/>
                <a:gd name="connsiteY3" fmla="*/ 562735 h 808892"/>
                <a:gd name="connsiteX4" fmla="*/ 65314 w 541203"/>
                <a:gd name="connsiteY4" fmla="*/ 517490 h 808892"/>
                <a:gd name="connsiteX5" fmla="*/ 55266 w 541203"/>
                <a:gd name="connsiteY5" fmla="*/ 467248 h 808892"/>
                <a:gd name="connsiteX6" fmla="*/ 0 w 541203"/>
                <a:gd name="connsiteY6" fmla="*/ 427055 h 808892"/>
                <a:gd name="connsiteX7" fmla="*/ 32719 w 541203"/>
                <a:gd name="connsiteY7" fmla="*/ 334073 h 808892"/>
                <a:gd name="connsiteX8" fmla="*/ 183402 w 541203"/>
                <a:gd name="connsiteY8" fmla="*/ 278863 h 808892"/>
                <a:gd name="connsiteX9" fmla="*/ 175860 w 541203"/>
                <a:gd name="connsiteY9" fmla="*/ 211042 h 808892"/>
                <a:gd name="connsiteX10" fmla="*/ 256233 w 541203"/>
                <a:gd name="connsiteY10" fmla="*/ 40193 h 808892"/>
                <a:gd name="connsiteX11" fmla="*/ 346668 w 541203"/>
                <a:gd name="connsiteY11" fmla="*/ 0 h 808892"/>
                <a:gd name="connsiteX12" fmla="*/ 453582 w 541203"/>
                <a:gd name="connsiteY12" fmla="*/ 3215 h 808892"/>
                <a:gd name="connsiteX13" fmla="*/ 492851 w 541203"/>
                <a:gd name="connsiteY13" fmla="*/ 52090 h 808892"/>
                <a:gd name="connsiteX14" fmla="*/ 541203 w 541203"/>
                <a:gd name="connsiteY14" fmla="*/ 83119 h 808892"/>
                <a:gd name="connsiteX15" fmla="*/ 536540 w 541203"/>
                <a:gd name="connsiteY15" fmla="*/ 115032 h 808892"/>
                <a:gd name="connsiteX16" fmla="*/ 506918 w 541203"/>
                <a:gd name="connsiteY16" fmla="*/ 146503 h 808892"/>
                <a:gd name="connsiteX17" fmla="*/ 459049 w 541203"/>
                <a:gd name="connsiteY17" fmla="*/ 188505 h 808892"/>
                <a:gd name="connsiteX18" fmla="*/ 469539 w 541203"/>
                <a:gd name="connsiteY18" fmla="*/ 259448 h 808892"/>
                <a:gd name="connsiteX19" fmla="*/ 452175 w 541203"/>
                <a:gd name="connsiteY19" fmla="*/ 336619 h 808892"/>
                <a:gd name="connsiteX20" fmla="*/ 351692 w 541203"/>
                <a:gd name="connsiteY20" fmla="*/ 391885 h 808892"/>
                <a:gd name="connsiteX21" fmla="*/ 291402 w 541203"/>
                <a:gd name="connsiteY21" fmla="*/ 417006 h 808892"/>
                <a:gd name="connsiteX22" fmla="*/ 266281 w 541203"/>
                <a:gd name="connsiteY22" fmla="*/ 442127 h 808892"/>
                <a:gd name="connsiteX23" fmla="*/ 301450 w 541203"/>
                <a:gd name="connsiteY23" fmla="*/ 487345 h 808892"/>
                <a:gd name="connsiteX24" fmla="*/ 336619 w 541203"/>
                <a:gd name="connsiteY24" fmla="*/ 457200 h 808892"/>
                <a:gd name="connsiteX25" fmla="*/ 366765 w 541203"/>
                <a:gd name="connsiteY25" fmla="*/ 487345 h 808892"/>
                <a:gd name="connsiteX26" fmla="*/ 351692 w 541203"/>
                <a:gd name="connsiteY26" fmla="*/ 527538 h 808892"/>
                <a:gd name="connsiteX27" fmla="*/ 401934 w 541203"/>
                <a:gd name="connsiteY27" fmla="*/ 582804 h 808892"/>
                <a:gd name="connsiteX28" fmla="*/ 376813 w 541203"/>
                <a:gd name="connsiteY28" fmla="*/ 668215 h 808892"/>
                <a:gd name="connsiteX29" fmla="*/ 216039 w 541203"/>
                <a:gd name="connsiteY29" fmla="*/ 743578 h 808892"/>
                <a:gd name="connsiteX30" fmla="*/ 225977 w 541203"/>
                <a:gd name="connsiteY30" fmla="*/ 808892 h 808892"/>
                <a:gd name="connsiteX0" fmla="*/ 225977 w 541203"/>
                <a:gd name="connsiteY0" fmla="*/ 808892 h 808892"/>
                <a:gd name="connsiteX1" fmla="*/ 125604 w 541203"/>
                <a:gd name="connsiteY1" fmla="*/ 808892 h 808892"/>
                <a:gd name="connsiteX2" fmla="*/ 75362 w 541203"/>
                <a:gd name="connsiteY2" fmla="*/ 628022 h 808892"/>
                <a:gd name="connsiteX3" fmla="*/ 17619 w 541203"/>
                <a:gd name="connsiteY3" fmla="*/ 562735 h 808892"/>
                <a:gd name="connsiteX4" fmla="*/ 65314 w 541203"/>
                <a:gd name="connsiteY4" fmla="*/ 517490 h 808892"/>
                <a:gd name="connsiteX5" fmla="*/ 55266 w 541203"/>
                <a:gd name="connsiteY5" fmla="*/ 467248 h 808892"/>
                <a:gd name="connsiteX6" fmla="*/ 0 w 541203"/>
                <a:gd name="connsiteY6" fmla="*/ 427055 h 808892"/>
                <a:gd name="connsiteX7" fmla="*/ 32719 w 541203"/>
                <a:gd name="connsiteY7" fmla="*/ 334073 h 808892"/>
                <a:gd name="connsiteX8" fmla="*/ 183402 w 541203"/>
                <a:gd name="connsiteY8" fmla="*/ 278863 h 808892"/>
                <a:gd name="connsiteX9" fmla="*/ 175860 w 541203"/>
                <a:gd name="connsiteY9" fmla="*/ 211042 h 808892"/>
                <a:gd name="connsiteX10" fmla="*/ 256233 w 541203"/>
                <a:gd name="connsiteY10" fmla="*/ 40193 h 808892"/>
                <a:gd name="connsiteX11" fmla="*/ 346668 w 541203"/>
                <a:gd name="connsiteY11" fmla="*/ 0 h 808892"/>
                <a:gd name="connsiteX12" fmla="*/ 453582 w 541203"/>
                <a:gd name="connsiteY12" fmla="*/ 3215 h 808892"/>
                <a:gd name="connsiteX13" fmla="*/ 492851 w 541203"/>
                <a:gd name="connsiteY13" fmla="*/ 52090 h 808892"/>
                <a:gd name="connsiteX14" fmla="*/ 541203 w 541203"/>
                <a:gd name="connsiteY14" fmla="*/ 83119 h 808892"/>
                <a:gd name="connsiteX15" fmla="*/ 536540 w 541203"/>
                <a:gd name="connsiteY15" fmla="*/ 115032 h 808892"/>
                <a:gd name="connsiteX16" fmla="*/ 506918 w 541203"/>
                <a:gd name="connsiteY16" fmla="*/ 146503 h 808892"/>
                <a:gd name="connsiteX17" fmla="*/ 459049 w 541203"/>
                <a:gd name="connsiteY17" fmla="*/ 188505 h 808892"/>
                <a:gd name="connsiteX18" fmla="*/ 469539 w 541203"/>
                <a:gd name="connsiteY18" fmla="*/ 259448 h 808892"/>
                <a:gd name="connsiteX19" fmla="*/ 452175 w 541203"/>
                <a:gd name="connsiteY19" fmla="*/ 336619 h 808892"/>
                <a:gd name="connsiteX20" fmla="*/ 342167 w 541203"/>
                <a:gd name="connsiteY20" fmla="*/ 420460 h 808892"/>
                <a:gd name="connsiteX21" fmla="*/ 291402 w 541203"/>
                <a:gd name="connsiteY21" fmla="*/ 417006 h 808892"/>
                <a:gd name="connsiteX22" fmla="*/ 266281 w 541203"/>
                <a:gd name="connsiteY22" fmla="*/ 442127 h 808892"/>
                <a:gd name="connsiteX23" fmla="*/ 301450 w 541203"/>
                <a:gd name="connsiteY23" fmla="*/ 487345 h 808892"/>
                <a:gd name="connsiteX24" fmla="*/ 336619 w 541203"/>
                <a:gd name="connsiteY24" fmla="*/ 457200 h 808892"/>
                <a:gd name="connsiteX25" fmla="*/ 366765 w 541203"/>
                <a:gd name="connsiteY25" fmla="*/ 487345 h 808892"/>
                <a:gd name="connsiteX26" fmla="*/ 351692 w 541203"/>
                <a:gd name="connsiteY26" fmla="*/ 527538 h 808892"/>
                <a:gd name="connsiteX27" fmla="*/ 401934 w 541203"/>
                <a:gd name="connsiteY27" fmla="*/ 582804 h 808892"/>
                <a:gd name="connsiteX28" fmla="*/ 376813 w 541203"/>
                <a:gd name="connsiteY28" fmla="*/ 668215 h 808892"/>
                <a:gd name="connsiteX29" fmla="*/ 216039 w 541203"/>
                <a:gd name="connsiteY29" fmla="*/ 743578 h 808892"/>
                <a:gd name="connsiteX30" fmla="*/ 225977 w 541203"/>
                <a:gd name="connsiteY30" fmla="*/ 808892 h 808892"/>
                <a:gd name="connsiteX0" fmla="*/ 225977 w 541203"/>
                <a:gd name="connsiteY0" fmla="*/ 808892 h 808892"/>
                <a:gd name="connsiteX1" fmla="*/ 125604 w 541203"/>
                <a:gd name="connsiteY1" fmla="*/ 808892 h 808892"/>
                <a:gd name="connsiteX2" fmla="*/ 75362 w 541203"/>
                <a:gd name="connsiteY2" fmla="*/ 628022 h 808892"/>
                <a:gd name="connsiteX3" fmla="*/ 17619 w 541203"/>
                <a:gd name="connsiteY3" fmla="*/ 562735 h 808892"/>
                <a:gd name="connsiteX4" fmla="*/ 65314 w 541203"/>
                <a:gd name="connsiteY4" fmla="*/ 517490 h 808892"/>
                <a:gd name="connsiteX5" fmla="*/ 55266 w 541203"/>
                <a:gd name="connsiteY5" fmla="*/ 467248 h 808892"/>
                <a:gd name="connsiteX6" fmla="*/ 0 w 541203"/>
                <a:gd name="connsiteY6" fmla="*/ 427055 h 808892"/>
                <a:gd name="connsiteX7" fmla="*/ 32719 w 541203"/>
                <a:gd name="connsiteY7" fmla="*/ 334073 h 808892"/>
                <a:gd name="connsiteX8" fmla="*/ 183402 w 541203"/>
                <a:gd name="connsiteY8" fmla="*/ 278863 h 808892"/>
                <a:gd name="connsiteX9" fmla="*/ 175860 w 541203"/>
                <a:gd name="connsiteY9" fmla="*/ 211042 h 808892"/>
                <a:gd name="connsiteX10" fmla="*/ 256233 w 541203"/>
                <a:gd name="connsiteY10" fmla="*/ 40193 h 808892"/>
                <a:gd name="connsiteX11" fmla="*/ 346668 w 541203"/>
                <a:gd name="connsiteY11" fmla="*/ 0 h 808892"/>
                <a:gd name="connsiteX12" fmla="*/ 453582 w 541203"/>
                <a:gd name="connsiteY12" fmla="*/ 3215 h 808892"/>
                <a:gd name="connsiteX13" fmla="*/ 492851 w 541203"/>
                <a:gd name="connsiteY13" fmla="*/ 52090 h 808892"/>
                <a:gd name="connsiteX14" fmla="*/ 541203 w 541203"/>
                <a:gd name="connsiteY14" fmla="*/ 83119 h 808892"/>
                <a:gd name="connsiteX15" fmla="*/ 536540 w 541203"/>
                <a:gd name="connsiteY15" fmla="*/ 115032 h 808892"/>
                <a:gd name="connsiteX16" fmla="*/ 506918 w 541203"/>
                <a:gd name="connsiteY16" fmla="*/ 146503 h 808892"/>
                <a:gd name="connsiteX17" fmla="*/ 459049 w 541203"/>
                <a:gd name="connsiteY17" fmla="*/ 188505 h 808892"/>
                <a:gd name="connsiteX18" fmla="*/ 469539 w 541203"/>
                <a:gd name="connsiteY18" fmla="*/ 259448 h 808892"/>
                <a:gd name="connsiteX19" fmla="*/ 452175 w 541203"/>
                <a:gd name="connsiteY19" fmla="*/ 336619 h 808892"/>
                <a:gd name="connsiteX20" fmla="*/ 342167 w 541203"/>
                <a:gd name="connsiteY20" fmla="*/ 420460 h 808892"/>
                <a:gd name="connsiteX21" fmla="*/ 291402 w 541203"/>
                <a:gd name="connsiteY21" fmla="*/ 417006 h 808892"/>
                <a:gd name="connsiteX22" fmla="*/ 266281 w 541203"/>
                <a:gd name="connsiteY22" fmla="*/ 442127 h 808892"/>
                <a:gd name="connsiteX23" fmla="*/ 301450 w 541203"/>
                <a:gd name="connsiteY23" fmla="*/ 487345 h 808892"/>
                <a:gd name="connsiteX24" fmla="*/ 336619 w 541203"/>
                <a:gd name="connsiteY24" fmla="*/ 457200 h 808892"/>
                <a:gd name="connsiteX25" fmla="*/ 366765 w 541203"/>
                <a:gd name="connsiteY25" fmla="*/ 487345 h 808892"/>
                <a:gd name="connsiteX26" fmla="*/ 351692 w 541203"/>
                <a:gd name="connsiteY26" fmla="*/ 527538 h 808892"/>
                <a:gd name="connsiteX27" fmla="*/ 414634 w 541203"/>
                <a:gd name="connsiteY27" fmla="*/ 570104 h 808892"/>
                <a:gd name="connsiteX28" fmla="*/ 376813 w 541203"/>
                <a:gd name="connsiteY28" fmla="*/ 668215 h 808892"/>
                <a:gd name="connsiteX29" fmla="*/ 216039 w 541203"/>
                <a:gd name="connsiteY29" fmla="*/ 743578 h 808892"/>
                <a:gd name="connsiteX30" fmla="*/ 225977 w 541203"/>
                <a:gd name="connsiteY30" fmla="*/ 808892 h 808892"/>
                <a:gd name="connsiteX0" fmla="*/ 225977 w 541203"/>
                <a:gd name="connsiteY0" fmla="*/ 808892 h 808892"/>
                <a:gd name="connsiteX1" fmla="*/ 125604 w 541203"/>
                <a:gd name="connsiteY1" fmla="*/ 808892 h 808892"/>
                <a:gd name="connsiteX2" fmla="*/ 75362 w 541203"/>
                <a:gd name="connsiteY2" fmla="*/ 628022 h 808892"/>
                <a:gd name="connsiteX3" fmla="*/ 17619 w 541203"/>
                <a:gd name="connsiteY3" fmla="*/ 562735 h 808892"/>
                <a:gd name="connsiteX4" fmla="*/ 65314 w 541203"/>
                <a:gd name="connsiteY4" fmla="*/ 517490 h 808892"/>
                <a:gd name="connsiteX5" fmla="*/ 55266 w 541203"/>
                <a:gd name="connsiteY5" fmla="*/ 467248 h 808892"/>
                <a:gd name="connsiteX6" fmla="*/ 0 w 541203"/>
                <a:gd name="connsiteY6" fmla="*/ 427055 h 808892"/>
                <a:gd name="connsiteX7" fmla="*/ 32719 w 541203"/>
                <a:gd name="connsiteY7" fmla="*/ 334073 h 808892"/>
                <a:gd name="connsiteX8" fmla="*/ 183402 w 541203"/>
                <a:gd name="connsiteY8" fmla="*/ 278863 h 808892"/>
                <a:gd name="connsiteX9" fmla="*/ 175860 w 541203"/>
                <a:gd name="connsiteY9" fmla="*/ 211042 h 808892"/>
                <a:gd name="connsiteX10" fmla="*/ 256233 w 541203"/>
                <a:gd name="connsiteY10" fmla="*/ 40193 h 808892"/>
                <a:gd name="connsiteX11" fmla="*/ 346668 w 541203"/>
                <a:gd name="connsiteY11" fmla="*/ 0 h 808892"/>
                <a:gd name="connsiteX12" fmla="*/ 453582 w 541203"/>
                <a:gd name="connsiteY12" fmla="*/ 3215 h 808892"/>
                <a:gd name="connsiteX13" fmla="*/ 492851 w 541203"/>
                <a:gd name="connsiteY13" fmla="*/ 52090 h 808892"/>
                <a:gd name="connsiteX14" fmla="*/ 541203 w 541203"/>
                <a:gd name="connsiteY14" fmla="*/ 83119 h 808892"/>
                <a:gd name="connsiteX15" fmla="*/ 536540 w 541203"/>
                <a:gd name="connsiteY15" fmla="*/ 115032 h 808892"/>
                <a:gd name="connsiteX16" fmla="*/ 506918 w 541203"/>
                <a:gd name="connsiteY16" fmla="*/ 146503 h 808892"/>
                <a:gd name="connsiteX17" fmla="*/ 459049 w 541203"/>
                <a:gd name="connsiteY17" fmla="*/ 188505 h 808892"/>
                <a:gd name="connsiteX18" fmla="*/ 469539 w 541203"/>
                <a:gd name="connsiteY18" fmla="*/ 259448 h 808892"/>
                <a:gd name="connsiteX19" fmla="*/ 452175 w 541203"/>
                <a:gd name="connsiteY19" fmla="*/ 336619 h 808892"/>
                <a:gd name="connsiteX20" fmla="*/ 342167 w 541203"/>
                <a:gd name="connsiteY20" fmla="*/ 420460 h 808892"/>
                <a:gd name="connsiteX21" fmla="*/ 291402 w 541203"/>
                <a:gd name="connsiteY21" fmla="*/ 417006 h 808892"/>
                <a:gd name="connsiteX22" fmla="*/ 266281 w 541203"/>
                <a:gd name="connsiteY22" fmla="*/ 442127 h 808892"/>
                <a:gd name="connsiteX23" fmla="*/ 301450 w 541203"/>
                <a:gd name="connsiteY23" fmla="*/ 487345 h 808892"/>
                <a:gd name="connsiteX24" fmla="*/ 336619 w 541203"/>
                <a:gd name="connsiteY24" fmla="*/ 457200 h 808892"/>
                <a:gd name="connsiteX25" fmla="*/ 366765 w 541203"/>
                <a:gd name="connsiteY25" fmla="*/ 487345 h 808892"/>
                <a:gd name="connsiteX26" fmla="*/ 361217 w 541203"/>
                <a:gd name="connsiteY26" fmla="*/ 527538 h 808892"/>
                <a:gd name="connsiteX27" fmla="*/ 414634 w 541203"/>
                <a:gd name="connsiteY27" fmla="*/ 570104 h 808892"/>
                <a:gd name="connsiteX28" fmla="*/ 376813 w 541203"/>
                <a:gd name="connsiteY28" fmla="*/ 668215 h 808892"/>
                <a:gd name="connsiteX29" fmla="*/ 216039 w 541203"/>
                <a:gd name="connsiteY29" fmla="*/ 743578 h 808892"/>
                <a:gd name="connsiteX30" fmla="*/ 225977 w 541203"/>
                <a:gd name="connsiteY30" fmla="*/ 808892 h 80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41203" h="808892">
                  <a:moveTo>
                    <a:pt x="225977" y="808892"/>
                  </a:moveTo>
                  <a:lnTo>
                    <a:pt x="125604" y="808892"/>
                  </a:lnTo>
                  <a:lnTo>
                    <a:pt x="75362" y="628022"/>
                  </a:lnTo>
                  <a:lnTo>
                    <a:pt x="17619" y="562735"/>
                  </a:lnTo>
                  <a:lnTo>
                    <a:pt x="65314" y="517490"/>
                  </a:lnTo>
                  <a:lnTo>
                    <a:pt x="55266" y="467248"/>
                  </a:lnTo>
                  <a:lnTo>
                    <a:pt x="0" y="427055"/>
                  </a:lnTo>
                  <a:lnTo>
                    <a:pt x="32719" y="334073"/>
                  </a:lnTo>
                  <a:lnTo>
                    <a:pt x="183402" y="278863"/>
                  </a:lnTo>
                  <a:lnTo>
                    <a:pt x="175860" y="211042"/>
                  </a:lnTo>
                  <a:lnTo>
                    <a:pt x="256233" y="40193"/>
                  </a:lnTo>
                  <a:lnTo>
                    <a:pt x="346668" y="0"/>
                  </a:lnTo>
                  <a:lnTo>
                    <a:pt x="453582" y="3215"/>
                  </a:lnTo>
                  <a:lnTo>
                    <a:pt x="492851" y="52090"/>
                  </a:lnTo>
                  <a:lnTo>
                    <a:pt x="541203" y="83119"/>
                  </a:lnTo>
                  <a:lnTo>
                    <a:pt x="536540" y="115032"/>
                  </a:lnTo>
                  <a:lnTo>
                    <a:pt x="506918" y="146503"/>
                  </a:lnTo>
                  <a:lnTo>
                    <a:pt x="459049" y="188505"/>
                  </a:lnTo>
                  <a:lnTo>
                    <a:pt x="469539" y="259448"/>
                  </a:lnTo>
                  <a:lnTo>
                    <a:pt x="452175" y="336619"/>
                  </a:lnTo>
                  <a:lnTo>
                    <a:pt x="342167" y="420460"/>
                  </a:lnTo>
                  <a:lnTo>
                    <a:pt x="291402" y="417006"/>
                  </a:lnTo>
                  <a:lnTo>
                    <a:pt x="266281" y="442127"/>
                  </a:lnTo>
                  <a:lnTo>
                    <a:pt x="301450" y="487345"/>
                  </a:lnTo>
                  <a:lnTo>
                    <a:pt x="336619" y="457200"/>
                  </a:lnTo>
                  <a:lnTo>
                    <a:pt x="366765" y="487345"/>
                  </a:lnTo>
                  <a:lnTo>
                    <a:pt x="361217" y="527538"/>
                  </a:lnTo>
                  <a:lnTo>
                    <a:pt x="414634" y="570104"/>
                  </a:lnTo>
                  <a:lnTo>
                    <a:pt x="376813" y="668215"/>
                  </a:lnTo>
                  <a:lnTo>
                    <a:pt x="216039" y="743578"/>
                  </a:lnTo>
                  <a:lnTo>
                    <a:pt x="225977" y="808892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85" name="Dowolny kształt 84"/>
            <p:cNvSpPr/>
            <p:nvPr userDrawn="1"/>
          </p:nvSpPr>
          <p:spPr>
            <a:xfrm>
              <a:off x="1384181" y="5166543"/>
              <a:ext cx="916891" cy="561341"/>
            </a:xfrm>
            <a:custGeom>
              <a:avLst/>
              <a:gdLst>
                <a:gd name="connsiteX0" fmla="*/ 0 w 909376"/>
                <a:gd name="connsiteY0" fmla="*/ 547636 h 557684"/>
                <a:gd name="connsiteX1" fmla="*/ 25121 w 909376"/>
                <a:gd name="connsiteY1" fmla="*/ 492370 h 557684"/>
                <a:gd name="connsiteX2" fmla="*/ 85411 w 909376"/>
                <a:gd name="connsiteY2" fmla="*/ 442128 h 557684"/>
                <a:gd name="connsiteX3" fmla="*/ 180870 w 909376"/>
                <a:gd name="connsiteY3" fmla="*/ 316524 h 557684"/>
                <a:gd name="connsiteX4" fmla="*/ 291402 w 909376"/>
                <a:gd name="connsiteY4" fmla="*/ 251209 h 557684"/>
                <a:gd name="connsiteX5" fmla="*/ 422030 w 909376"/>
                <a:gd name="connsiteY5" fmla="*/ 80387 h 557684"/>
                <a:gd name="connsiteX6" fmla="*/ 487345 w 909376"/>
                <a:gd name="connsiteY6" fmla="*/ 80387 h 557684"/>
                <a:gd name="connsiteX7" fmla="*/ 562707 w 909376"/>
                <a:gd name="connsiteY7" fmla="*/ 0 h 557684"/>
                <a:gd name="connsiteX8" fmla="*/ 628022 w 909376"/>
                <a:gd name="connsiteY8" fmla="*/ 25121 h 557684"/>
                <a:gd name="connsiteX9" fmla="*/ 909376 w 909376"/>
                <a:gd name="connsiteY9" fmla="*/ 221064 h 557684"/>
                <a:gd name="connsiteX10" fmla="*/ 854110 w 909376"/>
                <a:gd name="connsiteY10" fmla="*/ 286379 h 557684"/>
                <a:gd name="connsiteX11" fmla="*/ 808892 w 909376"/>
                <a:gd name="connsiteY11" fmla="*/ 422031 h 557684"/>
                <a:gd name="connsiteX12" fmla="*/ 567732 w 909376"/>
                <a:gd name="connsiteY12" fmla="*/ 271306 h 557684"/>
                <a:gd name="connsiteX13" fmla="*/ 442127 w 909376"/>
                <a:gd name="connsiteY13" fmla="*/ 557684 h 557684"/>
                <a:gd name="connsiteX14" fmla="*/ 0 w 909376"/>
                <a:gd name="connsiteY14" fmla="*/ 547636 h 557684"/>
                <a:gd name="connsiteX0" fmla="*/ 0 w 916891"/>
                <a:gd name="connsiteY0" fmla="*/ 557684 h 557684"/>
                <a:gd name="connsiteX1" fmla="*/ 32636 w 916891"/>
                <a:gd name="connsiteY1" fmla="*/ 492370 h 557684"/>
                <a:gd name="connsiteX2" fmla="*/ 92926 w 916891"/>
                <a:gd name="connsiteY2" fmla="*/ 442128 h 557684"/>
                <a:gd name="connsiteX3" fmla="*/ 188385 w 916891"/>
                <a:gd name="connsiteY3" fmla="*/ 316524 h 557684"/>
                <a:gd name="connsiteX4" fmla="*/ 298917 w 916891"/>
                <a:gd name="connsiteY4" fmla="*/ 251209 h 557684"/>
                <a:gd name="connsiteX5" fmla="*/ 429545 w 916891"/>
                <a:gd name="connsiteY5" fmla="*/ 80387 h 557684"/>
                <a:gd name="connsiteX6" fmla="*/ 494860 w 916891"/>
                <a:gd name="connsiteY6" fmla="*/ 80387 h 557684"/>
                <a:gd name="connsiteX7" fmla="*/ 570222 w 916891"/>
                <a:gd name="connsiteY7" fmla="*/ 0 h 557684"/>
                <a:gd name="connsiteX8" fmla="*/ 635537 w 916891"/>
                <a:gd name="connsiteY8" fmla="*/ 25121 h 557684"/>
                <a:gd name="connsiteX9" fmla="*/ 916891 w 916891"/>
                <a:gd name="connsiteY9" fmla="*/ 221064 h 557684"/>
                <a:gd name="connsiteX10" fmla="*/ 861625 w 916891"/>
                <a:gd name="connsiteY10" fmla="*/ 286379 h 557684"/>
                <a:gd name="connsiteX11" fmla="*/ 816407 w 916891"/>
                <a:gd name="connsiteY11" fmla="*/ 422031 h 557684"/>
                <a:gd name="connsiteX12" fmla="*/ 575247 w 916891"/>
                <a:gd name="connsiteY12" fmla="*/ 271306 h 557684"/>
                <a:gd name="connsiteX13" fmla="*/ 449642 w 916891"/>
                <a:gd name="connsiteY13" fmla="*/ 557684 h 557684"/>
                <a:gd name="connsiteX14" fmla="*/ 0 w 916891"/>
                <a:gd name="connsiteY14" fmla="*/ 557684 h 557684"/>
                <a:gd name="connsiteX0" fmla="*/ 0 w 916891"/>
                <a:gd name="connsiteY0" fmla="*/ 557684 h 557684"/>
                <a:gd name="connsiteX1" fmla="*/ 32636 w 916891"/>
                <a:gd name="connsiteY1" fmla="*/ 492370 h 557684"/>
                <a:gd name="connsiteX2" fmla="*/ 92926 w 916891"/>
                <a:gd name="connsiteY2" fmla="*/ 442128 h 557684"/>
                <a:gd name="connsiteX3" fmla="*/ 188385 w 916891"/>
                <a:gd name="connsiteY3" fmla="*/ 316524 h 557684"/>
                <a:gd name="connsiteX4" fmla="*/ 298917 w 916891"/>
                <a:gd name="connsiteY4" fmla="*/ 251209 h 557684"/>
                <a:gd name="connsiteX5" fmla="*/ 429545 w 916891"/>
                <a:gd name="connsiteY5" fmla="*/ 80387 h 557684"/>
                <a:gd name="connsiteX6" fmla="*/ 494860 w 916891"/>
                <a:gd name="connsiteY6" fmla="*/ 80387 h 557684"/>
                <a:gd name="connsiteX7" fmla="*/ 570222 w 916891"/>
                <a:gd name="connsiteY7" fmla="*/ 0 h 557684"/>
                <a:gd name="connsiteX8" fmla="*/ 635537 w 916891"/>
                <a:gd name="connsiteY8" fmla="*/ 25121 h 557684"/>
                <a:gd name="connsiteX9" fmla="*/ 916891 w 916891"/>
                <a:gd name="connsiteY9" fmla="*/ 221064 h 557684"/>
                <a:gd name="connsiteX10" fmla="*/ 861625 w 916891"/>
                <a:gd name="connsiteY10" fmla="*/ 286379 h 557684"/>
                <a:gd name="connsiteX11" fmla="*/ 816407 w 916891"/>
                <a:gd name="connsiteY11" fmla="*/ 422031 h 557684"/>
                <a:gd name="connsiteX12" fmla="*/ 575247 w 916891"/>
                <a:gd name="connsiteY12" fmla="*/ 271306 h 557684"/>
                <a:gd name="connsiteX13" fmla="*/ 449642 w 916891"/>
                <a:gd name="connsiteY13" fmla="*/ 557684 h 557684"/>
                <a:gd name="connsiteX14" fmla="*/ 0 w 916891"/>
                <a:gd name="connsiteY14" fmla="*/ 557684 h 557684"/>
                <a:gd name="connsiteX0" fmla="*/ 0 w 916891"/>
                <a:gd name="connsiteY0" fmla="*/ 557684 h 557684"/>
                <a:gd name="connsiteX1" fmla="*/ 32636 w 916891"/>
                <a:gd name="connsiteY1" fmla="*/ 492370 h 557684"/>
                <a:gd name="connsiteX2" fmla="*/ 92926 w 916891"/>
                <a:gd name="connsiteY2" fmla="*/ 442128 h 557684"/>
                <a:gd name="connsiteX3" fmla="*/ 188385 w 916891"/>
                <a:gd name="connsiteY3" fmla="*/ 316524 h 557684"/>
                <a:gd name="connsiteX4" fmla="*/ 298917 w 916891"/>
                <a:gd name="connsiteY4" fmla="*/ 251209 h 557684"/>
                <a:gd name="connsiteX5" fmla="*/ 405691 w 916891"/>
                <a:gd name="connsiteY5" fmla="*/ 187730 h 557684"/>
                <a:gd name="connsiteX6" fmla="*/ 494860 w 916891"/>
                <a:gd name="connsiteY6" fmla="*/ 80387 h 557684"/>
                <a:gd name="connsiteX7" fmla="*/ 570222 w 916891"/>
                <a:gd name="connsiteY7" fmla="*/ 0 h 557684"/>
                <a:gd name="connsiteX8" fmla="*/ 635537 w 916891"/>
                <a:gd name="connsiteY8" fmla="*/ 25121 h 557684"/>
                <a:gd name="connsiteX9" fmla="*/ 916891 w 916891"/>
                <a:gd name="connsiteY9" fmla="*/ 221064 h 557684"/>
                <a:gd name="connsiteX10" fmla="*/ 861625 w 916891"/>
                <a:gd name="connsiteY10" fmla="*/ 286379 h 557684"/>
                <a:gd name="connsiteX11" fmla="*/ 816407 w 916891"/>
                <a:gd name="connsiteY11" fmla="*/ 422031 h 557684"/>
                <a:gd name="connsiteX12" fmla="*/ 575247 w 916891"/>
                <a:gd name="connsiteY12" fmla="*/ 271306 h 557684"/>
                <a:gd name="connsiteX13" fmla="*/ 449642 w 916891"/>
                <a:gd name="connsiteY13" fmla="*/ 557684 h 557684"/>
                <a:gd name="connsiteX14" fmla="*/ 0 w 916891"/>
                <a:gd name="connsiteY14" fmla="*/ 557684 h 557684"/>
                <a:gd name="connsiteX0" fmla="*/ 0 w 916891"/>
                <a:gd name="connsiteY0" fmla="*/ 557684 h 557684"/>
                <a:gd name="connsiteX1" fmla="*/ 32636 w 916891"/>
                <a:gd name="connsiteY1" fmla="*/ 492370 h 557684"/>
                <a:gd name="connsiteX2" fmla="*/ 92926 w 916891"/>
                <a:gd name="connsiteY2" fmla="*/ 442128 h 557684"/>
                <a:gd name="connsiteX3" fmla="*/ 188385 w 916891"/>
                <a:gd name="connsiteY3" fmla="*/ 316524 h 557684"/>
                <a:gd name="connsiteX4" fmla="*/ 298917 w 916891"/>
                <a:gd name="connsiteY4" fmla="*/ 251209 h 557684"/>
                <a:gd name="connsiteX5" fmla="*/ 342081 w 916891"/>
                <a:gd name="connsiteY5" fmla="*/ 124119 h 557684"/>
                <a:gd name="connsiteX6" fmla="*/ 494860 w 916891"/>
                <a:gd name="connsiteY6" fmla="*/ 80387 h 557684"/>
                <a:gd name="connsiteX7" fmla="*/ 570222 w 916891"/>
                <a:gd name="connsiteY7" fmla="*/ 0 h 557684"/>
                <a:gd name="connsiteX8" fmla="*/ 635537 w 916891"/>
                <a:gd name="connsiteY8" fmla="*/ 25121 h 557684"/>
                <a:gd name="connsiteX9" fmla="*/ 916891 w 916891"/>
                <a:gd name="connsiteY9" fmla="*/ 221064 h 557684"/>
                <a:gd name="connsiteX10" fmla="*/ 861625 w 916891"/>
                <a:gd name="connsiteY10" fmla="*/ 286379 h 557684"/>
                <a:gd name="connsiteX11" fmla="*/ 816407 w 916891"/>
                <a:gd name="connsiteY11" fmla="*/ 422031 h 557684"/>
                <a:gd name="connsiteX12" fmla="*/ 575247 w 916891"/>
                <a:gd name="connsiteY12" fmla="*/ 271306 h 557684"/>
                <a:gd name="connsiteX13" fmla="*/ 449642 w 916891"/>
                <a:gd name="connsiteY13" fmla="*/ 557684 h 557684"/>
                <a:gd name="connsiteX14" fmla="*/ 0 w 916891"/>
                <a:gd name="connsiteY14" fmla="*/ 557684 h 557684"/>
                <a:gd name="connsiteX0" fmla="*/ 0 w 916891"/>
                <a:gd name="connsiteY0" fmla="*/ 561341 h 561341"/>
                <a:gd name="connsiteX1" fmla="*/ 32636 w 916891"/>
                <a:gd name="connsiteY1" fmla="*/ 496027 h 561341"/>
                <a:gd name="connsiteX2" fmla="*/ 92926 w 916891"/>
                <a:gd name="connsiteY2" fmla="*/ 445785 h 561341"/>
                <a:gd name="connsiteX3" fmla="*/ 188385 w 916891"/>
                <a:gd name="connsiteY3" fmla="*/ 320181 h 561341"/>
                <a:gd name="connsiteX4" fmla="*/ 298917 w 916891"/>
                <a:gd name="connsiteY4" fmla="*/ 254866 h 561341"/>
                <a:gd name="connsiteX5" fmla="*/ 342081 w 916891"/>
                <a:gd name="connsiteY5" fmla="*/ 127776 h 561341"/>
                <a:gd name="connsiteX6" fmla="*/ 494860 w 916891"/>
                <a:gd name="connsiteY6" fmla="*/ 84044 h 561341"/>
                <a:gd name="connsiteX7" fmla="*/ 555591 w 916891"/>
                <a:gd name="connsiteY7" fmla="*/ 0 h 561341"/>
                <a:gd name="connsiteX8" fmla="*/ 635537 w 916891"/>
                <a:gd name="connsiteY8" fmla="*/ 28778 h 561341"/>
                <a:gd name="connsiteX9" fmla="*/ 916891 w 916891"/>
                <a:gd name="connsiteY9" fmla="*/ 224721 h 561341"/>
                <a:gd name="connsiteX10" fmla="*/ 861625 w 916891"/>
                <a:gd name="connsiteY10" fmla="*/ 290036 h 561341"/>
                <a:gd name="connsiteX11" fmla="*/ 816407 w 916891"/>
                <a:gd name="connsiteY11" fmla="*/ 425688 h 561341"/>
                <a:gd name="connsiteX12" fmla="*/ 575247 w 916891"/>
                <a:gd name="connsiteY12" fmla="*/ 274963 h 561341"/>
                <a:gd name="connsiteX13" fmla="*/ 449642 w 916891"/>
                <a:gd name="connsiteY13" fmla="*/ 561341 h 561341"/>
                <a:gd name="connsiteX14" fmla="*/ 0 w 916891"/>
                <a:gd name="connsiteY14" fmla="*/ 561341 h 561341"/>
                <a:gd name="connsiteX0" fmla="*/ 0 w 916891"/>
                <a:gd name="connsiteY0" fmla="*/ 561341 h 561341"/>
                <a:gd name="connsiteX1" fmla="*/ 32636 w 916891"/>
                <a:gd name="connsiteY1" fmla="*/ 496027 h 561341"/>
                <a:gd name="connsiteX2" fmla="*/ 92926 w 916891"/>
                <a:gd name="connsiteY2" fmla="*/ 445785 h 561341"/>
                <a:gd name="connsiteX3" fmla="*/ 188385 w 916891"/>
                <a:gd name="connsiteY3" fmla="*/ 320181 h 561341"/>
                <a:gd name="connsiteX4" fmla="*/ 298917 w 916891"/>
                <a:gd name="connsiteY4" fmla="*/ 254866 h 561341"/>
                <a:gd name="connsiteX5" fmla="*/ 342081 w 916891"/>
                <a:gd name="connsiteY5" fmla="*/ 127776 h 561341"/>
                <a:gd name="connsiteX6" fmla="*/ 487545 w 916891"/>
                <a:gd name="connsiteY6" fmla="*/ 73072 h 561341"/>
                <a:gd name="connsiteX7" fmla="*/ 555591 w 916891"/>
                <a:gd name="connsiteY7" fmla="*/ 0 h 561341"/>
                <a:gd name="connsiteX8" fmla="*/ 635537 w 916891"/>
                <a:gd name="connsiteY8" fmla="*/ 28778 h 561341"/>
                <a:gd name="connsiteX9" fmla="*/ 916891 w 916891"/>
                <a:gd name="connsiteY9" fmla="*/ 224721 h 561341"/>
                <a:gd name="connsiteX10" fmla="*/ 861625 w 916891"/>
                <a:gd name="connsiteY10" fmla="*/ 290036 h 561341"/>
                <a:gd name="connsiteX11" fmla="*/ 816407 w 916891"/>
                <a:gd name="connsiteY11" fmla="*/ 425688 h 561341"/>
                <a:gd name="connsiteX12" fmla="*/ 575247 w 916891"/>
                <a:gd name="connsiteY12" fmla="*/ 274963 h 561341"/>
                <a:gd name="connsiteX13" fmla="*/ 449642 w 916891"/>
                <a:gd name="connsiteY13" fmla="*/ 561341 h 561341"/>
                <a:gd name="connsiteX14" fmla="*/ 0 w 916891"/>
                <a:gd name="connsiteY14" fmla="*/ 561341 h 56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6891" h="561341">
                  <a:moveTo>
                    <a:pt x="0" y="561341"/>
                  </a:moveTo>
                  <a:lnTo>
                    <a:pt x="32636" y="496027"/>
                  </a:lnTo>
                  <a:lnTo>
                    <a:pt x="92926" y="445785"/>
                  </a:lnTo>
                  <a:lnTo>
                    <a:pt x="188385" y="320181"/>
                  </a:lnTo>
                  <a:lnTo>
                    <a:pt x="298917" y="254866"/>
                  </a:lnTo>
                  <a:lnTo>
                    <a:pt x="342081" y="127776"/>
                  </a:lnTo>
                  <a:lnTo>
                    <a:pt x="487545" y="73072"/>
                  </a:lnTo>
                  <a:lnTo>
                    <a:pt x="555591" y="0"/>
                  </a:lnTo>
                  <a:lnTo>
                    <a:pt x="635537" y="28778"/>
                  </a:lnTo>
                  <a:lnTo>
                    <a:pt x="916891" y="224721"/>
                  </a:lnTo>
                  <a:lnTo>
                    <a:pt x="861625" y="290036"/>
                  </a:lnTo>
                  <a:lnTo>
                    <a:pt x="816407" y="425688"/>
                  </a:lnTo>
                  <a:lnTo>
                    <a:pt x="575247" y="274963"/>
                  </a:lnTo>
                  <a:lnTo>
                    <a:pt x="449642" y="561341"/>
                  </a:lnTo>
                  <a:lnTo>
                    <a:pt x="0" y="561341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86" name="Dowolny kształt 85"/>
            <p:cNvSpPr/>
            <p:nvPr userDrawn="1"/>
          </p:nvSpPr>
          <p:spPr>
            <a:xfrm>
              <a:off x="1833824" y="5431499"/>
              <a:ext cx="562681" cy="296385"/>
            </a:xfrm>
            <a:custGeom>
              <a:avLst/>
              <a:gdLst>
                <a:gd name="connsiteX0" fmla="*/ 552660 w 552660"/>
                <a:gd name="connsiteY0" fmla="*/ 271306 h 276330"/>
                <a:gd name="connsiteX1" fmla="*/ 411983 w 552660"/>
                <a:gd name="connsiteY1" fmla="*/ 30145 h 276330"/>
                <a:gd name="connsiteX2" fmla="*/ 366765 w 552660"/>
                <a:gd name="connsiteY2" fmla="*/ 150725 h 276330"/>
                <a:gd name="connsiteX3" fmla="*/ 135653 w 552660"/>
                <a:gd name="connsiteY3" fmla="*/ 0 h 276330"/>
                <a:gd name="connsiteX4" fmla="*/ 0 w 552660"/>
                <a:gd name="connsiteY4" fmla="*/ 276330 h 276330"/>
                <a:gd name="connsiteX5" fmla="*/ 552660 w 552660"/>
                <a:gd name="connsiteY5" fmla="*/ 271306 h 276330"/>
                <a:gd name="connsiteX0" fmla="*/ 562681 w 562681"/>
                <a:gd name="connsiteY0" fmla="*/ 281354 h 281354"/>
                <a:gd name="connsiteX1" fmla="*/ 411983 w 562681"/>
                <a:gd name="connsiteY1" fmla="*/ 30145 h 281354"/>
                <a:gd name="connsiteX2" fmla="*/ 366765 w 562681"/>
                <a:gd name="connsiteY2" fmla="*/ 150725 h 281354"/>
                <a:gd name="connsiteX3" fmla="*/ 135653 w 562681"/>
                <a:gd name="connsiteY3" fmla="*/ 0 h 281354"/>
                <a:gd name="connsiteX4" fmla="*/ 0 w 562681"/>
                <a:gd name="connsiteY4" fmla="*/ 276330 h 281354"/>
                <a:gd name="connsiteX5" fmla="*/ 562681 w 562681"/>
                <a:gd name="connsiteY5" fmla="*/ 281354 h 281354"/>
                <a:gd name="connsiteX0" fmla="*/ 562681 w 562681"/>
                <a:gd name="connsiteY0" fmla="*/ 281354 h 281354"/>
                <a:gd name="connsiteX1" fmla="*/ 411983 w 562681"/>
                <a:gd name="connsiteY1" fmla="*/ 30145 h 281354"/>
                <a:gd name="connsiteX2" fmla="*/ 366765 w 562681"/>
                <a:gd name="connsiteY2" fmla="*/ 150725 h 281354"/>
                <a:gd name="connsiteX3" fmla="*/ 135653 w 562681"/>
                <a:gd name="connsiteY3" fmla="*/ 0 h 281354"/>
                <a:gd name="connsiteX4" fmla="*/ 0 w 562681"/>
                <a:gd name="connsiteY4" fmla="*/ 281354 h 281354"/>
                <a:gd name="connsiteX5" fmla="*/ 562681 w 562681"/>
                <a:gd name="connsiteY5" fmla="*/ 281354 h 281354"/>
                <a:gd name="connsiteX0" fmla="*/ 562681 w 562681"/>
                <a:gd name="connsiteY0" fmla="*/ 296385 h 296385"/>
                <a:gd name="connsiteX1" fmla="*/ 411983 w 562681"/>
                <a:gd name="connsiteY1" fmla="*/ 45176 h 296385"/>
                <a:gd name="connsiteX2" fmla="*/ 366765 w 562681"/>
                <a:gd name="connsiteY2" fmla="*/ 165756 h 296385"/>
                <a:gd name="connsiteX3" fmla="*/ 125632 w 562681"/>
                <a:gd name="connsiteY3" fmla="*/ 0 h 296385"/>
                <a:gd name="connsiteX4" fmla="*/ 0 w 562681"/>
                <a:gd name="connsiteY4" fmla="*/ 296385 h 296385"/>
                <a:gd name="connsiteX5" fmla="*/ 562681 w 562681"/>
                <a:gd name="connsiteY5" fmla="*/ 296385 h 296385"/>
                <a:gd name="connsiteX0" fmla="*/ 562681 w 562681"/>
                <a:gd name="connsiteY0" fmla="*/ 296385 h 296385"/>
                <a:gd name="connsiteX1" fmla="*/ 411983 w 562681"/>
                <a:gd name="connsiteY1" fmla="*/ 27639 h 296385"/>
                <a:gd name="connsiteX2" fmla="*/ 366765 w 562681"/>
                <a:gd name="connsiteY2" fmla="*/ 165756 h 296385"/>
                <a:gd name="connsiteX3" fmla="*/ 125632 w 562681"/>
                <a:gd name="connsiteY3" fmla="*/ 0 h 296385"/>
                <a:gd name="connsiteX4" fmla="*/ 0 w 562681"/>
                <a:gd name="connsiteY4" fmla="*/ 296385 h 296385"/>
                <a:gd name="connsiteX5" fmla="*/ 562681 w 562681"/>
                <a:gd name="connsiteY5" fmla="*/ 296385 h 2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2681" h="296385">
                  <a:moveTo>
                    <a:pt x="562681" y="296385"/>
                  </a:moveTo>
                  <a:lnTo>
                    <a:pt x="411983" y="27639"/>
                  </a:lnTo>
                  <a:lnTo>
                    <a:pt x="366765" y="165756"/>
                  </a:lnTo>
                  <a:lnTo>
                    <a:pt x="125632" y="0"/>
                  </a:lnTo>
                  <a:lnTo>
                    <a:pt x="0" y="296385"/>
                  </a:lnTo>
                  <a:lnTo>
                    <a:pt x="562681" y="296385"/>
                  </a:lnTo>
                  <a:close/>
                </a:path>
              </a:pathLst>
            </a:custGeom>
            <a:solidFill>
              <a:srgbClr val="00A9E0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  <p:sp>
          <p:nvSpPr>
            <p:cNvPr id="87" name="Dowolny kształt 86"/>
            <p:cNvSpPr/>
            <p:nvPr userDrawn="1"/>
          </p:nvSpPr>
          <p:spPr>
            <a:xfrm>
              <a:off x="6645859" y="5651075"/>
              <a:ext cx="226771" cy="76810"/>
            </a:xfrm>
            <a:custGeom>
              <a:avLst/>
              <a:gdLst>
                <a:gd name="connsiteX0" fmla="*/ 0 w 226771"/>
                <a:gd name="connsiteY0" fmla="*/ 76810 h 76810"/>
                <a:gd name="connsiteX1" fmla="*/ 215799 w 226771"/>
                <a:gd name="connsiteY1" fmla="*/ 76810 h 76810"/>
                <a:gd name="connsiteX2" fmla="*/ 226771 w 226771"/>
                <a:gd name="connsiteY2" fmla="*/ 0 h 76810"/>
                <a:gd name="connsiteX3" fmla="*/ 0 w 226771"/>
                <a:gd name="connsiteY3" fmla="*/ 76810 h 76810"/>
                <a:gd name="connsiteX0" fmla="*/ 0 w 226771"/>
                <a:gd name="connsiteY0" fmla="*/ 76810 h 76810"/>
                <a:gd name="connsiteX1" fmla="*/ 215799 w 226771"/>
                <a:gd name="connsiteY1" fmla="*/ 76810 h 76810"/>
                <a:gd name="connsiteX2" fmla="*/ 226771 w 226771"/>
                <a:gd name="connsiteY2" fmla="*/ 0 h 76810"/>
                <a:gd name="connsiteX3" fmla="*/ 98755 w 226771"/>
                <a:gd name="connsiteY3" fmla="*/ 47549 h 76810"/>
                <a:gd name="connsiteX4" fmla="*/ 0 w 226771"/>
                <a:gd name="connsiteY4" fmla="*/ 76810 h 76810"/>
                <a:gd name="connsiteX0" fmla="*/ 0 w 226771"/>
                <a:gd name="connsiteY0" fmla="*/ 76810 h 76810"/>
                <a:gd name="connsiteX1" fmla="*/ 215799 w 226771"/>
                <a:gd name="connsiteY1" fmla="*/ 76810 h 76810"/>
                <a:gd name="connsiteX2" fmla="*/ 226771 w 226771"/>
                <a:gd name="connsiteY2" fmla="*/ 0 h 76810"/>
                <a:gd name="connsiteX3" fmla="*/ 18288 w 226771"/>
                <a:gd name="connsiteY3" fmla="*/ 29261 h 76810"/>
                <a:gd name="connsiteX4" fmla="*/ 0 w 226771"/>
                <a:gd name="connsiteY4" fmla="*/ 76810 h 76810"/>
                <a:gd name="connsiteX0" fmla="*/ 0 w 226771"/>
                <a:gd name="connsiteY0" fmla="*/ 76810 h 76810"/>
                <a:gd name="connsiteX1" fmla="*/ 179223 w 226771"/>
                <a:gd name="connsiteY1" fmla="*/ 76810 h 76810"/>
                <a:gd name="connsiteX2" fmla="*/ 226771 w 226771"/>
                <a:gd name="connsiteY2" fmla="*/ 0 h 76810"/>
                <a:gd name="connsiteX3" fmla="*/ 18288 w 226771"/>
                <a:gd name="connsiteY3" fmla="*/ 29261 h 76810"/>
                <a:gd name="connsiteX4" fmla="*/ 0 w 226771"/>
                <a:gd name="connsiteY4" fmla="*/ 76810 h 7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71" h="76810">
                  <a:moveTo>
                    <a:pt x="0" y="76810"/>
                  </a:moveTo>
                  <a:lnTo>
                    <a:pt x="179223" y="76810"/>
                  </a:lnTo>
                  <a:lnTo>
                    <a:pt x="226771" y="0"/>
                  </a:lnTo>
                  <a:lnTo>
                    <a:pt x="18288" y="29261"/>
                  </a:lnTo>
                  <a:lnTo>
                    <a:pt x="0" y="7681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43608" y="0"/>
            <a:ext cx="6480720" cy="771549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rgbClr val="888888"/>
                </a:solidFill>
                <a:latin typeface="Roboto "/>
              </a:defRPr>
            </a:lvl1pPr>
          </a:lstStyle>
          <a:p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prstClr val="white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" y="3291829"/>
            <a:ext cx="221312" cy="1431343"/>
          </a:xfrm>
          <a:prstGeom prst="rect">
            <a:avLst/>
          </a:prstGeom>
        </p:spPr>
      </p:pic>
      <p:cxnSp>
        <p:nvCxnSpPr>
          <p:cNvPr id="9" name="Łącznik prostoliniowy 8"/>
          <p:cNvCxnSpPr/>
          <p:nvPr userDrawn="1"/>
        </p:nvCxnSpPr>
        <p:spPr>
          <a:xfrm>
            <a:off x="611560" y="771550"/>
            <a:ext cx="853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0253"/>
            <a:ext cx="1253415" cy="589746"/>
          </a:xfrm>
          <a:prstGeom prst="rect">
            <a:avLst/>
          </a:prstGeom>
        </p:spPr>
      </p:pic>
      <p:sp>
        <p:nvSpPr>
          <p:cNvPr id="13" name="Schemat blokowy: proces 12"/>
          <p:cNvSpPr/>
          <p:nvPr userDrawn="1"/>
        </p:nvSpPr>
        <p:spPr>
          <a:xfrm>
            <a:off x="8710744" y="4711452"/>
            <a:ext cx="432048" cy="43204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prstClr val="white"/>
              </a:solidFill>
            </a:endParaRPr>
          </a:p>
        </p:txBody>
      </p:sp>
      <p:sp>
        <p:nvSpPr>
          <p:cNvPr id="14" name="Symbol zastępczy numeru slajdu 8"/>
          <p:cNvSpPr txBox="1">
            <a:spLocks/>
          </p:cNvSpPr>
          <p:nvPr userDrawn="1"/>
        </p:nvSpPr>
        <p:spPr>
          <a:xfrm>
            <a:off x="8710744" y="4803997"/>
            <a:ext cx="422031" cy="383207"/>
          </a:xfrm>
          <a:prstGeom prst="rect">
            <a:avLst/>
          </a:prstGeom>
        </p:spPr>
        <p:txBody>
          <a:bodyPr/>
          <a:lstStyle>
            <a:defPPr>
              <a:defRPr lang="pl-PL"/>
            </a:defPPr>
            <a:lvl1pPr marL="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436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871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307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743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179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615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051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487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9418CD-D99E-DF43-9568-3360F3FF742B}" type="slidenum">
              <a:rPr lang="pl-PL" sz="1200" smtClean="0">
                <a:solidFill>
                  <a:prstClr val="black"/>
                </a:solidFill>
                <a:latin typeface="Roboto "/>
              </a:rPr>
              <a:pPr algn="r"/>
              <a:t>‹N°›</a:t>
            </a:fld>
            <a:endParaRPr lang="pl-PL" sz="1200" dirty="0">
              <a:solidFill>
                <a:prstClr val="black"/>
              </a:solidFill>
              <a:latin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183911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" y="3291829"/>
            <a:ext cx="221312" cy="1431343"/>
          </a:xfrm>
          <a:prstGeom prst="rect">
            <a:avLst/>
          </a:prstGeom>
        </p:spPr>
      </p:pic>
      <p:sp>
        <p:nvSpPr>
          <p:cNvPr id="18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1043608" y="1964010"/>
            <a:ext cx="7667136" cy="247994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3200" b="1">
                <a:solidFill>
                  <a:schemeClr val="tx1"/>
                </a:solidFill>
                <a:latin typeface="Roboto Thin" pitchFamily="2" charset="0"/>
                <a:ea typeface="Roboto Thin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288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withouth_pag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43608" y="0"/>
            <a:ext cx="6480720" cy="771549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rgbClr val="888888"/>
                </a:solidFill>
                <a:latin typeface="Roboto "/>
              </a:defRPr>
            </a:lvl1pPr>
          </a:lstStyle>
          <a:p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1043608" y="1203598"/>
            <a:ext cx="7667136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Roboto Thin" pitchFamily="2" charset="0"/>
                <a:ea typeface="Roboto Thin" pitchFamily="2" charset="0"/>
              </a:defRPr>
            </a:lvl1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" y="3291829"/>
            <a:ext cx="221312" cy="1431343"/>
          </a:xfrm>
          <a:prstGeom prst="rect">
            <a:avLst/>
          </a:prstGeom>
        </p:spPr>
      </p:pic>
      <p:cxnSp>
        <p:nvCxnSpPr>
          <p:cNvPr id="9" name="Łącznik prostoliniowy 8"/>
          <p:cNvCxnSpPr/>
          <p:nvPr userDrawn="1"/>
        </p:nvCxnSpPr>
        <p:spPr>
          <a:xfrm>
            <a:off x="611560" y="771550"/>
            <a:ext cx="853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0253"/>
            <a:ext cx="1253415" cy="589746"/>
          </a:xfrm>
          <a:prstGeom prst="rect">
            <a:avLst/>
          </a:prstGeom>
        </p:spPr>
      </p:pic>
      <p:sp>
        <p:nvSpPr>
          <p:cNvPr id="18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1043608" y="1964010"/>
            <a:ext cx="7667136" cy="247994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415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with_pag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43608" y="0"/>
            <a:ext cx="6480720" cy="771549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rgbClr val="888888"/>
                </a:solidFill>
                <a:latin typeface="Roboto "/>
              </a:defRPr>
            </a:lvl1pPr>
          </a:lstStyle>
          <a:p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1043608" y="1203598"/>
            <a:ext cx="7667136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Roboto Thin" pitchFamily="2" charset="0"/>
                <a:ea typeface="Roboto Thin" pitchFamily="2" charset="0"/>
              </a:defRPr>
            </a:lvl1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" y="3291829"/>
            <a:ext cx="221312" cy="1431343"/>
          </a:xfrm>
          <a:prstGeom prst="rect">
            <a:avLst/>
          </a:prstGeom>
        </p:spPr>
      </p:pic>
      <p:cxnSp>
        <p:nvCxnSpPr>
          <p:cNvPr id="9" name="Łącznik prostoliniowy 8"/>
          <p:cNvCxnSpPr/>
          <p:nvPr userDrawn="1"/>
        </p:nvCxnSpPr>
        <p:spPr>
          <a:xfrm>
            <a:off x="611560" y="771550"/>
            <a:ext cx="853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0253"/>
            <a:ext cx="1253415" cy="589746"/>
          </a:xfrm>
          <a:prstGeom prst="rect">
            <a:avLst/>
          </a:prstGeom>
        </p:spPr>
      </p:pic>
      <p:sp>
        <p:nvSpPr>
          <p:cNvPr id="13" name="Schemat blokowy: proces 12"/>
          <p:cNvSpPr/>
          <p:nvPr userDrawn="1"/>
        </p:nvSpPr>
        <p:spPr>
          <a:xfrm>
            <a:off x="8710744" y="4711452"/>
            <a:ext cx="432048" cy="43204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numeru slajdu 8"/>
          <p:cNvSpPr txBox="1">
            <a:spLocks/>
          </p:cNvSpPr>
          <p:nvPr userDrawn="1"/>
        </p:nvSpPr>
        <p:spPr>
          <a:xfrm>
            <a:off x="8710744" y="4803997"/>
            <a:ext cx="422031" cy="383207"/>
          </a:xfrm>
          <a:prstGeom prst="rect">
            <a:avLst/>
          </a:prstGeom>
        </p:spPr>
        <p:txBody>
          <a:bodyPr/>
          <a:lstStyle>
            <a:defPPr>
              <a:defRPr lang="pl-PL"/>
            </a:defPPr>
            <a:lvl1pPr marL="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436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871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307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743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179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615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051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487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9418CD-D99E-DF43-9568-3360F3FF742B}" type="slidenum">
              <a:rPr lang="pl-PL" sz="1200" smtClean="0">
                <a:solidFill>
                  <a:schemeClr val="tx1"/>
                </a:solidFill>
                <a:latin typeface="Roboto "/>
              </a:rPr>
              <a:pPr algn="r"/>
              <a:t>‹N°›</a:t>
            </a:fld>
            <a:endParaRPr lang="pl-PL" sz="1200" dirty="0">
              <a:solidFill>
                <a:schemeClr val="tx1"/>
              </a:solidFill>
              <a:latin typeface="Roboto "/>
            </a:endParaRPr>
          </a:p>
        </p:txBody>
      </p:sp>
      <p:sp>
        <p:nvSpPr>
          <p:cNvPr id="18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1043608" y="1964010"/>
            <a:ext cx="7667136" cy="247994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Text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43608" y="0"/>
            <a:ext cx="6552728" cy="771549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rgbClr val="888888"/>
                </a:solidFill>
                <a:latin typeface="Roboto "/>
              </a:defRPr>
            </a:lvl1pPr>
          </a:lstStyle>
          <a:p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1043608" y="1203598"/>
            <a:ext cx="7667136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Roboto Thin" pitchFamily="2" charset="0"/>
                <a:ea typeface="Roboto Thin" pitchFamily="2" charset="0"/>
              </a:defRPr>
            </a:lvl1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" y="3291829"/>
            <a:ext cx="221312" cy="1431343"/>
          </a:xfrm>
          <a:prstGeom prst="rect">
            <a:avLst/>
          </a:prstGeom>
        </p:spPr>
      </p:pic>
      <p:cxnSp>
        <p:nvCxnSpPr>
          <p:cNvPr id="9" name="Łącznik prostoliniowy 8"/>
          <p:cNvCxnSpPr/>
          <p:nvPr userDrawn="1"/>
        </p:nvCxnSpPr>
        <p:spPr>
          <a:xfrm>
            <a:off x="611560" y="771550"/>
            <a:ext cx="853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chemat blokowy: proces 12"/>
          <p:cNvSpPr/>
          <p:nvPr userDrawn="1"/>
        </p:nvSpPr>
        <p:spPr>
          <a:xfrm>
            <a:off x="8710744" y="4711452"/>
            <a:ext cx="432048" cy="43204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numeru slajdu 8"/>
          <p:cNvSpPr txBox="1">
            <a:spLocks/>
          </p:cNvSpPr>
          <p:nvPr userDrawn="1"/>
        </p:nvSpPr>
        <p:spPr>
          <a:xfrm>
            <a:off x="8710744" y="4803997"/>
            <a:ext cx="422031" cy="383207"/>
          </a:xfrm>
          <a:prstGeom prst="rect">
            <a:avLst/>
          </a:prstGeom>
        </p:spPr>
        <p:txBody>
          <a:bodyPr/>
          <a:lstStyle>
            <a:defPPr>
              <a:defRPr lang="pl-PL"/>
            </a:defPPr>
            <a:lvl1pPr marL="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436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871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307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743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179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615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051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487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9418CD-D99E-DF43-9568-3360F3FF742B}" type="slidenum">
              <a:rPr lang="pl-PL" sz="1200" smtClean="0">
                <a:solidFill>
                  <a:schemeClr val="tx1"/>
                </a:solidFill>
                <a:latin typeface="Roboto "/>
              </a:rPr>
              <a:pPr algn="r"/>
              <a:t>‹N°›</a:t>
            </a:fld>
            <a:endParaRPr lang="pl-PL" sz="1200" dirty="0">
              <a:solidFill>
                <a:schemeClr val="tx1"/>
              </a:solidFill>
              <a:latin typeface="Roboto "/>
            </a:endParaRPr>
          </a:p>
        </p:txBody>
      </p:sp>
      <p:sp>
        <p:nvSpPr>
          <p:cNvPr id="18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1043608" y="1964010"/>
            <a:ext cx="7667136" cy="247994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Text</a:t>
            </a:r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0253"/>
            <a:ext cx="1253415" cy="5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43608" y="0"/>
            <a:ext cx="6480720" cy="771549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rgbClr val="888888"/>
                </a:solidFill>
                <a:latin typeface="Roboto "/>
              </a:defRPr>
            </a:lvl1pPr>
          </a:lstStyle>
          <a:p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3779912" y="1203598"/>
            <a:ext cx="4930832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Roboto Thin" pitchFamily="2" charset="0"/>
                <a:ea typeface="Roboto Thin" pitchFamily="2" charset="0"/>
              </a:defRPr>
            </a:lvl1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" y="3291829"/>
            <a:ext cx="221312" cy="1431343"/>
          </a:xfrm>
          <a:prstGeom prst="rect">
            <a:avLst/>
          </a:prstGeom>
        </p:spPr>
      </p:pic>
      <p:cxnSp>
        <p:nvCxnSpPr>
          <p:cNvPr id="9" name="Łącznik prostoliniowy 8"/>
          <p:cNvCxnSpPr/>
          <p:nvPr userDrawn="1"/>
        </p:nvCxnSpPr>
        <p:spPr>
          <a:xfrm>
            <a:off x="611560" y="771550"/>
            <a:ext cx="853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chemat blokowy: proces 12"/>
          <p:cNvSpPr/>
          <p:nvPr userDrawn="1"/>
        </p:nvSpPr>
        <p:spPr>
          <a:xfrm>
            <a:off x="8710744" y="4711452"/>
            <a:ext cx="432048" cy="43204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numeru slajdu 8"/>
          <p:cNvSpPr txBox="1">
            <a:spLocks/>
          </p:cNvSpPr>
          <p:nvPr userDrawn="1"/>
        </p:nvSpPr>
        <p:spPr>
          <a:xfrm>
            <a:off x="8710744" y="4803997"/>
            <a:ext cx="422031" cy="383207"/>
          </a:xfrm>
          <a:prstGeom prst="rect">
            <a:avLst/>
          </a:prstGeom>
        </p:spPr>
        <p:txBody>
          <a:bodyPr/>
          <a:lstStyle>
            <a:defPPr>
              <a:defRPr lang="pl-PL"/>
            </a:defPPr>
            <a:lvl1pPr marL="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436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871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307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743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179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615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051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487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9418CD-D99E-DF43-9568-3360F3FF742B}" type="slidenum">
              <a:rPr lang="pl-PL" sz="1200" smtClean="0">
                <a:solidFill>
                  <a:schemeClr val="tx1"/>
                </a:solidFill>
                <a:latin typeface="Roboto "/>
              </a:rPr>
              <a:pPr algn="r"/>
              <a:t>‹N°›</a:t>
            </a:fld>
            <a:endParaRPr lang="pl-PL" sz="1200" dirty="0">
              <a:solidFill>
                <a:schemeClr val="tx1"/>
              </a:solidFill>
              <a:latin typeface="Roboto "/>
            </a:endParaRPr>
          </a:p>
        </p:txBody>
      </p:sp>
      <p:sp>
        <p:nvSpPr>
          <p:cNvPr id="18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3779912" y="2499742"/>
            <a:ext cx="4930832" cy="2304256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Text</a:t>
            </a:r>
            <a:endParaRPr lang="pl-PL" dirty="0"/>
          </a:p>
        </p:txBody>
      </p:sp>
      <p:sp>
        <p:nvSpPr>
          <p:cNvPr id="11" name="Symbol zastępczy zawartości 3"/>
          <p:cNvSpPr>
            <a:spLocks noGrp="1"/>
          </p:cNvSpPr>
          <p:nvPr>
            <p:ph sz="half" idx="10" hasCustomPrompt="1"/>
          </p:nvPr>
        </p:nvSpPr>
        <p:spPr>
          <a:xfrm>
            <a:off x="611560" y="771550"/>
            <a:ext cx="2808312" cy="247994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smtClean="0"/>
              <a:t>Photo</a:t>
            </a:r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0253"/>
            <a:ext cx="1253415" cy="5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9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various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ymbol zastępczy zawartości 3"/>
          <p:cNvSpPr>
            <a:spLocks noGrp="1"/>
          </p:cNvSpPr>
          <p:nvPr>
            <p:ph sz="half" idx="11" hasCustomPrompt="1"/>
          </p:nvPr>
        </p:nvSpPr>
        <p:spPr>
          <a:xfrm>
            <a:off x="2959021" y="771550"/>
            <a:ext cx="2347461" cy="2231136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smtClean="0"/>
              <a:t>Photo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43608" y="0"/>
            <a:ext cx="6552728" cy="771549"/>
          </a:xfrm>
          <a:prstGeom prst="rect">
            <a:avLst/>
          </a:prstGeom>
        </p:spPr>
        <p:txBody>
          <a:bodyPr anchor="ctr"/>
          <a:lstStyle>
            <a:lvl1pPr algn="l">
              <a:defRPr sz="1800">
                <a:solidFill>
                  <a:srgbClr val="888888"/>
                </a:solidFill>
                <a:latin typeface="Roboto "/>
              </a:defRPr>
            </a:lvl1pPr>
          </a:lstStyle>
          <a:p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" y="3291829"/>
            <a:ext cx="221312" cy="1431343"/>
          </a:xfrm>
          <a:prstGeom prst="rect">
            <a:avLst/>
          </a:prstGeom>
        </p:spPr>
      </p:pic>
      <p:cxnSp>
        <p:nvCxnSpPr>
          <p:cNvPr id="9" name="Łącznik prostoliniowy 8"/>
          <p:cNvCxnSpPr/>
          <p:nvPr userDrawn="1"/>
        </p:nvCxnSpPr>
        <p:spPr>
          <a:xfrm>
            <a:off x="611560" y="771550"/>
            <a:ext cx="853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chemat blokowy: proces 12"/>
          <p:cNvSpPr/>
          <p:nvPr userDrawn="1"/>
        </p:nvSpPr>
        <p:spPr>
          <a:xfrm>
            <a:off x="8710744" y="4711452"/>
            <a:ext cx="432048" cy="43204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numeru slajdu 8"/>
          <p:cNvSpPr txBox="1">
            <a:spLocks/>
          </p:cNvSpPr>
          <p:nvPr userDrawn="1"/>
        </p:nvSpPr>
        <p:spPr>
          <a:xfrm>
            <a:off x="8710744" y="4803997"/>
            <a:ext cx="422031" cy="383207"/>
          </a:xfrm>
          <a:prstGeom prst="rect">
            <a:avLst/>
          </a:prstGeom>
        </p:spPr>
        <p:txBody>
          <a:bodyPr/>
          <a:lstStyle>
            <a:defPPr>
              <a:defRPr lang="pl-PL"/>
            </a:defPPr>
            <a:lvl1pPr marL="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4360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871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307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7439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7179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6158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2051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4877" algn="l" defTabSz="774360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9418CD-D99E-DF43-9568-3360F3FF742B}" type="slidenum">
              <a:rPr lang="pl-PL" sz="1200" smtClean="0">
                <a:solidFill>
                  <a:schemeClr val="tx1"/>
                </a:solidFill>
                <a:latin typeface="Roboto "/>
              </a:rPr>
              <a:pPr algn="r"/>
              <a:t>‹N°›</a:t>
            </a:fld>
            <a:endParaRPr lang="pl-PL" sz="1200" dirty="0">
              <a:solidFill>
                <a:schemeClr val="tx1"/>
              </a:solidFill>
              <a:latin typeface="Roboto "/>
            </a:endParaRPr>
          </a:p>
        </p:txBody>
      </p:sp>
      <p:sp>
        <p:nvSpPr>
          <p:cNvPr id="11" name="Symbol zastępczy zawartości 3"/>
          <p:cNvSpPr>
            <a:spLocks noGrp="1"/>
          </p:cNvSpPr>
          <p:nvPr>
            <p:ph sz="half" idx="10" hasCustomPrompt="1"/>
          </p:nvPr>
        </p:nvSpPr>
        <p:spPr>
          <a:xfrm>
            <a:off x="611560" y="771550"/>
            <a:ext cx="2347461" cy="2231136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smtClean="0"/>
              <a:t>Photo</a:t>
            </a:r>
            <a:endParaRPr lang="pl-PL" dirty="0"/>
          </a:p>
        </p:txBody>
      </p:sp>
      <p:sp>
        <p:nvSpPr>
          <p:cNvPr id="19" name="Symbol zastępczy zawartości 3"/>
          <p:cNvSpPr>
            <a:spLocks noGrp="1"/>
          </p:cNvSpPr>
          <p:nvPr>
            <p:ph sz="half" idx="12" hasCustomPrompt="1"/>
          </p:nvPr>
        </p:nvSpPr>
        <p:spPr>
          <a:xfrm>
            <a:off x="5320883" y="771550"/>
            <a:ext cx="2347461" cy="2231136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smtClean="0"/>
              <a:t>Photo</a:t>
            </a:r>
            <a:endParaRPr lang="pl-PL" dirty="0"/>
          </a:p>
        </p:txBody>
      </p:sp>
      <p:sp>
        <p:nvSpPr>
          <p:cNvPr id="20" name="Symbol zastępczy zawartości 3"/>
          <p:cNvSpPr>
            <a:spLocks noGrp="1"/>
          </p:cNvSpPr>
          <p:nvPr>
            <p:ph sz="half" idx="13" hasCustomPrompt="1"/>
          </p:nvPr>
        </p:nvSpPr>
        <p:spPr>
          <a:xfrm>
            <a:off x="755576" y="3147814"/>
            <a:ext cx="220344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21" name="Symbol zastępczy zawartości 3"/>
          <p:cNvSpPr>
            <a:spLocks noGrp="1"/>
          </p:cNvSpPr>
          <p:nvPr>
            <p:ph sz="half" idx="14" hasCustomPrompt="1"/>
          </p:nvPr>
        </p:nvSpPr>
        <p:spPr>
          <a:xfrm>
            <a:off x="755576" y="3755472"/>
            <a:ext cx="2203445" cy="25202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smtClean="0"/>
              <a:t>22/10/2014</a:t>
            </a:r>
            <a:endParaRPr lang="pl-PL" dirty="0"/>
          </a:p>
        </p:txBody>
      </p:sp>
      <p:sp>
        <p:nvSpPr>
          <p:cNvPr id="22" name="Symbol zastępczy zawartości 3"/>
          <p:cNvSpPr>
            <a:spLocks noGrp="1"/>
          </p:cNvSpPr>
          <p:nvPr>
            <p:ph sz="half" idx="15" hasCustomPrompt="1"/>
          </p:nvPr>
        </p:nvSpPr>
        <p:spPr>
          <a:xfrm>
            <a:off x="755576" y="4083918"/>
            <a:ext cx="220344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23" name="Symbol zastępczy zawartości 3"/>
          <p:cNvSpPr>
            <a:spLocks noGrp="1"/>
          </p:cNvSpPr>
          <p:nvPr>
            <p:ph sz="half" idx="16" hasCustomPrompt="1"/>
          </p:nvPr>
        </p:nvSpPr>
        <p:spPr>
          <a:xfrm>
            <a:off x="3131840" y="3147814"/>
            <a:ext cx="220344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24" name="Symbol zastępczy zawartości 3"/>
          <p:cNvSpPr>
            <a:spLocks noGrp="1"/>
          </p:cNvSpPr>
          <p:nvPr>
            <p:ph sz="half" idx="17" hasCustomPrompt="1"/>
          </p:nvPr>
        </p:nvSpPr>
        <p:spPr>
          <a:xfrm>
            <a:off x="3131840" y="3755472"/>
            <a:ext cx="2203445" cy="25202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smtClean="0"/>
              <a:t>22/10/2014</a:t>
            </a:r>
            <a:endParaRPr lang="pl-PL" dirty="0"/>
          </a:p>
        </p:txBody>
      </p:sp>
      <p:sp>
        <p:nvSpPr>
          <p:cNvPr id="25" name="Symbol zastępczy zawartości 3"/>
          <p:cNvSpPr>
            <a:spLocks noGrp="1"/>
          </p:cNvSpPr>
          <p:nvPr>
            <p:ph sz="half" idx="18" hasCustomPrompt="1"/>
          </p:nvPr>
        </p:nvSpPr>
        <p:spPr>
          <a:xfrm>
            <a:off x="3131840" y="4083918"/>
            <a:ext cx="220344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26" name="Symbol zastępczy zawartości 3"/>
          <p:cNvSpPr>
            <a:spLocks noGrp="1"/>
          </p:cNvSpPr>
          <p:nvPr>
            <p:ph sz="half" idx="19" hasCustomPrompt="1"/>
          </p:nvPr>
        </p:nvSpPr>
        <p:spPr>
          <a:xfrm>
            <a:off x="5475072" y="3147814"/>
            <a:ext cx="220344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sp>
        <p:nvSpPr>
          <p:cNvPr id="27" name="Symbol zastępczy zawartości 3"/>
          <p:cNvSpPr>
            <a:spLocks noGrp="1"/>
          </p:cNvSpPr>
          <p:nvPr>
            <p:ph sz="half" idx="20" hasCustomPrompt="1"/>
          </p:nvPr>
        </p:nvSpPr>
        <p:spPr>
          <a:xfrm>
            <a:off x="5475072" y="3755472"/>
            <a:ext cx="2203445" cy="25202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smtClean="0"/>
              <a:t>22/10/2014</a:t>
            </a:r>
            <a:endParaRPr lang="pl-PL" dirty="0"/>
          </a:p>
        </p:txBody>
      </p:sp>
      <p:sp>
        <p:nvSpPr>
          <p:cNvPr id="28" name="Symbol zastępczy zawartości 3"/>
          <p:cNvSpPr>
            <a:spLocks noGrp="1"/>
          </p:cNvSpPr>
          <p:nvPr>
            <p:ph sz="half" idx="21" hasCustomPrompt="1"/>
          </p:nvPr>
        </p:nvSpPr>
        <p:spPr>
          <a:xfrm>
            <a:off x="5475072" y="4083918"/>
            <a:ext cx="220344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88888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Asperges</a:t>
            </a:r>
            <a:r>
              <a:rPr lang="pl-PL" dirty="0" smtClean="0"/>
              <a:t> me </a:t>
            </a:r>
            <a:r>
              <a:rPr lang="pl-PL" dirty="0" err="1" smtClean="0"/>
              <a:t>hyssopo</a:t>
            </a:r>
            <a:r>
              <a:rPr lang="pl-PL" dirty="0" smtClean="0"/>
              <a:t> et </a:t>
            </a:r>
            <a:r>
              <a:rPr lang="pl-PL" dirty="0" err="1" smtClean="0"/>
              <a:t>mundabor</a:t>
            </a:r>
            <a:endParaRPr lang="pl-PL" dirty="0"/>
          </a:p>
        </p:txBody>
      </p:sp>
      <p:pic>
        <p:nvPicPr>
          <p:cNvPr id="29" name="Obraz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20253"/>
            <a:ext cx="1253415" cy="5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"/>
          <p:cNvSpPr>
            <a:spLocks noGrp="1"/>
          </p:cNvSpPr>
          <p:nvPr>
            <p:ph type="title" hasCustomPrompt="1"/>
          </p:nvPr>
        </p:nvSpPr>
        <p:spPr>
          <a:xfrm>
            <a:off x="4140736" y="1779662"/>
            <a:ext cx="4402048" cy="648072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96478"/>
            <a:ext cx="2016224" cy="94865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27934"/>
            <a:ext cx="1440161" cy="222675"/>
          </a:xfrm>
          <a:prstGeom prst="rect">
            <a:avLst/>
          </a:prstGeom>
        </p:spPr>
      </p:pic>
      <p:sp>
        <p:nvSpPr>
          <p:cNvPr id="10" name="Symbol zastępczy zawartości 3"/>
          <p:cNvSpPr>
            <a:spLocks noGrp="1"/>
          </p:cNvSpPr>
          <p:nvPr>
            <p:ph sz="half" idx="13" hasCustomPrompt="1"/>
          </p:nvPr>
        </p:nvSpPr>
        <p:spPr>
          <a:xfrm>
            <a:off x="463494" y="2787774"/>
            <a:ext cx="2312356" cy="7386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smtClean="0"/>
              <a:t>Gemius SA</a:t>
            </a:r>
          </a:p>
          <a:p>
            <a:pPr lvl="0"/>
            <a:r>
              <a:rPr lang="pl-PL" dirty="0" smtClean="0"/>
              <a:t>18 B </a:t>
            </a:r>
            <a:r>
              <a:rPr lang="pl-PL" dirty="0" err="1" smtClean="0"/>
              <a:t>Postepu</a:t>
            </a:r>
            <a:r>
              <a:rPr lang="pl-PL" dirty="0" smtClean="0"/>
              <a:t> </a:t>
            </a:r>
            <a:r>
              <a:rPr lang="pl-PL" dirty="0" err="1" smtClean="0"/>
              <a:t>Street</a:t>
            </a:r>
            <a:endParaRPr lang="pl-PL" dirty="0" smtClean="0"/>
          </a:p>
          <a:p>
            <a:pPr lvl="0"/>
            <a:r>
              <a:rPr lang="pl-PL" dirty="0" smtClean="0"/>
              <a:t>02-676 </a:t>
            </a:r>
            <a:r>
              <a:rPr lang="pl-PL" dirty="0" err="1" smtClean="0"/>
              <a:t>Warsaw</a:t>
            </a:r>
            <a:endParaRPr lang="pl-PL" dirty="0"/>
          </a:p>
        </p:txBody>
      </p:sp>
      <p:sp>
        <p:nvSpPr>
          <p:cNvPr id="16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4139952" y="2715766"/>
            <a:ext cx="4392488" cy="180020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 b="1" baseline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Surname</a:t>
            </a:r>
            <a:endParaRPr lang="pl-PL" dirty="0" smtClean="0"/>
          </a:p>
          <a:p>
            <a:pPr lvl="0"/>
            <a:r>
              <a:rPr lang="pl-PL" b="0" dirty="0" smtClean="0"/>
              <a:t>Job </a:t>
            </a:r>
            <a:r>
              <a:rPr lang="pl-PL" b="0" dirty="0" err="1" smtClean="0"/>
              <a:t>Position</a:t>
            </a:r>
            <a:endParaRPr lang="pl-PL" b="0" dirty="0" smtClean="0"/>
          </a:p>
          <a:p>
            <a:pPr lvl="0"/>
            <a:endParaRPr lang="pl-PL" b="0" dirty="0" smtClean="0"/>
          </a:p>
          <a:p>
            <a:pPr lvl="0"/>
            <a:r>
              <a:rPr lang="pl-PL" b="0" dirty="0" smtClean="0"/>
              <a:t>Phone:</a:t>
            </a:r>
          </a:p>
          <a:p>
            <a:pPr lvl="0"/>
            <a:r>
              <a:rPr lang="pl-PL" b="0" dirty="0" smtClean="0"/>
              <a:t>Mail:</a:t>
            </a:r>
          </a:p>
          <a:p>
            <a:pPr lvl="0"/>
            <a:endParaRPr lang="pl-PL" b="0" dirty="0" smtClean="0"/>
          </a:p>
          <a:p>
            <a:pPr lvl="0"/>
            <a:endParaRPr lang="pl-PL" b="0" dirty="0" smtClean="0"/>
          </a:p>
        </p:txBody>
      </p:sp>
      <p:sp>
        <p:nvSpPr>
          <p:cNvPr id="17" name="Symbol zastępczy zawartości 3"/>
          <p:cNvSpPr>
            <a:spLocks noGrp="1"/>
          </p:cNvSpPr>
          <p:nvPr>
            <p:ph sz="half" idx="14" hasCustomPrompt="1"/>
          </p:nvPr>
        </p:nvSpPr>
        <p:spPr>
          <a:xfrm>
            <a:off x="4139952" y="4515966"/>
            <a:ext cx="4392488" cy="43204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 b="1" baseline="0">
                <a:solidFill>
                  <a:srgbClr val="00B0F0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b="0" dirty="0" smtClean="0"/>
              <a:t>www.gemius.com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626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3" r:id="rId3"/>
    <p:sldLayoutId id="2147483650" r:id="rId4"/>
    <p:sldLayoutId id="2147483660" r:id="rId5"/>
    <p:sldLayoutId id="2147483661" r:id="rId6"/>
    <p:sldLayoutId id="2147483662" r:id="rId7"/>
    <p:sldLayoutId id="2147483659" r:id="rId8"/>
    <p:sldLayoutId id="2147483666" r:id="rId9"/>
    <p:sldLayoutId id="2147483668" r:id="rId10"/>
    <p:sldLayoutId id="2147483669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hu-HU" dirty="0"/>
              <a:t>gemiusProfile jelentés</a:t>
            </a:r>
            <a:br>
              <a:rPr lang="pl-PL" altLang="hu-HU" dirty="0"/>
            </a:br>
            <a:r>
              <a:rPr lang="pl-PL" altLang="hu-HU" dirty="0" smtClean="0"/>
              <a:t>[NAME]</a:t>
            </a:r>
            <a:endParaRPr lang="pl-PL" alt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/>
              <a:t>A webhely felhasználóinak szociodemográfiai profilja</a:t>
            </a:r>
            <a:endParaRPr lang="en-US" altLang="hu-HU" dirty="0"/>
          </a:p>
          <a:p>
            <a:endParaRPr lang="pl-PL" alt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hu-HU" dirty="0" smtClean="0"/>
              <a:t>www.gemius.hu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6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Átlagosan eltöltött idő az oldalon és elérés végzettség szerint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899592" y="840667"/>
            <a:ext cx="4267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Átlagosan eltöltött idő az oldalon </a:t>
            </a:r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végzettség </a:t>
            </a:r>
            <a:r>
              <a:rPr 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szerint (ó:p:mp)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108663" y="840667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Elérés végzettség szerint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028476" y="4661143"/>
            <a:ext cx="1067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Kevesebb, mint</a:t>
            </a:r>
          </a:p>
          <a:p>
            <a:r>
              <a:rPr lang="hu-HU" sz="1050" dirty="0" smtClean="0"/>
              <a:t>8 általános</a:t>
            </a:r>
            <a:endParaRPr lang="hu-HU" sz="1050" dirty="0"/>
          </a:p>
        </p:txBody>
      </p:sp>
      <p:sp>
        <p:nvSpPr>
          <p:cNvPr id="16" name="TextBox 10"/>
          <p:cNvSpPr txBox="1"/>
          <p:nvPr/>
        </p:nvSpPr>
        <p:spPr>
          <a:xfrm>
            <a:off x="3148926" y="4671218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smtClean="0"/>
              <a:t>8 általános</a:t>
            </a:r>
          </a:p>
          <a:p>
            <a:r>
              <a:rPr lang="hu-HU" sz="1000" dirty="0" smtClean="0"/>
              <a:t>Iskolai osztály</a:t>
            </a:r>
            <a:endParaRPr lang="hu-HU" sz="1200" dirty="0"/>
          </a:p>
        </p:txBody>
      </p:sp>
      <p:sp>
        <p:nvSpPr>
          <p:cNvPr id="29" name="TextBox 11"/>
          <p:cNvSpPr txBox="1"/>
          <p:nvPr/>
        </p:nvSpPr>
        <p:spPr>
          <a:xfrm>
            <a:off x="4212569" y="4671218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smtClean="0"/>
              <a:t>Szakmunkásképző/</a:t>
            </a:r>
          </a:p>
          <a:p>
            <a:r>
              <a:rPr lang="hu-HU" sz="1000" dirty="0" smtClean="0"/>
              <a:t>szakiskola</a:t>
            </a:r>
            <a:endParaRPr lang="hu-HU" sz="1000" dirty="0"/>
          </a:p>
        </p:txBody>
      </p:sp>
      <p:sp>
        <p:nvSpPr>
          <p:cNvPr id="30" name="TextBox 13"/>
          <p:cNvSpPr txBox="1"/>
          <p:nvPr/>
        </p:nvSpPr>
        <p:spPr>
          <a:xfrm>
            <a:off x="5421228" y="4671218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smtClean="0"/>
              <a:t>Szakközépiskola/</a:t>
            </a:r>
          </a:p>
          <a:p>
            <a:r>
              <a:rPr lang="hu-HU" sz="1000" dirty="0" smtClean="0"/>
              <a:t>gimnázium</a:t>
            </a:r>
            <a:endParaRPr lang="hu-HU" sz="1000" dirty="0"/>
          </a:p>
        </p:txBody>
      </p:sp>
      <p:sp>
        <p:nvSpPr>
          <p:cNvPr id="31" name="TextBox 15"/>
          <p:cNvSpPr txBox="1"/>
          <p:nvPr/>
        </p:nvSpPr>
        <p:spPr>
          <a:xfrm>
            <a:off x="6559464" y="4735806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smtClean="0"/>
              <a:t>Egyetem/főiskola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33656" y="4799434"/>
            <a:ext cx="144016" cy="14401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3060441" y="4803998"/>
            <a:ext cx="144016" cy="144016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40561" y="4803998"/>
            <a:ext cx="144016" cy="144016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5292080" y="4803998"/>
            <a:ext cx="144016" cy="144016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6462050" y="4801716"/>
            <a:ext cx="144016" cy="144016"/>
          </a:xfrm>
          <a:prstGeom prst="rect">
            <a:avLst/>
          </a:prstGeom>
          <a:solidFill>
            <a:srgbClr val="51B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84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Látogatók (valós felhasználók) </a:t>
            </a:r>
            <a:r>
              <a:rPr lang="hu-HU" dirty="0" smtClean="0"/>
              <a:t>településtípus szerint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2304815" y="4743023"/>
            <a:ext cx="611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Község</a:t>
            </a:r>
            <a:endParaRPr lang="hu-H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4931" y="4733686"/>
            <a:ext cx="925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Egyéb város</a:t>
            </a:r>
            <a:endParaRPr lang="hu-H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4733686"/>
            <a:ext cx="11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Megyeszékhely</a:t>
            </a:r>
            <a:endParaRPr lang="hu-H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82686" y="4743023"/>
            <a:ext cx="769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Budapest</a:t>
            </a:r>
            <a:endParaRPr lang="hu-HU" sz="1200" dirty="0"/>
          </a:p>
        </p:txBody>
      </p:sp>
      <p:sp>
        <p:nvSpPr>
          <p:cNvPr id="19" name="TextBox 5"/>
          <p:cNvSpPr txBox="1"/>
          <p:nvPr/>
        </p:nvSpPr>
        <p:spPr>
          <a:xfrm>
            <a:off x="864655" y="833998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(valós felhasználók) száma településtípus szerint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4499993" y="840666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megoszlása településtípus szerint összehasonlítva a teljes internettel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32807" y="4814272"/>
            <a:ext cx="144016" cy="144016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502923" y="4804935"/>
            <a:ext cx="144016" cy="14401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0032" y="4804935"/>
            <a:ext cx="144016" cy="14401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610678" y="4814272"/>
            <a:ext cx="144016" cy="144016"/>
          </a:xfrm>
          <a:prstGeom prst="rect">
            <a:avLst/>
          </a:prstGeom>
          <a:solidFill>
            <a:srgbClr val="C21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54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Átlagosan eltöltött idő az oldalon és elérés településtípus szerint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899592" y="840667"/>
            <a:ext cx="2436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Átlagosan eltöltött idő az oldalon </a:t>
            </a:r>
          </a:p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településtípus </a:t>
            </a:r>
            <a:r>
              <a:rPr 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szerint (ó:p:mp)</a:t>
            </a:r>
          </a:p>
        </p:txBody>
      </p:sp>
      <p:sp>
        <p:nvSpPr>
          <p:cNvPr id="20" name="TextBox 8"/>
          <p:cNvSpPr txBox="1"/>
          <p:nvPr/>
        </p:nvSpPr>
        <p:spPr>
          <a:xfrm>
            <a:off x="5054600" y="857135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Elérés településtípus szerint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2304815" y="4743023"/>
            <a:ext cx="611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Község</a:t>
            </a:r>
            <a:endParaRPr lang="hu-HU" sz="1200" dirty="0"/>
          </a:p>
        </p:txBody>
      </p:sp>
      <p:sp>
        <p:nvSpPr>
          <p:cNvPr id="22" name="TextBox 13"/>
          <p:cNvSpPr txBox="1"/>
          <p:nvPr/>
        </p:nvSpPr>
        <p:spPr>
          <a:xfrm>
            <a:off x="3574931" y="4733686"/>
            <a:ext cx="925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Egyéb város</a:t>
            </a:r>
            <a:endParaRPr lang="hu-HU" sz="1200" dirty="0"/>
          </a:p>
        </p:txBody>
      </p:sp>
      <p:sp>
        <p:nvSpPr>
          <p:cNvPr id="23" name="TextBox 14"/>
          <p:cNvSpPr txBox="1"/>
          <p:nvPr/>
        </p:nvSpPr>
        <p:spPr>
          <a:xfrm>
            <a:off x="4932040" y="4733686"/>
            <a:ext cx="11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Megyeszékhely</a:t>
            </a:r>
            <a:endParaRPr lang="hu-HU" sz="1200" dirty="0"/>
          </a:p>
        </p:txBody>
      </p:sp>
      <p:sp>
        <p:nvSpPr>
          <p:cNvPr id="24" name="TextBox 16"/>
          <p:cNvSpPr txBox="1"/>
          <p:nvPr/>
        </p:nvSpPr>
        <p:spPr>
          <a:xfrm>
            <a:off x="6682686" y="4743023"/>
            <a:ext cx="769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Budapest</a:t>
            </a:r>
            <a:endParaRPr lang="hu-HU" sz="1200" dirty="0"/>
          </a:p>
        </p:txBody>
      </p:sp>
      <p:sp>
        <p:nvSpPr>
          <p:cNvPr id="25" name="Rectangle 24"/>
          <p:cNvSpPr/>
          <p:nvPr/>
        </p:nvSpPr>
        <p:spPr>
          <a:xfrm>
            <a:off x="2232807" y="4814272"/>
            <a:ext cx="144016" cy="144016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3502923" y="4804935"/>
            <a:ext cx="144016" cy="14401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60032" y="4804935"/>
            <a:ext cx="144016" cy="14401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610678" y="4814272"/>
            <a:ext cx="144016" cy="144016"/>
          </a:xfrm>
          <a:prstGeom prst="rect">
            <a:avLst/>
          </a:prstGeom>
          <a:solidFill>
            <a:srgbClr val="C21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21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30"/>
          <p:cNvGraphicFramePr>
            <a:graphicFrameLocks noGrp="1"/>
          </p:cNvGraphicFramePr>
          <p:nvPr>
            <p:extLst/>
          </p:nvPr>
        </p:nvGraphicFramePr>
        <p:xfrm>
          <a:off x="798006" y="2985759"/>
          <a:ext cx="8166480" cy="1674222"/>
        </p:xfrm>
        <a:graphic>
          <a:graphicData uri="http://schemas.openxmlformats.org/drawingml/2006/table">
            <a:tbl>
              <a:tblPr/>
              <a:tblGrid>
                <a:gridCol w="1361078"/>
                <a:gridCol w="1361082"/>
                <a:gridCol w="1361080"/>
                <a:gridCol w="1361080"/>
                <a:gridCol w="1361080"/>
                <a:gridCol w="1361080"/>
              </a:tblGrid>
              <a:tr h="700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5216" marR="15216" marT="114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15 - 24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25 - 34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35 - 44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45 – 54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55 +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486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        férfi</a:t>
                      </a:r>
                      <a:endParaRPr lang="pl-PL" sz="11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5216" marR="15216" marT="114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6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       </a:t>
                      </a:r>
                      <a:r>
                        <a:rPr lang="hu-HU" sz="11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nő</a:t>
                      </a:r>
                      <a:endParaRPr lang="pl-PL" sz="11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5216" marR="15216" marT="114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25"/>
          <p:cNvGraphicFramePr>
            <a:graphicFrameLocks noGrp="1"/>
          </p:cNvGraphicFramePr>
          <p:nvPr>
            <p:extLst/>
          </p:nvPr>
        </p:nvGraphicFramePr>
        <p:xfrm>
          <a:off x="827584" y="1157682"/>
          <a:ext cx="8136902" cy="1460196"/>
        </p:xfrm>
        <a:graphic>
          <a:graphicData uri="http://schemas.openxmlformats.org/drawingml/2006/table">
            <a:tbl>
              <a:tblPr/>
              <a:tblGrid>
                <a:gridCol w="1296142"/>
                <a:gridCol w="1368152"/>
                <a:gridCol w="1368152"/>
                <a:gridCol w="1368152"/>
                <a:gridCol w="1368152"/>
                <a:gridCol w="1368152"/>
              </a:tblGrid>
              <a:tr h="486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15 - 24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25 - 34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35 - 44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45 – 54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55 +</a:t>
                      </a: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486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          férfi</a:t>
                      </a:r>
                      <a:endParaRPr lang="pl-PL" sz="11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3,53%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/>
                        <a:t>18,51%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/>
                        <a:t>10,47%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/>
                        <a:t>10,86%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/>
                        <a:t>8,66%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6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pl-PL" sz="11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          </a:t>
                      </a:r>
                      <a:r>
                        <a:rPr lang="hu-HU" sz="11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nő</a:t>
                      </a:r>
                      <a:endParaRPr lang="pl-PL" sz="11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8069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/>
                        <a:t>8,96%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/>
                        <a:t>10,69%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/>
                        <a:t>15,69%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/>
                        <a:t>5,04%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/>
                        <a:t>7,58%</a:t>
                      </a:r>
                    </a:p>
                  </a:txBody>
                  <a:tcPr marL="381000" marR="18069" marT="13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Kereszttáblás vizsgálat</a:t>
            </a:r>
            <a:endParaRPr lang="hu-HU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827584" y="671815"/>
            <a:ext cx="6502594" cy="50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872" tIns="77436" rIns="154872" bIns="77436" anchor="ctr"/>
          <a:lstStyle/>
          <a:p>
            <a:r>
              <a:rPr lang="hu-HU" alt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(valós felhasználók) </a:t>
            </a:r>
            <a:r>
              <a:rPr lang="hu-HU" alt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a </a:t>
            </a:r>
            <a:r>
              <a:rPr lang="hu-HU" altLang="hu-HU" sz="1100" b="1" dirty="0" smtClean="0">
                <a:solidFill>
                  <a:srgbClr val="00B0F0"/>
                </a:solidFill>
                <a:latin typeface="Roboto "/>
                <a:ea typeface="Roboto Light" pitchFamily="2" charset="0"/>
              </a:rPr>
              <a:t>www.jofogas.hu</a:t>
            </a:r>
            <a:r>
              <a:rPr lang="hu-HU" alt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 weboldalon nem </a:t>
            </a:r>
            <a:r>
              <a:rPr lang="hu-HU" alt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és kor szerint</a:t>
            </a:r>
            <a:endParaRPr lang="en-US" alt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827584" y="2617878"/>
            <a:ext cx="8447021" cy="32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872" tIns="77436" rIns="154872" bIns="77436" anchor="ctr"/>
          <a:lstStyle/>
          <a:p>
            <a:r>
              <a:rPr lang="hu-HU" alt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(valós felhasználók) </a:t>
            </a:r>
            <a:r>
              <a:rPr lang="hu-HU" alt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az </a:t>
            </a:r>
            <a:r>
              <a:rPr lang="hu-HU" altLang="hu-HU" sz="1100" b="1" dirty="0" err="1" smtClean="0">
                <a:solidFill>
                  <a:srgbClr val="00B0F0"/>
                </a:solidFill>
                <a:latin typeface="Roboto "/>
                <a:ea typeface="Roboto Light" pitchFamily="2" charset="0"/>
              </a:rPr>
              <a:t>m.jofogas.hu</a:t>
            </a:r>
            <a:r>
              <a:rPr lang="hu-HU" alt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 oldalon </a:t>
            </a:r>
            <a:r>
              <a:rPr lang="hu-HU" alt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nem és kor szerint</a:t>
            </a:r>
            <a:endParaRPr lang="en-US" alt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611560" y="4809921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>
                <a:solidFill>
                  <a:srgbClr val="00B0F0"/>
                </a:solidFill>
              </a:rPr>
              <a:t>www.jofogas.hu</a:t>
            </a:r>
            <a:endParaRPr lang="en-US" sz="1100" b="1" dirty="0">
              <a:solidFill>
                <a:srgbClr val="00B0F0"/>
              </a:solidFill>
            </a:endParaRPr>
          </a:p>
        </p:txBody>
      </p:sp>
      <p:pic>
        <p:nvPicPr>
          <p:cNvPr id="12" name="Picture 2" descr="https://cdn4.iconfinder.com/data/icons/aiga-symbol-signs/1052/aiga_toiletsq_men-512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707654"/>
            <a:ext cx="248535" cy="3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iconsdb.com/icons/download/black/woman-512.gi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69" y="2164738"/>
            <a:ext cx="358442" cy="3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4.iconfinder.com/data/icons/aiga-symbol-signs/1052/aiga_toiletsq_men-512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744426"/>
            <a:ext cx="248535" cy="3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iconsdb.com/icons/download/black/woman-512.gi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69" y="4201510"/>
            <a:ext cx="358442" cy="3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58" y="1176354"/>
            <a:ext cx="446157" cy="4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greencleen.co.uk/key/cms/userfiles/image/mobile%20tra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25" y="3022683"/>
            <a:ext cx="654822" cy="6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1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58" y="1779662"/>
            <a:ext cx="2752461" cy="2289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Legjellemzőbb látogatói csoportok</a:t>
            </a:r>
            <a:endParaRPr lang="hu-HU" dirty="0"/>
          </a:p>
        </p:txBody>
      </p:sp>
      <p:sp>
        <p:nvSpPr>
          <p:cNvPr id="5" name="TextBox 6"/>
          <p:cNvSpPr txBox="1"/>
          <p:nvPr/>
        </p:nvSpPr>
        <p:spPr>
          <a:xfrm>
            <a:off x="1030578" y="1203598"/>
            <a:ext cx="3711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A </a:t>
            </a:r>
            <a:r>
              <a:rPr lang="hu-HU" altLang="hu-HU" sz="1100" b="1" dirty="0" err="1" smtClean="0">
                <a:solidFill>
                  <a:srgbClr val="00B0F0"/>
                </a:solidFill>
                <a:latin typeface="Roboto "/>
                <a:ea typeface="Roboto Light" pitchFamily="2" charset="0"/>
              </a:rPr>
              <a:t>www.jofogas.hu</a:t>
            </a:r>
            <a:r>
              <a:rPr lang="pl-PL" alt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 </a:t>
            </a:r>
            <a:r>
              <a:rPr lang="hu-HU" alt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webhely legjellemzőbb látogatói</a:t>
            </a:r>
            <a:r>
              <a:rPr lang="pl-PL" altLang="hu-HU" sz="1100" b="1" dirty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:</a:t>
            </a:r>
            <a:endParaRPr lang="en-GB" alt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Közönségösszetétel</a:t>
            </a:r>
            <a:r>
              <a:rPr lang="hu-HU" dirty="0" smtClean="0"/>
              <a:t> régiók szerint</a:t>
            </a:r>
            <a:endParaRPr lang="en-US" dirty="0"/>
          </a:p>
        </p:txBody>
      </p:sp>
      <p:sp>
        <p:nvSpPr>
          <p:cNvPr id="5" name="TextBox 7"/>
          <p:cNvSpPr txBox="1"/>
          <p:nvPr/>
        </p:nvSpPr>
        <p:spPr>
          <a:xfrm>
            <a:off x="683568" y="915566"/>
            <a:ext cx="54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megoszlása régiók szerint összehasonlítva a teljes internettel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3203848" y="4733686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Jófogás</a:t>
            </a:r>
            <a:endParaRPr lang="hu-HU" sz="1200" dirty="0"/>
          </a:p>
        </p:txBody>
      </p:sp>
      <p:sp>
        <p:nvSpPr>
          <p:cNvPr id="11" name="TextBox 16"/>
          <p:cNvSpPr txBox="1"/>
          <p:nvPr/>
        </p:nvSpPr>
        <p:spPr>
          <a:xfrm>
            <a:off x="4954494" y="4743023"/>
            <a:ext cx="688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Internet</a:t>
            </a:r>
            <a:endParaRPr lang="hu-HU" sz="1200" dirty="0"/>
          </a:p>
        </p:txBody>
      </p:sp>
      <p:sp>
        <p:nvSpPr>
          <p:cNvPr id="14" name="Rectangle 13"/>
          <p:cNvSpPr/>
          <p:nvPr/>
        </p:nvSpPr>
        <p:spPr>
          <a:xfrm>
            <a:off x="3131840" y="4804935"/>
            <a:ext cx="144016" cy="144016"/>
          </a:xfrm>
          <a:prstGeom prst="rect">
            <a:avLst/>
          </a:prstGeom>
          <a:solidFill>
            <a:srgbClr val="855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882486" y="4814272"/>
            <a:ext cx="144016" cy="144016"/>
          </a:xfrm>
          <a:prstGeom prst="rect">
            <a:avLst/>
          </a:prstGeom>
          <a:solidFill>
            <a:srgbClr val="03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430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Módszertan /1</a:t>
            </a:r>
            <a:endParaRPr lang="hu-HU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sz="half" idx="2"/>
          </p:nvPr>
        </p:nvSpPr>
        <p:spPr bwMode="auto">
          <a:xfrm>
            <a:off x="899592" y="987574"/>
            <a:ext cx="76671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872" tIns="77436" rIns="154872" bIns="77436"/>
          <a:lstStyle/>
          <a:p>
            <a:pPr lvl="1" algn="just">
              <a:buFont typeface="Arial" charset="0"/>
              <a:buChar char="•"/>
              <a:tabLst>
                <a:tab pos="0" algn="l"/>
                <a:tab pos="758227" algn="l"/>
                <a:tab pos="1519144" algn="l"/>
                <a:tab pos="2280059" algn="l"/>
                <a:tab pos="3040976" algn="l"/>
                <a:tab pos="3801891" algn="l"/>
                <a:tab pos="4562807" algn="l"/>
                <a:tab pos="5323723" algn="l"/>
                <a:tab pos="6084639" algn="l"/>
                <a:tab pos="6845554" algn="l"/>
                <a:tab pos="7606471" algn="l"/>
                <a:tab pos="8367386" algn="l"/>
                <a:tab pos="9128303" algn="l"/>
                <a:tab pos="9889218" algn="l"/>
                <a:tab pos="10650135" algn="l"/>
                <a:tab pos="11411050" algn="l"/>
                <a:tab pos="12171966" algn="l"/>
                <a:tab pos="12932881" algn="l"/>
                <a:tab pos="13693798" algn="l"/>
                <a:tab pos="14454713" algn="l"/>
                <a:tab pos="15215630" algn="l"/>
              </a:tabLst>
              <a:defRPr/>
            </a:pPr>
            <a:r>
              <a:rPr lang="hu-HU" sz="1600" dirty="0" smtClean="0">
                <a:solidFill>
                  <a:srgbClr val="595959"/>
                </a:solidFill>
              </a:rPr>
              <a:t>A </a:t>
            </a:r>
            <a:r>
              <a:rPr lang="hu-HU" sz="1600" b="1" dirty="0" smtClean="0">
                <a:solidFill>
                  <a:srgbClr val="00B0F0"/>
                </a:solidFill>
              </a:rPr>
              <a:t>gemiusMediaResearch</a:t>
            </a:r>
            <a:r>
              <a:rPr lang="hu-HU" sz="1600" dirty="0" smtClean="0">
                <a:solidFill>
                  <a:srgbClr val="595959"/>
                </a:solidFill>
              </a:rPr>
              <a:t> kutatás célja, az ügyfél képet kaphasson a weboldala szociodemográfiai profiljáról.</a:t>
            </a:r>
          </a:p>
          <a:p>
            <a:pPr lvl="1" algn="just">
              <a:buFont typeface="Arial" charset="0"/>
              <a:buChar char="•"/>
              <a:tabLst>
                <a:tab pos="0" algn="l"/>
                <a:tab pos="758227" algn="l"/>
                <a:tab pos="1519144" algn="l"/>
                <a:tab pos="2280059" algn="l"/>
                <a:tab pos="3040976" algn="l"/>
                <a:tab pos="3801891" algn="l"/>
                <a:tab pos="4562807" algn="l"/>
                <a:tab pos="5323723" algn="l"/>
                <a:tab pos="6084639" algn="l"/>
                <a:tab pos="6845554" algn="l"/>
                <a:tab pos="7606471" algn="l"/>
                <a:tab pos="8367386" algn="l"/>
                <a:tab pos="9128303" algn="l"/>
                <a:tab pos="9889218" algn="l"/>
                <a:tab pos="10650135" algn="l"/>
                <a:tab pos="11411050" algn="l"/>
                <a:tab pos="12171966" algn="l"/>
                <a:tab pos="12932881" algn="l"/>
                <a:tab pos="13693798" algn="l"/>
                <a:tab pos="14454713" algn="l"/>
                <a:tab pos="15215630" algn="l"/>
              </a:tabLst>
              <a:defRPr/>
            </a:pPr>
            <a:r>
              <a:rPr lang="hu-HU" sz="1600" dirty="0" smtClean="0">
                <a:solidFill>
                  <a:srgbClr val="595959"/>
                </a:solidFill>
              </a:rPr>
              <a:t>A </a:t>
            </a:r>
            <a:r>
              <a:rPr lang="hu-HU" sz="1600" b="1" dirty="0" smtClean="0">
                <a:solidFill>
                  <a:srgbClr val="00B0F0"/>
                </a:solidFill>
              </a:rPr>
              <a:t>gemiusMediaResearch</a:t>
            </a:r>
            <a:r>
              <a:rPr lang="hu-HU" sz="1600" dirty="0" smtClean="0">
                <a:solidFill>
                  <a:srgbClr val="595959"/>
                </a:solidFill>
              </a:rPr>
              <a:t> kutatás alapját a </a:t>
            </a:r>
            <a:r>
              <a:rPr lang="hu-HU" sz="1600" b="1" dirty="0" err="1" smtClean="0">
                <a:solidFill>
                  <a:srgbClr val="00B0F0"/>
                </a:solidFill>
              </a:rPr>
              <a:t>gemiusAudience</a:t>
            </a:r>
            <a:r>
              <a:rPr lang="hu-HU" sz="1600" dirty="0" smtClean="0">
                <a:solidFill>
                  <a:srgbClr val="595959"/>
                </a:solidFill>
              </a:rPr>
              <a:t> eredményei és az ügyfél webhelyén folytatott </a:t>
            </a:r>
            <a:r>
              <a:rPr lang="hu-HU" sz="1600" b="1" dirty="0" err="1" smtClean="0">
                <a:solidFill>
                  <a:srgbClr val="00B0F0"/>
                </a:solidFill>
              </a:rPr>
              <a:t>gemiusPrism</a:t>
            </a:r>
            <a:r>
              <a:rPr lang="hu-HU" sz="1600" dirty="0" smtClean="0">
                <a:solidFill>
                  <a:srgbClr val="595959"/>
                </a:solidFill>
              </a:rPr>
              <a:t> kutatás adatai képezik.</a:t>
            </a:r>
          </a:p>
          <a:p>
            <a:pPr lvl="1" algn="just">
              <a:buFont typeface="Arial" charset="0"/>
              <a:buChar char="•"/>
              <a:tabLst>
                <a:tab pos="0" algn="l"/>
                <a:tab pos="758227" algn="l"/>
                <a:tab pos="1519144" algn="l"/>
                <a:tab pos="2280059" algn="l"/>
                <a:tab pos="3040976" algn="l"/>
                <a:tab pos="3801891" algn="l"/>
                <a:tab pos="4562807" algn="l"/>
                <a:tab pos="5323723" algn="l"/>
                <a:tab pos="6084639" algn="l"/>
                <a:tab pos="6845554" algn="l"/>
                <a:tab pos="7606471" algn="l"/>
                <a:tab pos="8367386" algn="l"/>
                <a:tab pos="9128303" algn="l"/>
                <a:tab pos="9889218" algn="l"/>
                <a:tab pos="10650135" algn="l"/>
                <a:tab pos="11411050" algn="l"/>
                <a:tab pos="12171966" algn="l"/>
                <a:tab pos="12932881" algn="l"/>
                <a:tab pos="13693798" algn="l"/>
                <a:tab pos="14454713" algn="l"/>
                <a:tab pos="15215630" algn="l"/>
              </a:tabLst>
              <a:defRPr/>
            </a:pPr>
            <a:r>
              <a:rPr lang="hu-HU" sz="1600" dirty="0" smtClean="0">
                <a:solidFill>
                  <a:srgbClr val="595959"/>
                </a:solidFill>
              </a:rPr>
              <a:t>A </a:t>
            </a:r>
            <a:r>
              <a:rPr lang="hu-HU" sz="1600" b="1" dirty="0" err="1" smtClean="0">
                <a:solidFill>
                  <a:srgbClr val="00B0F0"/>
                </a:solidFill>
              </a:rPr>
              <a:t>gemiusAudience</a:t>
            </a:r>
            <a:r>
              <a:rPr lang="hu-HU" sz="1600" dirty="0" smtClean="0">
                <a:solidFill>
                  <a:srgbClr val="595959"/>
                </a:solidFill>
              </a:rPr>
              <a:t> adatai az egész magyar internetes társadalomról nyújtanak információkat, beleértve az internetezők szociodemográfiai profilját és az internetezés intenzitására vonatkozó mutatókat. Továbbá, az adatok segítségével lehetővé válik a webhelyek rangsorának felállítása is. A </a:t>
            </a:r>
            <a:r>
              <a:rPr lang="hu-HU" sz="1600" b="1" dirty="0" err="1" smtClean="0">
                <a:solidFill>
                  <a:srgbClr val="00B0F0"/>
                </a:solidFill>
              </a:rPr>
              <a:t>gemiusAudience</a:t>
            </a:r>
            <a:r>
              <a:rPr lang="hu-HU" sz="1600" dirty="0" smtClean="0">
                <a:solidFill>
                  <a:srgbClr val="595959"/>
                </a:solidFill>
              </a:rPr>
              <a:t> kutatás adatokat szolgáltató módszertana egyedülálló a világon, mely a felhasználó-oldali és a webhely-központú kutatásokat ötvözi. </a:t>
            </a:r>
          </a:p>
          <a:p>
            <a:pPr lvl="1" algn="just">
              <a:buFont typeface="Arial" charset="0"/>
              <a:buChar char="•"/>
              <a:tabLst>
                <a:tab pos="0" algn="l"/>
                <a:tab pos="758227" algn="l"/>
                <a:tab pos="1519144" algn="l"/>
                <a:tab pos="2280059" algn="l"/>
                <a:tab pos="3040976" algn="l"/>
                <a:tab pos="3801891" algn="l"/>
                <a:tab pos="4562807" algn="l"/>
                <a:tab pos="5323723" algn="l"/>
                <a:tab pos="6084639" algn="l"/>
                <a:tab pos="6845554" algn="l"/>
                <a:tab pos="7606471" algn="l"/>
                <a:tab pos="8367386" algn="l"/>
                <a:tab pos="9128303" algn="l"/>
                <a:tab pos="9889218" algn="l"/>
                <a:tab pos="10650135" algn="l"/>
                <a:tab pos="11411050" algn="l"/>
                <a:tab pos="12171966" algn="l"/>
                <a:tab pos="12932881" algn="l"/>
                <a:tab pos="13693798" algn="l"/>
                <a:tab pos="14454713" algn="l"/>
                <a:tab pos="15215630" algn="l"/>
              </a:tabLst>
              <a:defRPr/>
            </a:pPr>
            <a:r>
              <a:rPr lang="hu-HU" sz="1600" dirty="0" smtClean="0">
                <a:solidFill>
                  <a:srgbClr val="595959"/>
                </a:solidFill>
              </a:rPr>
              <a:t>A webhely látogatóinak szociodemográfiai profiljára, a webhely-használati mintákra és a webhelyen eltöltött időre vonatkozó adatok forrása egy több ezer fős internetes panel.</a:t>
            </a:r>
            <a:endParaRPr lang="en-US" sz="1600" dirty="0" smtClean="0">
              <a:solidFill>
                <a:srgbClr val="595959"/>
              </a:solidFill>
            </a:endParaRPr>
          </a:p>
          <a:p>
            <a:pPr marL="747472" indent="-580770" algn="just" eaLnBrk="0" hangingPunct="0">
              <a:lnSpc>
                <a:spcPct val="110000"/>
              </a:lnSpc>
              <a:defRPr/>
            </a:pPr>
            <a:endParaRPr lang="en-US" sz="1200" dirty="0" smtClean="0">
              <a:solidFill>
                <a:srgbClr val="595959"/>
              </a:solidFill>
            </a:endParaRPr>
          </a:p>
          <a:p>
            <a:pPr marL="747472" indent="-580770" algn="just" eaLnBrk="0" hangingPunct="0">
              <a:lnSpc>
                <a:spcPct val="110000"/>
              </a:lnSpc>
              <a:defRPr/>
            </a:pPr>
            <a:endParaRPr lang="en-US" sz="1200" dirty="0" smtClean="0">
              <a:solidFill>
                <a:srgbClr val="595959"/>
              </a:solidFill>
            </a:endParaRPr>
          </a:p>
          <a:p>
            <a:pPr marL="747472" indent="-580770" algn="just" eaLnBrk="0" hangingPunct="0">
              <a:lnSpc>
                <a:spcPct val="110000"/>
              </a:lnSpc>
              <a:defRPr/>
            </a:pPr>
            <a:endParaRPr lang="en-US" sz="1200" dirty="0" smtClean="0">
              <a:solidFill>
                <a:srgbClr val="595959"/>
              </a:solidFill>
            </a:endParaRPr>
          </a:p>
          <a:p>
            <a:endParaRPr lang="en-US" sz="2000" dirty="0" smtClean="0">
              <a:solidFill>
                <a:srgbClr val="595959"/>
              </a:solidFill>
            </a:endParaRPr>
          </a:p>
          <a:p>
            <a:pPr marL="747472" indent="-580770" algn="just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1600" dirty="0">
              <a:solidFill>
                <a:srgbClr val="595959"/>
              </a:solidFill>
            </a:endParaRPr>
          </a:p>
          <a:p>
            <a:pPr marL="747472" indent="-580770" algn="just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1600" dirty="0">
              <a:solidFill>
                <a:srgbClr val="595959"/>
              </a:solidFill>
            </a:endParaRPr>
          </a:p>
          <a:p>
            <a:pPr marL="747472" indent="-580770" algn="just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Módszertan /2</a:t>
            </a:r>
            <a:endParaRPr lang="hu-HU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sz="half" idx="2"/>
          </p:nvPr>
        </p:nvSpPr>
        <p:spPr bwMode="auto">
          <a:xfrm>
            <a:off x="899592" y="987574"/>
            <a:ext cx="766713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4872" tIns="77436" rIns="154872" bIns="77436"/>
          <a:lstStyle/>
          <a:p>
            <a:pPr marL="758227" lvl="1" algn="just">
              <a:spcBef>
                <a:spcPts val="593"/>
              </a:spcBef>
              <a:buFont typeface="Arial" pitchFamily="34" charset="0"/>
              <a:buChar char="•"/>
              <a:tabLst>
                <a:tab pos="755539" algn="l"/>
                <a:tab pos="1516454" algn="l"/>
                <a:tab pos="2277371" algn="l"/>
                <a:tab pos="3038286" algn="l"/>
                <a:tab pos="3799203" algn="l"/>
                <a:tab pos="4560118" algn="l"/>
                <a:tab pos="5321035" algn="l"/>
                <a:tab pos="6081950" algn="l"/>
                <a:tab pos="6842866" algn="l"/>
                <a:tab pos="7603781" algn="l"/>
                <a:tab pos="8364698" algn="l"/>
                <a:tab pos="9125613" algn="l"/>
                <a:tab pos="9886530" algn="l"/>
                <a:tab pos="10647445" algn="l"/>
                <a:tab pos="11408362" algn="l"/>
                <a:tab pos="12169277" algn="l"/>
                <a:tab pos="12930194" algn="l"/>
                <a:tab pos="13691109" algn="l"/>
                <a:tab pos="14452025" algn="l"/>
                <a:tab pos="15212940" algn="l"/>
              </a:tabLst>
              <a:defRPr/>
            </a:pPr>
            <a:r>
              <a:rPr lang="hu-HU" sz="1600" dirty="0" smtClean="0">
                <a:solidFill>
                  <a:srgbClr val="595959"/>
                </a:solidFill>
              </a:rPr>
              <a:t>Látogatók </a:t>
            </a:r>
            <a:r>
              <a:rPr lang="hu-HU" sz="1600" dirty="0">
                <a:solidFill>
                  <a:srgbClr val="595959"/>
                </a:solidFill>
              </a:rPr>
              <a:t>(valós felhasználók) száma – az adott célcsoportba tartozó magyar internetezők száma, akik adott hónapban legalább egy oldalletöltést generáltak a vizsgált webhelyen. Ez a mutató azon személyek számára vonatkozik (nem számítógépre, cookie-ra vagy IP címre), akik az adott hónapban meglátogatták a webhelyet.</a:t>
            </a:r>
          </a:p>
          <a:p>
            <a:pPr marL="758227" lvl="1" algn="just">
              <a:spcBef>
                <a:spcPts val="593"/>
              </a:spcBef>
              <a:buFont typeface="Arial" pitchFamily="34" charset="0"/>
              <a:buChar char="•"/>
              <a:tabLst>
                <a:tab pos="755539" algn="l"/>
                <a:tab pos="1516454" algn="l"/>
                <a:tab pos="2277371" algn="l"/>
                <a:tab pos="3038286" algn="l"/>
                <a:tab pos="3799203" algn="l"/>
                <a:tab pos="4560118" algn="l"/>
                <a:tab pos="5321035" algn="l"/>
                <a:tab pos="6081950" algn="l"/>
                <a:tab pos="6842866" algn="l"/>
                <a:tab pos="7603781" algn="l"/>
                <a:tab pos="8364698" algn="l"/>
                <a:tab pos="9125613" algn="l"/>
                <a:tab pos="9886530" algn="l"/>
                <a:tab pos="10647445" algn="l"/>
                <a:tab pos="11408362" algn="l"/>
                <a:tab pos="12169277" algn="l"/>
                <a:tab pos="12930194" algn="l"/>
                <a:tab pos="13691109" algn="l"/>
                <a:tab pos="14452025" algn="l"/>
                <a:tab pos="15212940" algn="l"/>
              </a:tabLst>
              <a:defRPr/>
            </a:pPr>
            <a:r>
              <a:rPr lang="hu-HU" sz="1600" dirty="0" smtClean="0">
                <a:solidFill>
                  <a:srgbClr val="595959"/>
                </a:solidFill>
              </a:rPr>
              <a:t>A </a:t>
            </a:r>
            <a:r>
              <a:rPr lang="hu-HU" sz="1600" dirty="0">
                <a:solidFill>
                  <a:srgbClr val="595959"/>
                </a:solidFill>
              </a:rPr>
              <a:t>webhelyen látogatónként (valós felhasználónként) átlagosan eltöltött idő – adott webhelyen, az előre meghatározott célcsoportba tartozó látogatók (valós felhasználók) által átlagosan eltöltött idő.</a:t>
            </a:r>
          </a:p>
          <a:p>
            <a:pPr marL="758227" lvl="1" algn="just">
              <a:spcBef>
                <a:spcPts val="593"/>
              </a:spcBef>
              <a:buFont typeface="Arial" pitchFamily="34" charset="0"/>
              <a:buChar char="•"/>
              <a:tabLst>
                <a:tab pos="755539" algn="l"/>
                <a:tab pos="1516454" algn="l"/>
                <a:tab pos="2277371" algn="l"/>
                <a:tab pos="3038286" algn="l"/>
                <a:tab pos="3799203" algn="l"/>
                <a:tab pos="4560118" algn="l"/>
                <a:tab pos="5321035" algn="l"/>
                <a:tab pos="6081950" algn="l"/>
                <a:tab pos="6842866" algn="l"/>
                <a:tab pos="7603781" algn="l"/>
                <a:tab pos="8364698" algn="l"/>
                <a:tab pos="9125613" algn="l"/>
                <a:tab pos="9886530" algn="l"/>
                <a:tab pos="10647445" algn="l"/>
                <a:tab pos="11408362" algn="l"/>
                <a:tab pos="12169277" algn="l"/>
                <a:tab pos="12930194" algn="l"/>
                <a:tab pos="13691109" algn="l"/>
                <a:tab pos="14452025" algn="l"/>
                <a:tab pos="15212940" algn="l"/>
              </a:tabLst>
              <a:defRPr/>
            </a:pPr>
            <a:r>
              <a:rPr lang="hu-HU" sz="1600" dirty="0" smtClean="0">
                <a:solidFill>
                  <a:srgbClr val="595959"/>
                </a:solidFill>
              </a:rPr>
              <a:t>Elérés </a:t>
            </a:r>
            <a:r>
              <a:rPr lang="hu-HU" sz="1600" dirty="0">
                <a:solidFill>
                  <a:srgbClr val="595959"/>
                </a:solidFill>
              </a:rPr>
              <a:t>értéke – százalékos formában kifejezve, az összes internet-felhasználóhoz viszonyítva azon látogatók (valós felhasználók) aránya, akik az adott weboldalon legalább egy oldalletöltést generáltak adott időszakban. </a:t>
            </a:r>
          </a:p>
          <a:p>
            <a:pPr marL="758227" lvl="1" algn="just">
              <a:spcBef>
                <a:spcPts val="593"/>
              </a:spcBef>
              <a:buFont typeface="Arial" pitchFamily="34" charset="0"/>
              <a:buChar char="•"/>
              <a:tabLst>
                <a:tab pos="755539" algn="l"/>
                <a:tab pos="1516454" algn="l"/>
                <a:tab pos="2277371" algn="l"/>
                <a:tab pos="3038286" algn="l"/>
                <a:tab pos="3799203" algn="l"/>
                <a:tab pos="4560118" algn="l"/>
                <a:tab pos="5321035" algn="l"/>
                <a:tab pos="6081950" algn="l"/>
                <a:tab pos="6842866" algn="l"/>
                <a:tab pos="7603781" algn="l"/>
                <a:tab pos="8364698" algn="l"/>
                <a:tab pos="9125613" algn="l"/>
                <a:tab pos="9886530" algn="l"/>
                <a:tab pos="10647445" algn="l"/>
                <a:tab pos="11408362" algn="l"/>
                <a:tab pos="12169277" algn="l"/>
                <a:tab pos="12930194" algn="l"/>
                <a:tab pos="13691109" algn="l"/>
                <a:tab pos="14452025" algn="l"/>
                <a:tab pos="15212940" algn="l"/>
              </a:tabLst>
              <a:defRPr/>
            </a:pPr>
            <a:r>
              <a:rPr lang="en-US" sz="1600" dirty="0" smtClean="0">
                <a:solidFill>
                  <a:srgbClr val="595959"/>
                </a:solidFill>
              </a:rPr>
              <a:t>A</a:t>
            </a:r>
            <a:r>
              <a:rPr lang="hu-HU" sz="1600" dirty="0">
                <a:solidFill>
                  <a:srgbClr val="595959"/>
                </a:solidFill>
              </a:rPr>
              <a:t>z oldalon átlagosan eltöltött idő (valós felhasználónként) </a:t>
            </a:r>
            <a:r>
              <a:rPr lang="en-US" sz="1600" dirty="0">
                <a:solidFill>
                  <a:srgbClr val="595959"/>
                </a:solidFill>
              </a:rPr>
              <a:t>– </a:t>
            </a:r>
            <a:r>
              <a:rPr lang="hu-HU" sz="1600" dirty="0">
                <a:solidFill>
                  <a:srgbClr val="595959"/>
                </a:solidFill>
              </a:rPr>
              <a:t>adott célcsoportba tartozó látogatók (valós felhasználók) által eltöltött az oldalon idő.</a:t>
            </a:r>
          </a:p>
          <a:p>
            <a:pPr marL="747472" indent="-580770" eaLnBrk="0" hangingPunct="0">
              <a:lnSpc>
                <a:spcPct val="110000"/>
              </a:lnSpc>
              <a:defRPr/>
            </a:pPr>
            <a:endParaRPr lang="en-US" sz="1600" dirty="0">
              <a:solidFill>
                <a:srgbClr val="595959"/>
              </a:solidFill>
            </a:endParaRPr>
          </a:p>
          <a:p>
            <a:pPr marL="747472" indent="-580770" eaLnBrk="0" hangingPunct="0">
              <a:lnSpc>
                <a:spcPct val="110000"/>
              </a:lnSpc>
              <a:defRPr/>
            </a:pPr>
            <a:endParaRPr lang="en-US" sz="1600" dirty="0">
              <a:solidFill>
                <a:srgbClr val="595959"/>
              </a:solidFill>
            </a:endParaRPr>
          </a:p>
          <a:p>
            <a:pPr marL="747472" indent="-580770" eaLnBrk="0" hangingPunct="0">
              <a:lnSpc>
                <a:spcPct val="110000"/>
              </a:lnSpc>
              <a:defRPr/>
            </a:pP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Gemius – valuta az online közönségmérésben</a:t>
            </a:r>
            <a:endParaRPr lang="en-GB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899592" y="843558"/>
          <a:ext cx="4287257" cy="32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18"/>
                <a:gridCol w="1082993"/>
                <a:gridCol w="1921246"/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Belarus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Latvia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Romania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Belgium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Lithuania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Russia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Bosnia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Luxembourg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Serbia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680"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Bulgaria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Macedonia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Slovakia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Croatia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MENA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Slovenia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Czech Republic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Moldova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Turkey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Denmark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Montenegro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Ukraine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Estonia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Poland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Hungary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noProof="0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Portugal</a:t>
                      </a:r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b="0" noProof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9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Kapcsolat: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pl-PL" dirty="0" smtClean="0"/>
              <a:t>Gemius Hungary</a:t>
            </a:r>
          </a:p>
          <a:p>
            <a:r>
              <a:rPr lang="pl-PL" dirty="0"/>
              <a:t>1053 Budapest, </a:t>
            </a:r>
          </a:p>
          <a:p>
            <a:r>
              <a:rPr lang="pl-PL" dirty="0"/>
              <a:t>Szép utca 5. I. Em. 2.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Baittrok Borbála</a:t>
            </a:r>
          </a:p>
          <a:p>
            <a:r>
              <a:rPr lang="pl-PL" b="0" dirty="0"/>
              <a:t>Head of Consulting Department</a:t>
            </a:r>
          </a:p>
          <a:p>
            <a:endParaRPr lang="pl-PL" dirty="0" smtClean="0"/>
          </a:p>
          <a:p>
            <a:r>
              <a:rPr lang="pl-PL" b="0" dirty="0"/>
              <a:t>Tel.: +36 20 398 2818</a:t>
            </a:r>
          </a:p>
          <a:p>
            <a:r>
              <a:rPr lang="pl-PL" b="0" dirty="0" smtClean="0"/>
              <a:t>Mail: borbala.baittrok@gemius.com</a:t>
            </a:r>
            <a:endParaRPr lang="pl-PL" b="0" dirty="0"/>
          </a:p>
          <a:p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pl-PL" dirty="0" smtClean="0"/>
              <a:t>www.gemius.hu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2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827584" y="771549"/>
            <a:ext cx="7848872" cy="4464497"/>
          </a:xfrm>
        </p:spPr>
        <p:txBody>
          <a:bodyPr/>
          <a:lstStyle/>
          <a:p>
            <a:pPr marL="747472" indent="-580770" eaLnBrk="0" hangingPunct="0">
              <a:lnSpc>
                <a:spcPct val="150000"/>
              </a:lnSpc>
            </a:pPr>
            <a:r>
              <a:rPr lang="pl-PL" altLang="hu-HU" sz="1800" b="1" dirty="0">
                <a:solidFill>
                  <a:schemeClr val="tx1"/>
                </a:solidFill>
                <a:latin typeface="+mj-lt"/>
                <a:ea typeface="Roboto Thin" pitchFamily="2" charset="0"/>
              </a:rPr>
              <a:t>Bevezetés</a:t>
            </a:r>
          </a:p>
          <a:p>
            <a:pPr marL="542925" indent="-361950" eaLnBrk="0" hangingPunct="0"/>
            <a:r>
              <a:rPr lang="pl-PL" altLang="hu-HU" sz="1600" dirty="0">
                <a:solidFill>
                  <a:schemeClr val="tx1"/>
                </a:solidFill>
                <a:latin typeface="+mj-lt"/>
                <a:ea typeface="Roboto Thin" pitchFamily="2" charset="0"/>
              </a:rPr>
              <a:t>	A webhely látogatóinak megoszlása szociodemográfiai profiljuk és online viselkedésük alapján, összehasonlítva a magyar internetezőkre vonatkozó </a:t>
            </a:r>
            <a:r>
              <a:rPr lang="pl-PL" altLang="hu-HU" sz="1600" dirty="0" smtClean="0">
                <a:solidFill>
                  <a:schemeClr val="tx1"/>
                </a:solidFill>
                <a:latin typeface="+mj-lt"/>
                <a:ea typeface="Roboto Thin" pitchFamily="2" charset="0"/>
              </a:rPr>
              <a:t>adatokkal </a:t>
            </a:r>
          </a:p>
          <a:p>
            <a:pPr marL="1285875" lvl="1" indent="-361950" eaLnBrk="0" hangingPunct="0">
              <a:buFont typeface="Arial" panose="020B0604020202020204" pitchFamily="34" charset="0"/>
              <a:buChar char="•"/>
            </a:pPr>
            <a:r>
              <a:rPr lang="pl-PL" altLang="hu-HU" sz="1600" b="1" dirty="0">
                <a:solidFill>
                  <a:srgbClr val="00B0F0"/>
                </a:solidFill>
                <a:latin typeface="+mj-lt"/>
                <a:ea typeface="Roboto Thin" pitchFamily="2" charset="0"/>
              </a:rPr>
              <a:t>n</a:t>
            </a:r>
            <a:r>
              <a:rPr lang="pl-PL" altLang="hu-HU" sz="1600" b="1" dirty="0" smtClean="0">
                <a:solidFill>
                  <a:srgbClr val="00B0F0"/>
                </a:solidFill>
                <a:latin typeface="+mj-lt"/>
                <a:ea typeface="Roboto Thin" pitchFamily="2" charset="0"/>
              </a:rPr>
              <a:t>em</a:t>
            </a:r>
          </a:p>
          <a:p>
            <a:pPr marL="1285875" lvl="1" indent="-361950" eaLnBrk="0" hangingPunct="0">
              <a:buFont typeface="Arial" panose="020B0604020202020204" pitchFamily="34" charset="0"/>
              <a:buChar char="•"/>
            </a:pPr>
            <a:r>
              <a:rPr lang="pl-PL" altLang="hu-HU" sz="1600" b="1" dirty="0">
                <a:solidFill>
                  <a:srgbClr val="00B0F0"/>
                </a:solidFill>
                <a:latin typeface="+mj-lt"/>
                <a:ea typeface="Roboto Thin" pitchFamily="2" charset="0"/>
              </a:rPr>
              <a:t>é</a:t>
            </a:r>
            <a:r>
              <a:rPr lang="pl-PL" altLang="hu-HU" sz="1600" b="1" dirty="0" smtClean="0">
                <a:solidFill>
                  <a:srgbClr val="00B0F0"/>
                </a:solidFill>
                <a:latin typeface="+mj-lt"/>
                <a:ea typeface="Roboto Thin" pitchFamily="2" charset="0"/>
              </a:rPr>
              <a:t>letkor</a:t>
            </a:r>
          </a:p>
          <a:p>
            <a:pPr marL="1285875" lvl="1" indent="-361950" eaLnBrk="0" hangingPunct="0">
              <a:buFont typeface="Arial" panose="020B0604020202020204" pitchFamily="34" charset="0"/>
              <a:buChar char="•"/>
            </a:pPr>
            <a:r>
              <a:rPr lang="pl-PL" altLang="hu-HU" sz="1600" b="1" dirty="0">
                <a:solidFill>
                  <a:srgbClr val="00B0F0"/>
                </a:solidFill>
                <a:latin typeface="+mj-lt"/>
                <a:ea typeface="Roboto Thin" pitchFamily="2" charset="0"/>
              </a:rPr>
              <a:t>v</a:t>
            </a:r>
            <a:r>
              <a:rPr lang="pl-PL" altLang="hu-HU" sz="1600" b="1" dirty="0" smtClean="0">
                <a:solidFill>
                  <a:srgbClr val="00B0F0"/>
                </a:solidFill>
                <a:latin typeface="+mj-lt"/>
                <a:ea typeface="Roboto Thin" pitchFamily="2" charset="0"/>
              </a:rPr>
              <a:t>égzettség</a:t>
            </a:r>
          </a:p>
          <a:p>
            <a:pPr marL="1285875" lvl="1" indent="-361950" eaLnBrk="0" hangingPunct="0">
              <a:buFont typeface="Arial" panose="020B0604020202020204" pitchFamily="34" charset="0"/>
              <a:buChar char="•"/>
            </a:pPr>
            <a:r>
              <a:rPr lang="pl-PL" altLang="hu-HU" sz="1600" b="1" dirty="0" smtClean="0">
                <a:solidFill>
                  <a:srgbClr val="00B0F0"/>
                </a:solidFill>
                <a:latin typeface="+mj-lt"/>
                <a:ea typeface="Roboto Thin" pitchFamily="2" charset="0"/>
              </a:rPr>
              <a:t>településtípus</a:t>
            </a:r>
          </a:p>
          <a:p>
            <a:pPr marL="747472" indent="-580770" eaLnBrk="0" hangingPunct="0">
              <a:lnSpc>
                <a:spcPct val="150000"/>
              </a:lnSpc>
            </a:pPr>
            <a:endParaRPr lang="pl-PL" altLang="hu-HU" sz="2000" b="1" dirty="0" smtClean="0">
              <a:solidFill>
                <a:schemeClr val="tx1"/>
              </a:solidFill>
              <a:latin typeface="+mj-lt"/>
              <a:ea typeface="Roboto Thin" pitchFamily="2" charset="0"/>
            </a:endParaRPr>
          </a:p>
          <a:p>
            <a:pPr marL="747472" indent="-580770" eaLnBrk="0" hangingPunct="0">
              <a:lnSpc>
                <a:spcPct val="150000"/>
              </a:lnSpc>
            </a:pPr>
            <a:r>
              <a:rPr lang="pl-PL" altLang="hu-HU" sz="1800" b="1" dirty="0" smtClean="0">
                <a:solidFill>
                  <a:schemeClr val="tx1"/>
                </a:solidFill>
                <a:latin typeface="+mj-lt"/>
                <a:ea typeface="Roboto Thin" pitchFamily="2" charset="0"/>
              </a:rPr>
              <a:t>A </a:t>
            </a:r>
            <a:r>
              <a:rPr lang="pl-PL" altLang="hu-HU" sz="1800" b="1" dirty="0">
                <a:solidFill>
                  <a:schemeClr val="tx1"/>
                </a:solidFill>
                <a:latin typeface="+mj-lt"/>
                <a:ea typeface="Roboto Thin" pitchFamily="2" charset="0"/>
              </a:rPr>
              <a:t>kutatásról</a:t>
            </a:r>
          </a:p>
          <a:p>
            <a:pPr marL="1163638" lvl="1" eaLnBrk="0" hangingPunct="0">
              <a:buFont typeface="Arial" panose="020B0604020202020204" pitchFamily="34" charset="0"/>
              <a:buChar char="•"/>
            </a:pPr>
            <a:r>
              <a:rPr lang="pl-PL" altLang="hu-HU" sz="1600" b="1" dirty="0">
                <a:solidFill>
                  <a:srgbClr val="00B0F0"/>
                </a:solidFill>
                <a:latin typeface="+mj-lt"/>
                <a:ea typeface="Roboto Thin" pitchFamily="2" charset="0"/>
              </a:rPr>
              <a:t>módszertan</a:t>
            </a:r>
          </a:p>
          <a:p>
            <a:pPr marL="1163638" lvl="1" eaLnBrk="0" hangingPunct="0">
              <a:buFont typeface="Arial" panose="020B0604020202020204" pitchFamily="34" charset="0"/>
              <a:buChar char="•"/>
            </a:pPr>
            <a:r>
              <a:rPr lang="pl-PL" altLang="hu-HU" sz="1600" b="1" dirty="0">
                <a:solidFill>
                  <a:srgbClr val="00B0F0"/>
                </a:solidFill>
                <a:latin typeface="+mj-lt"/>
                <a:ea typeface="Roboto Thin" pitchFamily="2" charset="0"/>
              </a:rPr>
              <a:t>definíciók</a:t>
            </a:r>
          </a:p>
          <a:p>
            <a:endParaRPr lang="en-US" dirty="0"/>
          </a:p>
        </p:txBody>
      </p:sp>
      <p:sp>
        <p:nvSpPr>
          <p:cNvPr id="12" name="Cím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Tartalomjegyzék</a:t>
            </a:r>
            <a:endParaRPr lang="en-US" dirty="0"/>
          </a:p>
        </p:txBody>
      </p:sp>
      <p:pic>
        <p:nvPicPr>
          <p:cNvPr id="1026" name="Picture 2" descr="C:\Users\User\Pictures\prezi\socialresear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39702"/>
            <a:ext cx="4203204" cy="237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Összefoglaló</a:t>
            </a:r>
            <a:endParaRPr lang="en-US" dirty="0"/>
          </a:p>
        </p:txBody>
      </p:sp>
      <p:grpSp>
        <p:nvGrpSpPr>
          <p:cNvPr id="5" name="Csoportba foglalás 4"/>
          <p:cNvGrpSpPr/>
          <p:nvPr/>
        </p:nvGrpSpPr>
        <p:grpSpPr>
          <a:xfrm>
            <a:off x="740204" y="2520697"/>
            <a:ext cx="4075353" cy="1083437"/>
            <a:chOff x="712671" y="2285198"/>
            <a:chExt cx="4660810" cy="1079896"/>
          </a:xfrm>
        </p:grpSpPr>
        <p:sp>
          <p:nvSpPr>
            <p:cNvPr id="2" name="Prostokąt zaokrąglony 22"/>
            <p:cNvSpPr>
              <a:spLocks noChangeArrowheads="1"/>
            </p:cNvSpPr>
            <p:nvPr/>
          </p:nvSpPr>
          <p:spPr bwMode="auto">
            <a:xfrm>
              <a:off x="712671" y="2285198"/>
              <a:ext cx="4660810" cy="1079896"/>
            </a:xfrm>
            <a:prstGeom prst="roundRect">
              <a:avLst>
                <a:gd name="adj" fmla="val 7437"/>
              </a:avLst>
            </a:prstGeom>
            <a:noFill/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81633" tIns="40817" rIns="81633" bIns="40817" anchor="ctr"/>
            <a:lstStyle/>
            <a:p>
              <a:pPr marL="958054" lvl="1" indent="-158731" algn="r">
                <a:defRPr/>
              </a:pPr>
              <a:endParaRPr lang="en-US" dirty="0"/>
            </a:p>
          </p:txBody>
        </p:sp>
        <p:sp>
          <p:nvSpPr>
            <p:cNvPr id="10251" name="Rectangle 57"/>
            <p:cNvSpPr>
              <a:spLocks noChangeArrowheads="1"/>
            </p:cNvSpPr>
            <p:nvPr/>
          </p:nvSpPr>
          <p:spPr bwMode="auto">
            <a:xfrm>
              <a:off x="1659771" y="2638752"/>
              <a:ext cx="3049741" cy="2969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1633" tIns="40817" rIns="81633" bIns="40817">
              <a:spAutoFit/>
            </a:bodyPr>
            <a:lstStyle/>
            <a:p>
              <a:r>
                <a:rPr lang="en-US" sz="1400" dirty="0" smtClean="0"/>
                <a:t>[Reach%1]</a:t>
              </a:r>
              <a:endParaRPr lang="en-US" sz="1400" dirty="0"/>
            </a:p>
          </p:txBody>
        </p:sp>
        <p:pic>
          <p:nvPicPr>
            <p:cNvPr id="6" name="Picture 4" descr="http://img2.wikia.nocookie.net/__cb20131203010110/halo/images/9/97/Early_icon_Awareness_Upgrad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644" y="2515896"/>
              <a:ext cx="808805" cy="61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Csoportba foglalás 8"/>
          <p:cNvGrpSpPr/>
          <p:nvPr/>
        </p:nvGrpSpPr>
        <p:grpSpPr>
          <a:xfrm>
            <a:off x="740203" y="3695301"/>
            <a:ext cx="4075353" cy="1132499"/>
            <a:chOff x="696034" y="3556499"/>
            <a:chExt cx="4660810" cy="1079896"/>
          </a:xfrm>
        </p:grpSpPr>
        <p:sp>
          <p:nvSpPr>
            <p:cNvPr id="8" name="Prostokąt zaokrąglony 22"/>
            <p:cNvSpPr>
              <a:spLocks noChangeArrowheads="1"/>
            </p:cNvSpPr>
            <p:nvPr/>
          </p:nvSpPr>
          <p:spPr bwMode="auto">
            <a:xfrm>
              <a:off x="696034" y="3556499"/>
              <a:ext cx="4660810" cy="1079896"/>
            </a:xfrm>
            <a:prstGeom prst="roundRect">
              <a:avLst>
                <a:gd name="adj" fmla="val 7437"/>
              </a:avLst>
            </a:prstGeom>
            <a:noFill/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81633" tIns="40817" rIns="81633" bIns="40817" anchor="ctr"/>
            <a:lstStyle/>
            <a:p>
              <a:pPr marL="958054" lvl="1" indent="-158731" algn="r">
                <a:defRPr/>
              </a:pPr>
              <a:endParaRPr lang="en-US" dirty="0"/>
            </a:p>
          </p:txBody>
        </p:sp>
        <p:sp>
          <p:nvSpPr>
            <p:cNvPr id="10250" name="Rectangle 56"/>
            <p:cNvSpPr>
              <a:spLocks noChangeArrowheads="1"/>
            </p:cNvSpPr>
            <p:nvPr/>
          </p:nvSpPr>
          <p:spPr bwMode="auto">
            <a:xfrm>
              <a:off x="1674113" y="3661782"/>
              <a:ext cx="3567166" cy="9590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1633" tIns="40817" rIns="81633" bIns="40817">
              <a:spAutoFit/>
            </a:bodyPr>
            <a:lstStyle/>
            <a:p>
              <a:r>
                <a:rPr lang="en-US" sz="1400" dirty="0"/>
                <a:t>A </a:t>
              </a:r>
              <a:r>
                <a:rPr lang="en-US" sz="1400" dirty="0" err="1"/>
                <a:t>látogatónként</a:t>
              </a:r>
              <a:r>
                <a:rPr lang="en-US" sz="1400" dirty="0"/>
                <a:t> (</a:t>
              </a:r>
              <a:r>
                <a:rPr lang="en-US" sz="1400" dirty="0" err="1"/>
                <a:t>valós</a:t>
              </a:r>
              <a:r>
                <a:rPr lang="en-US" sz="1400" dirty="0"/>
                <a:t> </a:t>
              </a:r>
              <a:r>
                <a:rPr lang="en-US" sz="1400" dirty="0" err="1"/>
                <a:t>felhasználónként</a:t>
              </a:r>
              <a:r>
                <a:rPr lang="en-US" sz="1400" dirty="0"/>
                <a:t>) </a:t>
              </a:r>
              <a:r>
                <a:rPr lang="en-US" sz="1400" dirty="0" err="1"/>
                <a:t>átlagosan</a:t>
              </a:r>
              <a:r>
                <a:rPr lang="en-US" sz="1400" dirty="0"/>
                <a:t> </a:t>
              </a:r>
              <a:r>
                <a:rPr lang="en-US" sz="1400" dirty="0" err="1"/>
                <a:t>eltöltött</a:t>
              </a:r>
              <a:r>
                <a:rPr lang="en-US" sz="1400" dirty="0"/>
                <a:t> </a:t>
              </a:r>
              <a:r>
                <a:rPr lang="en-US" sz="1400" dirty="0" err="1"/>
                <a:t>idő</a:t>
              </a:r>
              <a:r>
                <a:rPr lang="en-US" sz="1400" dirty="0"/>
                <a:t> 
</a:t>
              </a:r>
              <a:r>
                <a:rPr lang="fr-FR" sz="1600" dirty="0"/>
                <a:t> [</a:t>
              </a:r>
              <a:r>
                <a:rPr lang="fr-FR" sz="1600" dirty="0" smtClean="0"/>
                <a:t>minutes1]</a:t>
              </a:r>
              <a:r>
                <a:rPr lang="en-US" sz="1600" b="1" dirty="0" smtClean="0">
                  <a:solidFill>
                    <a:srgbClr val="00B0F0"/>
                  </a:solidFill>
                </a:rPr>
                <a:t> </a:t>
              </a:r>
              <a:r>
                <a:rPr lang="en-US" sz="1600" b="1" dirty="0" err="1">
                  <a:solidFill>
                    <a:srgbClr val="00B0F0"/>
                  </a:solidFill>
                </a:rPr>
                <a:t>perc</a:t>
              </a:r>
              <a:r>
                <a:rPr lang="en-US" sz="1600" b="1" dirty="0">
                  <a:solidFill>
                    <a:srgbClr val="00B0F0"/>
                  </a:solidFill>
                </a:rPr>
                <a:t> </a:t>
              </a:r>
              <a:r>
                <a:rPr lang="en-US" sz="1600" b="1" dirty="0" err="1">
                  <a:solidFill>
                    <a:srgbClr val="00B0F0"/>
                  </a:solidFill>
                </a:rPr>
                <a:t>és</a:t>
              </a:r>
              <a:r>
                <a:rPr lang="en-US" sz="1600" b="1" dirty="0">
                  <a:solidFill>
                    <a:srgbClr val="00B0F0"/>
                  </a:solidFill>
                </a:rPr>
                <a:t> </a:t>
              </a:r>
              <a:r>
                <a:rPr lang="fr-FR" sz="1600" dirty="0" smtClean="0"/>
                <a:t>[seconds1]</a:t>
              </a:r>
              <a:r>
                <a:rPr lang="en-US" sz="1600" b="1" dirty="0" smtClean="0">
                  <a:solidFill>
                    <a:srgbClr val="00B0F0"/>
                  </a:solidFill>
                </a:rPr>
                <a:t> </a:t>
              </a:r>
              <a:r>
                <a:rPr lang="en-US" sz="1600" b="1" dirty="0" err="1">
                  <a:solidFill>
                    <a:srgbClr val="00B0F0"/>
                  </a:solidFill>
                </a:rPr>
                <a:t>másodperc</a:t>
              </a:r>
              <a:r>
                <a:rPr lang="en-US" sz="1600" b="1" dirty="0">
                  <a:solidFill>
                    <a:srgbClr val="00B0F0"/>
                  </a:solidFill>
                </a:rPr>
                <a:t> volt.</a:t>
              </a:r>
            </a:p>
          </p:txBody>
        </p:sp>
        <p:pic>
          <p:nvPicPr>
            <p:cNvPr id="7" name="Picture 6" descr="http://icons.iconarchive.com/icons/mazenl77/I-like-buttons-3a/512/Cute-Ball-Time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19" y="3738004"/>
              <a:ext cx="702126" cy="608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Csoportba foglalás 28"/>
          <p:cNvGrpSpPr/>
          <p:nvPr/>
        </p:nvGrpSpPr>
        <p:grpSpPr>
          <a:xfrm>
            <a:off x="732147" y="1403256"/>
            <a:ext cx="4091464" cy="1026274"/>
            <a:chOff x="677608" y="986117"/>
            <a:chExt cx="4679236" cy="1079896"/>
          </a:xfrm>
        </p:grpSpPr>
        <p:sp>
          <p:nvSpPr>
            <p:cNvPr id="30" name="Prostokąt zaokrąglony 22"/>
            <p:cNvSpPr>
              <a:spLocks noChangeArrowheads="1"/>
            </p:cNvSpPr>
            <p:nvPr/>
          </p:nvSpPr>
          <p:spPr bwMode="auto">
            <a:xfrm>
              <a:off x="677608" y="986117"/>
              <a:ext cx="4679236" cy="1079896"/>
            </a:xfrm>
            <a:prstGeom prst="roundRect">
              <a:avLst>
                <a:gd name="adj" fmla="val 7437"/>
              </a:avLst>
            </a:prstGeom>
            <a:noFill/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81633" tIns="40817" rIns="81633" bIns="40817" anchor="ctr"/>
            <a:lstStyle/>
            <a:p>
              <a:pPr marL="958054" lvl="1" indent="-158731" algn="r">
                <a:defRPr/>
              </a:pPr>
              <a:endParaRPr lang="en-US" dirty="0"/>
            </a:p>
          </p:txBody>
        </p:sp>
        <p:sp>
          <p:nvSpPr>
            <p:cNvPr id="31" name="Rectangle 55"/>
            <p:cNvSpPr>
              <a:spLocks noChangeArrowheads="1"/>
            </p:cNvSpPr>
            <p:nvPr/>
          </p:nvSpPr>
          <p:spPr bwMode="auto">
            <a:xfrm>
              <a:off x="1611645" y="1145225"/>
              <a:ext cx="3598146" cy="5401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1633" tIns="40817" rIns="81633" bIns="40817">
              <a:spAutoFit/>
            </a:bodyPr>
            <a:lstStyle/>
            <a:p>
              <a:r>
                <a:rPr lang="en-US" sz="1400" dirty="0" smtClean="0"/>
                <a:t>[Date1]</a:t>
              </a:r>
              <a:r>
                <a:rPr lang="en-US" sz="1400" dirty="0" smtClean="0"/>
                <a:t> a </a:t>
              </a:r>
              <a:r>
                <a:rPr lang="en-US" sz="1400" dirty="0" err="1"/>
                <a:t>látogatók</a:t>
              </a:r>
              <a:r>
                <a:rPr lang="en-US" sz="1400" dirty="0"/>
                <a:t> (</a:t>
              </a:r>
              <a:r>
                <a:rPr lang="en-US" sz="1400" dirty="0" err="1"/>
                <a:t>valós</a:t>
              </a:r>
              <a:r>
                <a:rPr lang="en-US" sz="1400" dirty="0"/>
                <a:t> </a:t>
              </a:r>
              <a:r>
                <a:rPr lang="en-US" sz="1400" dirty="0" err="1"/>
                <a:t>felhasználók</a:t>
              </a:r>
              <a:r>
                <a:rPr lang="en-US" sz="1400" dirty="0"/>
                <a:t>) </a:t>
              </a:r>
              <a:r>
                <a:rPr lang="en-US" sz="1400" dirty="0" err="1"/>
                <a:t>száma</a:t>
              </a:r>
              <a:r>
                <a:rPr lang="en-US" sz="1400" dirty="0"/>
                <a:t> a </a:t>
              </a:r>
              <a:r>
                <a:rPr lang="en-US" sz="1400" dirty="0" smtClean="0"/>
                <a:t>[</a:t>
              </a:r>
              <a:r>
                <a:rPr lang="en-US" sz="1400" dirty="0" smtClean="0"/>
                <a:t>Name1] </a:t>
              </a:r>
              <a:r>
                <a:rPr lang="en-US" sz="1400" dirty="0"/>
                <a:t>[RU </a:t>
              </a:r>
              <a:r>
                <a:rPr lang="en-US" sz="1400" dirty="0" smtClean="0"/>
                <a:t>number1] </a:t>
              </a:r>
              <a:r>
                <a:rPr lang="en-US" sz="1400" dirty="0"/>
                <a:t>volt</a:t>
              </a:r>
              <a:r>
                <a:rPr lang="en-US" sz="1400" dirty="0"/>
                <a:t>.</a:t>
              </a:r>
            </a:p>
          </p:txBody>
        </p:sp>
        <p:pic>
          <p:nvPicPr>
            <p:cNvPr id="32" name="Picture 2" descr="C:\Users\User\Pictures\prezi\blue-man-clip-art-11876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138" y="1123305"/>
              <a:ext cx="365569" cy="82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soportba foglalás 32"/>
          <p:cNvGrpSpPr/>
          <p:nvPr/>
        </p:nvGrpSpPr>
        <p:grpSpPr>
          <a:xfrm>
            <a:off x="4907896" y="1410681"/>
            <a:ext cx="4091464" cy="1026274"/>
            <a:chOff x="677608" y="986117"/>
            <a:chExt cx="4679236" cy="1079896"/>
          </a:xfrm>
        </p:grpSpPr>
        <p:sp>
          <p:nvSpPr>
            <p:cNvPr id="34" name="Prostokąt zaokrąglony 22"/>
            <p:cNvSpPr>
              <a:spLocks noChangeArrowheads="1"/>
            </p:cNvSpPr>
            <p:nvPr/>
          </p:nvSpPr>
          <p:spPr bwMode="auto">
            <a:xfrm>
              <a:off x="677608" y="986117"/>
              <a:ext cx="4679236" cy="1079896"/>
            </a:xfrm>
            <a:prstGeom prst="roundRect">
              <a:avLst>
                <a:gd name="adj" fmla="val 7437"/>
              </a:avLst>
            </a:prstGeom>
            <a:noFill/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81633" tIns="40817" rIns="81633" bIns="40817" anchor="ctr"/>
            <a:lstStyle/>
            <a:p>
              <a:pPr marL="958054" lvl="1" indent="-158731" algn="r">
                <a:defRPr/>
              </a:pPr>
              <a:endParaRPr lang="en-US" dirty="0"/>
            </a:p>
          </p:txBody>
        </p:sp>
        <p:sp>
          <p:nvSpPr>
            <p:cNvPr id="35" name="Rectangle 55"/>
            <p:cNvSpPr>
              <a:spLocks noChangeArrowheads="1"/>
            </p:cNvSpPr>
            <p:nvPr/>
          </p:nvSpPr>
          <p:spPr bwMode="auto">
            <a:xfrm>
              <a:off x="1611645" y="1145225"/>
              <a:ext cx="3598146" cy="5725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1633" tIns="40817" rIns="81633" bIns="40817">
              <a:spAutoFit/>
            </a:bodyPr>
            <a:lstStyle/>
            <a:p>
              <a:r>
                <a:rPr lang="en-US" sz="1400" dirty="0"/>
                <a:t>[</a:t>
              </a:r>
              <a:r>
                <a:rPr lang="en-US" sz="1400" dirty="0" smtClean="0"/>
                <a:t>Date2] </a:t>
              </a:r>
              <a:r>
                <a:rPr lang="en-US" sz="1400" dirty="0"/>
                <a:t>a </a:t>
              </a:r>
              <a:r>
                <a:rPr lang="en-US" sz="1400" dirty="0" err="1"/>
                <a:t>látogatók</a:t>
              </a:r>
              <a:r>
                <a:rPr lang="en-US" sz="1400" dirty="0"/>
                <a:t> (</a:t>
              </a:r>
              <a:r>
                <a:rPr lang="en-US" sz="1400" dirty="0" err="1"/>
                <a:t>valós</a:t>
              </a:r>
              <a:r>
                <a:rPr lang="en-US" sz="1400" dirty="0"/>
                <a:t> </a:t>
              </a:r>
              <a:r>
                <a:rPr lang="en-US" sz="1400" dirty="0" err="1"/>
                <a:t>felhasználók</a:t>
              </a:r>
              <a:r>
                <a:rPr lang="en-US" sz="1400" dirty="0"/>
                <a:t>) </a:t>
              </a:r>
              <a:r>
                <a:rPr lang="en-US" sz="1400" dirty="0" err="1"/>
                <a:t>száma</a:t>
              </a:r>
              <a:r>
                <a:rPr lang="en-US" sz="1400" dirty="0"/>
                <a:t> a </a:t>
              </a:r>
              <a:r>
                <a:rPr lang="en-US" sz="1400" dirty="0"/>
                <a:t>[</a:t>
              </a:r>
              <a:r>
                <a:rPr lang="en-US" sz="1400" dirty="0" smtClean="0"/>
                <a:t>Name2] </a:t>
              </a:r>
              <a:r>
                <a:rPr lang="en-US" sz="1400" dirty="0"/>
                <a:t>[RU </a:t>
              </a:r>
              <a:r>
                <a:rPr lang="en-US" sz="1400" dirty="0" smtClean="0"/>
                <a:t>number2]</a:t>
              </a:r>
              <a:r>
                <a:rPr lang="hu-HU" sz="1600" b="1" dirty="0" smtClean="0">
                  <a:solidFill>
                    <a:srgbClr val="00B0F0"/>
                  </a:solidFill>
                </a:rPr>
                <a:t> </a:t>
              </a:r>
              <a:r>
                <a:rPr lang="en-US" sz="1400" dirty="0" smtClean="0"/>
                <a:t>volt</a:t>
              </a:r>
              <a:r>
                <a:rPr lang="en-US" sz="1400" dirty="0"/>
                <a:t>.</a:t>
              </a:r>
            </a:p>
          </p:txBody>
        </p:sp>
        <p:pic>
          <p:nvPicPr>
            <p:cNvPr id="36" name="Picture 2" descr="C:\Users\User\Pictures\prezi\blue-man-clip-art-11876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138" y="1123305"/>
              <a:ext cx="365569" cy="82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Csoportba foglalás 36"/>
          <p:cNvGrpSpPr/>
          <p:nvPr/>
        </p:nvGrpSpPr>
        <p:grpSpPr>
          <a:xfrm>
            <a:off x="4924007" y="2498556"/>
            <a:ext cx="4075353" cy="1083437"/>
            <a:chOff x="712671" y="2285198"/>
            <a:chExt cx="4660810" cy="1079896"/>
          </a:xfrm>
        </p:grpSpPr>
        <p:sp>
          <p:nvSpPr>
            <p:cNvPr id="38" name="Prostokąt zaokrąglony 22"/>
            <p:cNvSpPr>
              <a:spLocks noChangeArrowheads="1"/>
            </p:cNvSpPr>
            <p:nvPr/>
          </p:nvSpPr>
          <p:spPr bwMode="auto">
            <a:xfrm>
              <a:off x="712671" y="2285198"/>
              <a:ext cx="4660810" cy="1079896"/>
            </a:xfrm>
            <a:prstGeom prst="roundRect">
              <a:avLst>
                <a:gd name="adj" fmla="val 7437"/>
              </a:avLst>
            </a:prstGeom>
            <a:noFill/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81633" tIns="40817" rIns="81633" bIns="40817" anchor="ctr"/>
            <a:lstStyle/>
            <a:p>
              <a:pPr marL="958054" lvl="1" indent="-158731" algn="r">
                <a:defRPr/>
              </a:pPr>
              <a:endParaRPr lang="en-US" dirty="0"/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1659771" y="2638752"/>
              <a:ext cx="3433827" cy="3275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1633" tIns="40817" rIns="81633" bIns="40817">
              <a:spAutoFit/>
            </a:bodyPr>
            <a:lstStyle/>
            <a:p>
              <a:r>
                <a:rPr lang="en-US" sz="1600" dirty="0" smtClean="0"/>
                <a:t>[Reach%2]</a:t>
              </a:r>
              <a:endParaRPr lang="en-US" sz="1400" dirty="0"/>
            </a:p>
          </p:txBody>
        </p:sp>
        <p:pic>
          <p:nvPicPr>
            <p:cNvPr id="40" name="Picture 4" descr="http://img2.wikia.nocookie.net/__cb20131203010110/halo/images/9/97/Early_icon_Awareness_Upgrad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644" y="2515896"/>
              <a:ext cx="808805" cy="61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Csoportba foglalás 40"/>
          <p:cNvGrpSpPr/>
          <p:nvPr/>
        </p:nvGrpSpPr>
        <p:grpSpPr>
          <a:xfrm>
            <a:off x="4904316" y="3709848"/>
            <a:ext cx="4075353" cy="1377271"/>
            <a:chOff x="696034" y="3556499"/>
            <a:chExt cx="4660810" cy="1313299"/>
          </a:xfrm>
        </p:grpSpPr>
        <p:sp>
          <p:nvSpPr>
            <p:cNvPr id="42" name="Prostokąt zaokrąglony 22"/>
            <p:cNvSpPr>
              <a:spLocks noChangeArrowheads="1"/>
            </p:cNvSpPr>
            <p:nvPr/>
          </p:nvSpPr>
          <p:spPr bwMode="auto">
            <a:xfrm>
              <a:off x="696034" y="3556499"/>
              <a:ext cx="4660810" cy="1079896"/>
            </a:xfrm>
            <a:prstGeom prst="roundRect">
              <a:avLst>
                <a:gd name="adj" fmla="val 7437"/>
              </a:avLst>
            </a:prstGeom>
            <a:noFill/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81633" tIns="40817" rIns="81633" bIns="40817" anchor="ctr"/>
            <a:lstStyle/>
            <a:p>
              <a:pPr marL="958054" lvl="1" indent="-158731" algn="r">
                <a:defRPr/>
              </a:pPr>
              <a:endParaRPr lang="en-US" dirty="0"/>
            </a:p>
          </p:txBody>
        </p:sp>
        <p:sp>
          <p:nvSpPr>
            <p:cNvPr id="43" name="Rectangle 56"/>
            <p:cNvSpPr>
              <a:spLocks noChangeArrowheads="1"/>
            </p:cNvSpPr>
            <p:nvPr/>
          </p:nvSpPr>
          <p:spPr bwMode="auto">
            <a:xfrm>
              <a:off x="1637215" y="3675969"/>
              <a:ext cx="3567166" cy="11938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1633" tIns="40817" rIns="81633" bIns="40817">
              <a:spAutoFit/>
            </a:bodyPr>
            <a:lstStyle/>
            <a:p>
              <a:r>
                <a:rPr lang="en-US" sz="1400" dirty="0"/>
                <a:t>A </a:t>
              </a:r>
              <a:r>
                <a:rPr lang="en-US" sz="1400" dirty="0" err="1"/>
                <a:t>látogatónként</a:t>
              </a:r>
              <a:r>
                <a:rPr lang="en-US" sz="1400" dirty="0"/>
                <a:t> (</a:t>
              </a:r>
              <a:r>
                <a:rPr lang="en-US" sz="1400" dirty="0" err="1"/>
                <a:t>valós</a:t>
              </a:r>
              <a:r>
                <a:rPr lang="en-US" sz="1400" dirty="0"/>
                <a:t> </a:t>
              </a:r>
              <a:r>
                <a:rPr lang="en-US" sz="1400" dirty="0" err="1"/>
                <a:t>felhasználónként</a:t>
              </a:r>
              <a:r>
                <a:rPr lang="en-US" sz="1400" dirty="0"/>
                <a:t>) </a:t>
              </a:r>
              <a:r>
                <a:rPr lang="en-US" sz="1400" dirty="0" err="1"/>
                <a:t>átlagosan</a:t>
              </a:r>
              <a:r>
                <a:rPr lang="en-US" sz="1400" dirty="0"/>
                <a:t> </a:t>
              </a:r>
              <a:r>
                <a:rPr lang="en-US" sz="1400" dirty="0" err="1"/>
                <a:t>eltöltött</a:t>
              </a:r>
              <a:r>
                <a:rPr lang="en-US" sz="1400" dirty="0"/>
                <a:t> </a:t>
              </a:r>
              <a:r>
                <a:rPr lang="en-US" sz="1400" dirty="0" err="1"/>
                <a:t>idő</a:t>
              </a:r>
              <a:r>
                <a:rPr lang="en-US" sz="1400" dirty="0"/>
                <a:t> 
</a:t>
              </a:r>
              <a:r>
                <a:rPr lang="fr-FR" sz="1600" dirty="0"/>
                <a:t>[</a:t>
              </a:r>
              <a:r>
                <a:rPr lang="fr-FR" sz="1600" dirty="0" smtClean="0"/>
                <a:t>minutes2]</a:t>
              </a:r>
              <a:r>
                <a:rPr lang="en-US" sz="1600" b="1" dirty="0" smtClean="0">
                  <a:solidFill>
                    <a:srgbClr val="00B0F0"/>
                  </a:solidFill>
                </a:rPr>
                <a:t> </a:t>
              </a:r>
              <a:r>
                <a:rPr lang="en-US" sz="1600" b="1" dirty="0" err="1">
                  <a:solidFill>
                    <a:srgbClr val="00B0F0"/>
                  </a:solidFill>
                </a:rPr>
                <a:t>perc</a:t>
              </a:r>
              <a:r>
                <a:rPr lang="en-US" sz="1600" b="1" dirty="0">
                  <a:solidFill>
                    <a:srgbClr val="00B0F0"/>
                  </a:solidFill>
                </a:rPr>
                <a:t> </a:t>
              </a:r>
              <a:r>
                <a:rPr lang="en-US" sz="1600" b="1" dirty="0" err="1">
                  <a:solidFill>
                    <a:srgbClr val="00B0F0"/>
                  </a:solidFill>
                </a:rPr>
                <a:t>és</a:t>
              </a:r>
              <a:r>
                <a:rPr lang="en-US" sz="1600" b="1" dirty="0">
                  <a:solidFill>
                    <a:srgbClr val="00B0F0"/>
                  </a:solidFill>
                </a:rPr>
                <a:t> </a:t>
              </a:r>
              <a:r>
                <a:rPr lang="fr-FR" sz="1600" dirty="0"/>
                <a:t>[</a:t>
              </a:r>
              <a:r>
                <a:rPr lang="fr-FR" sz="1600" dirty="0" smtClean="0"/>
                <a:t>seconds2]</a:t>
              </a:r>
              <a:r>
                <a:rPr lang="en-US" sz="1600" b="1" dirty="0" smtClean="0">
                  <a:solidFill>
                    <a:srgbClr val="00B0F0"/>
                  </a:solidFill>
                </a:rPr>
                <a:t> </a:t>
              </a:r>
              <a:r>
                <a:rPr lang="en-US" sz="1600" b="1" dirty="0" err="1">
                  <a:solidFill>
                    <a:srgbClr val="00B0F0"/>
                  </a:solidFill>
                </a:rPr>
                <a:t>másodperc</a:t>
              </a:r>
              <a:r>
                <a:rPr lang="en-US" sz="1600" b="1" dirty="0">
                  <a:solidFill>
                    <a:srgbClr val="00B0F0"/>
                  </a:solidFill>
                </a:rPr>
                <a:t> volt.</a:t>
              </a:r>
            </a:p>
            <a:p>
              <a:endParaRPr lang="en-US" sz="1600" b="1" dirty="0">
                <a:solidFill>
                  <a:srgbClr val="00B0F0"/>
                </a:solidFill>
              </a:endParaRPr>
            </a:p>
          </p:txBody>
        </p:sp>
        <p:pic>
          <p:nvPicPr>
            <p:cNvPr id="44" name="Picture 6" descr="http://icons.iconarchive.com/icons/mazenl77/I-like-buttons-3a/512/Cute-Ball-Time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19" y="3738004"/>
              <a:ext cx="702126" cy="608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3" y="730996"/>
            <a:ext cx="686909" cy="6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reencleen.co.uk/key/cms/userfiles/image/mobile%20tran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86" y="761247"/>
            <a:ext cx="654822" cy="6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/>
          <a:srcRect r="-428" b="21271"/>
          <a:stretch/>
        </p:blipFill>
        <p:spPr>
          <a:xfrm>
            <a:off x="646739" y="0"/>
            <a:ext cx="8532440" cy="5129846"/>
          </a:xfrm>
          <a:prstGeom prst="rect">
            <a:avLst/>
          </a:prstGeom>
        </p:spPr>
      </p:pic>
      <p:sp>
        <p:nvSpPr>
          <p:cNvPr id="6" name="Tartalom helye 5"/>
          <p:cNvSpPr>
            <a:spLocks noGrp="1"/>
          </p:cNvSpPr>
          <p:nvPr>
            <p:ph sz="half" idx="2"/>
          </p:nvPr>
        </p:nvSpPr>
        <p:spPr>
          <a:xfrm>
            <a:off x="1564587" y="195486"/>
            <a:ext cx="6696744" cy="10801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l-PL" altLang="hu-HU" sz="2000" dirty="0">
                <a:solidFill>
                  <a:schemeClr val="bg1"/>
                </a:solidFill>
                <a:latin typeface="+mj-lt"/>
              </a:rPr>
              <a:t>A webhely látogatóinak megoszlása szociodemográfiai profiljuk és online viselkedésük alapján, összehasonlítva a magyar internetezőkre vonatkozó adatokkal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28650" algn="l"/>
              </a:tabLst>
            </a:pPr>
            <a:r>
              <a:rPr lang="hu-HU" dirty="0" smtClean="0"/>
              <a:t>Látogatók (valós felhasználók) </a:t>
            </a:r>
            <a:r>
              <a:rPr lang="hu-HU" dirty="0"/>
              <a:t>az oldalon </a:t>
            </a:r>
            <a:r>
              <a:rPr lang="hu-HU" dirty="0" smtClean="0"/>
              <a:t>nem </a:t>
            </a:r>
            <a:r>
              <a:rPr lang="hu-HU" dirty="0"/>
              <a:t>szerint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75768" y="4767094"/>
            <a:ext cx="518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Férfi</a:t>
            </a:r>
          </a:p>
        </p:txBody>
      </p:sp>
      <p:sp>
        <p:nvSpPr>
          <p:cNvPr id="13" name="AutoShape 4" descr="http://images.clipartpanda.com/female-clipart-pink-fema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b="1"/>
          </a:p>
        </p:txBody>
      </p:sp>
      <p:sp>
        <p:nvSpPr>
          <p:cNvPr id="18" name="TextBox 17"/>
          <p:cNvSpPr txBox="1"/>
          <p:nvPr/>
        </p:nvSpPr>
        <p:spPr>
          <a:xfrm>
            <a:off x="5329468" y="475386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Nő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1046027" y="926825"/>
            <a:ext cx="35269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(valós felhasználók) száma nem szerint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5156023" y="845260"/>
            <a:ext cx="3861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megoszlása nem szerint, összehasonlítva a teljes internettel</a:t>
            </a:r>
            <a:endParaRPr lang="hu-HU" sz="9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pic>
        <p:nvPicPr>
          <p:cNvPr id="12" name="Picture 2" descr="https://cdn4.iconfinder.com/data/icons/aiga-symbol-signs/1052/aiga_toiletsq_men-512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322" y="4731990"/>
            <a:ext cx="248535" cy="3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iconsdb.com/icons/download/black/woman-512.gi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326" y="4753861"/>
            <a:ext cx="358442" cy="3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Átlagosan eltöltött idő az oldalon és elérés nem szerint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275768" y="4767094"/>
            <a:ext cx="518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Férfi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9468" y="475386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Nő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932477" y="949746"/>
            <a:ext cx="3828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Átlagosan eltöltött idő az oldalon nem szerint (ó:p:mp)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5188157" y="949746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Elérés nem szerint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pic>
        <p:nvPicPr>
          <p:cNvPr id="10" name="Picture 2" descr="https://cdn4.iconfinder.com/data/icons/aiga-symbol-signs/1052/aiga_toiletsq_men-512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322" y="4731990"/>
            <a:ext cx="248535" cy="35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www.iconsdb.com/icons/download/black/woman-512.gi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326" y="4753861"/>
            <a:ext cx="358442" cy="3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95736" y="474302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15-17</a:t>
            </a:r>
            <a:endParaRPr lang="hu-HU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Látogatók (valós felhasználók) életkor szerint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8546" y="474302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18-29</a:t>
            </a:r>
            <a:endParaRPr lang="hu-HU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098666" y="474302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30-39</a:t>
            </a:r>
            <a:endParaRPr lang="hu-HU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178786" y="474302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40-49</a:t>
            </a:r>
            <a:endParaRPr lang="hu-H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30914" y="474074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50-59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49640" y="474074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60+</a:t>
            </a:r>
            <a:endParaRPr lang="hu-HU" sz="1200" dirty="0"/>
          </a:p>
        </p:txBody>
      </p:sp>
      <p:sp>
        <p:nvSpPr>
          <p:cNvPr id="17" name="TextBox 6"/>
          <p:cNvSpPr txBox="1"/>
          <p:nvPr/>
        </p:nvSpPr>
        <p:spPr>
          <a:xfrm>
            <a:off x="912681" y="827881"/>
            <a:ext cx="3698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(valós felhasználók) száma életkor szerint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4892792" y="832946"/>
            <a:ext cx="4176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megoszlása életkor szerint, összehasonlítva a teljes internettel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23728" y="4814272"/>
            <a:ext cx="144016" cy="144016"/>
          </a:xfrm>
          <a:prstGeom prst="rect">
            <a:avLst/>
          </a:prstGeom>
          <a:solidFill>
            <a:srgbClr val="E6E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946538" y="4814272"/>
            <a:ext cx="144016" cy="144016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26658" y="4814272"/>
            <a:ext cx="144016" cy="144016"/>
          </a:xfrm>
          <a:prstGeom prst="rect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5106778" y="4814272"/>
            <a:ext cx="144016" cy="144016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6258906" y="4811990"/>
            <a:ext cx="144016" cy="144016"/>
          </a:xfrm>
          <a:prstGeom prst="rect">
            <a:avLst/>
          </a:prstGeom>
          <a:solidFill>
            <a:srgbClr val="604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7177632" y="4811989"/>
            <a:ext cx="144016" cy="144016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4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Átlagos eltöltött idő az oldalon és elérés életkor szerint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5736" y="474302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15-17</a:t>
            </a:r>
            <a:endParaRPr lang="hu-H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018546" y="474302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18-29</a:t>
            </a:r>
            <a:endParaRPr lang="hu-H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98666" y="474302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30-39</a:t>
            </a:r>
            <a:endParaRPr lang="hu-H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8786" y="474302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40-49</a:t>
            </a:r>
            <a:endParaRPr lang="hu-H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0914" y="474074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50-59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9640" y="474074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60+</a:t>
            </a:r>
            <a:endParaRPr lang="hu-HU" sz="1200" dirty="0"/>
          </a:p>
        </p:txBody>
      </p:sp>
      <p:sp>
        <p:nvSpPr>
          <p:cNvPr id="20" name="TextBox 18"/>
          <p:cNvSpPr txBox="1"/>
          <p:nvPr/>
        </p:nvSpPr>
        <p:spPr>
          <a:xfrm>
            <a:off x="1043608" y="952058"/>
            <a:ext cx="3999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Átlagosan eltöltött idő az oldalon életkor szerint (ó:p:mp)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5252127" y="946246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Elérés életkor szerint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23728" y="4814272"/>
            <a:ext cx="144016" cy="144016"/>
          </a:xfrm>
          <a:prstGeom prst="rect">
            <a:avLst/>
          </a:prstGeom>
          <a:solidFill>
            <a:srgbClr val="E6E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946538" y="4814272"/>
            <a:ext cx="144016" cy="144016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26658" y="4814272"/>
            <a:ext cx="144016" cy="144016"/>
          </a:xfrm>
          <a:prstGeom prst="rect">
            <a:avLst/>
          </a:prstGeom>
          <a:solidFill>
            <a:srgbClr val="B3A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5106778" y="4814272"/>
            <a:ext cx="144016" cy="144016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6258906" y="4811990"/>
            <a:ext cx="144016" cy="144016"/>
          </a:xfrm>
          <a:prstGeom prst="rect">
            <a:avLst/>
          </a:prstGeom>
          <a:solidFill>
            <a:srgbClr val="604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7177632" y="4811989"/>
            <a:ext cx="144016" cy="144016"/>
          </a:xfrm>
          <a:prstGeom prst="rect">
            <a:avLst/>
          </a:prstGeom>
          <a:solidFill>
            <a:srgbClr val="403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98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Látogatók (valós felhasználók) iskolai végzettség szerint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8476" y="4661143"/>
            <a:ext cx="1067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dirty="0" smtClean="0"/>
              <a:t>Kevesebb, mint</a:t>
            </a:r>
          </a:p>
          <a:p>
            <a:r>
              <a:rPr lang="hu-HU" sz="1050" dirty="0" smtClean="0"/>
              <a:t>8 általános</a:t>
            </a:r>
            <a:endParaRPr lang="hu-HU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148926" y="4671218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smtClean="0"/>
              <a:t>8 általános</a:t>
            </a:r>
          </a:p>
          <a:p>
            <a:r>
              <a:rPr lang="hu-HU" sz="1000" dirty="0" smtClean="0"/>
              <a:t>Iskolai osztály</a:t>
            </a:r>
            <a:endParaRPr lang="hu-H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2569" y="4671218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smtClean="0"/>
              <a:t>Szakmunkásképző/</a:t>
            </a:r>
          </a:p>
          <a:p>
            <a:r>
              <a:rPr lang="hu-HU" sz="1000" dirty="0" smtClean="0"/>
              <a:t>szakiskola</a:t>
            </a:r>
            <a:endParaRPr lang="hu-H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21228" y="4671218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smtClean="0"/>
              <a:t>Szakközépiskola/</a:t>
            </a:r>
          </a:p>
          <a:p>
            <a:r>
              <a:rPr lang="hu-HU" sz="1000" dirty="0" smtClean="0"/>
              <a:t>gimnázium</a:t>
            </a:r>
            <a:endParaRPr lang="hu-H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9464" y="4735806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 smtClean="0"/>
              <a:t>Egyetem/főiskola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904822" y="803537"/>
            <a:ext cx="4442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(valós felhasználók) száma iskolai végzettség szerint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203406" y="785375"/>
            <a:ext cx="38835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b="1" dirty="0" smtClean="0">
                <a:solidFill>
                  <a:schemeClr val="bg1">
                    <a:lumMod val="50000"/>
                  </a:schemeClr>
                </a:solidFill>
                <a:latin typeface="Roboto "/>
                <a:ea typeface="Roboto Light" pitchFamily="2" charset="0"/>
              </a:rPr>
              <a:t>Látogatók megoszlása iskolai végzettség szerint összehasonlítva a teljes internettel</a:t>
            </a:r>
            <a:endParaRPr lang="hu-HU" sz="1100" b="1" dirty="0">
              <a:solidFill>
                <a:schemeClr val="bg1">
                  <a:lumMod val="50000"/>
                </a:schemeClr>
              </a:solidFill>
              <a:latin typeface="Roboto "/>
              <a:ea typeface="Roboto Light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3656" y="4799434"/>
            <a:ext cx="144016" cy="14401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3060441" y="4803998"/>
            <a:ext cx="144016" cy="144016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40561" y="4803998"/>
            <a:ext cx="144016" cy="144016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5292080" y="4803998"/>
            <a:ext cx="144016" cy="144016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6462050" y="4801716"/>
            <a:ext cx="144016" cy="144016"/>
          </a:xfrm>
          <a:prstGeom prst="rect">
            <a:avLst/>
          </a:prstGeom>
          <a:solidFill>
            <a:srgbClr val="51B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6476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</TotalTime>
  <Words>792</Words>
  <Application>Microsoft Office PowerPoint</Application>
  <PresentationFormat>Affichage à l'écran (16:9)</PresentationFormat>
  <Paragraphs>199</Paragraphs>
  <Slides>19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Roboto Thin</vt:lpstr>
      <vt:lpstr>Calibri</vt:lpstr>
      <vt:lpstr>Roboto</vt:lpstr>
      <vt:lpstr>Roboto </vt:lpstr>
      <vt:lpstr>Roboto Light</vt:lpstr>
      <vt:lpstr>Motyw pakietu Office</vt:lpstr>
      <vt:lpstr>gemiusProfile jelentés [NAME]</vt:lpstr>
      <vt:lpstr>Tartalomjegyzék</vt:lpstr>
      <vt:lpstr>Összefoglaló</vt:lpstr>
      <vt:lpstr>Présentation PowerPoint</vt:lpstr>
      <vt:lpstr>Látogatók (valós felhasználók) az oldalon nem szerint</vt:lpstr>
      <vt:lpstr>Átlagosan eltöltött idő az oldalon és elérés nem szerint</vt:lpstr>
      <vt:lpstr>Látogatók (valós felhasználók) életkor szerint</vt:lpstr>
      <vt:lpstr>Átlagos eltöltött idő az oldalon és elérés életkor szerint</vt:lpstr>
      <vt:lpstr>Látogatók (valós felhasználók) iskolai végzettség szerint</vt:lpstr>
      <vt:lpstr>Átlagosan eltöltött idő az oldalon és elérés végzettség szerint</vt:lpstr>
      <vt:lpstr>Látogatók (valós felhasználók) településtípus szerint</vt:lpstr>
      <vt:lpstr>Átlagosan eltöltött idő az oldalon és elérés településtípus szerint</vt:lpstr>
      <vt:lpstr>Kereszttáblás vizsgálat</vt:lpstr>
      <vt:lpstr>Legjellemzőbb látogatói csoportok</vt:lpstr>
      <vt:lpstr>Közönségösszetétel régiók szerint</vt:lpstr>
      <vt:lpstr>Módszertan /1</vt:lpstr>
      <vt:lpstr>Módszertan /2</vt:lpstr>
      <vt:lpstr>Gemius – valuta az online közönségmérésben</vt:lpstr>
      <vt:lpstr>Kapcsolat: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Mik Kosma</dc:creator>
  <cp:lastModifiedBy>Pierre Massanès</cp:lastModifiedBy>
  <cp:revision>287</cp:revision>
  <cp:lastPrinted>2014-11-28T12:08:36Z</cp:lastPrinted>
  <dcterms:created xsi:type="dcterms:W3CDTF">2014-11-06T10:50:04Z</dcterms:created>
  <dcterms:modified xsi:type="dcterms:W3CDTF">2015-08-27T12:58:20Z</dcterms:modified>
</cp:coreProperties>
</file>