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7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70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3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7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0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2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8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B79-352A-484C-BED3-97966A872E8D}" type="datetimeFigureOut">
              <a:rPr lang="fr-FR" smtClean="0"/>
              <a:t>22/08/2016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2259-3782-43AE-94AA-EF1F137B16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18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2016-08-22T11:57:51Z</dcterms:created>
  <dcterms:modified xsi:type="dcterms:W3CDTF">2016-08-22T11:58:22Z</dcterms:modified>
</cp:coreProperties>
</file>