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90F5E8-EE93-4A87-BFA8-2F672986A420}" v="8" dt="2024-05-16T03:53:16.5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baut Hazebroucq" userId="ce5d5d81-249f-4559-95e3-707a3c6c8892" providerId="ADAL" clId="{0D90F5E8-EE93-4A87-BFA8-2F672986A420}"/>
    <pc:docChg chg="undo custSel delSld modSld">
      <pc:chgData name="Thibaut Hazebroucq" userId="ce5d5d81-249f-4559-95e3-707a3c6c8892" providerId="ADAL" clId="{0D90F5E8-EE93-4A87-BFA8-2F672986A420}" dt="2024-05-16T03:54:05.480" v="37" actId="208"/>
      <pc:docMkLst>
        <pc:docMk/>
      </pc:docMkLst>
      <pc:sldChg chg="del">
        <pc:chgData name="Thibaut Hazebroucq" userId="ce5d5d81-249f-4559-95e3-707a3c6c8892" providerId="ADAL" clId="{0D90F5E8-EE93-4A87-BFA8-2F672986A420}" dt="2024-05-16T01:03:29.060" v="3" actId="47"/>
        <pc:sldMkLst>
          <pc:docMk/>
          <pc:sldMk cId="2474496873" sldId="256"/>
        </pc:sldMkLst>
      </pc:sldChg>
      <pc:sldChg chg="del">
        <pc:chgData name="Thibaut Hazebroucq" userId="ce5d5d81-249f-4559-95e3-707a3c6c8892" providerId="ADAL" clId="{0D90F5E8-EE93-4A87-BFA8-2F672986A420}" dt="2024-05-16T01:03:29.564" v="4" actId="47"/>
        <pc:sldMkLst>
          <pc:docMk/>
          <pc:sldMk cId="3282066092" sldId="257"/>
        </pc:sldMkLst>
      </pc:sldChg>
      <pc:sldChg chg="del">
        <pc:chgData name="Thibaut Hazebroucq" userId="ce5d5d81-249f-4559-95e3-707a3c6c8892" providerId="ADAL" clId="{0D90F5E8-EE93-4A87-BFA8-2F672986A420}" dt="2024-05-16T01:03:29.855" v="5" actId="47"/>
        <pc:sldMkLst>
          <pc:docMk/>
          <pc:sldMk cId="508588921" sldId="258"/>
        </pc:sldMkLst>
      </pc:sldChg>
      <pc:sldChg chg="del">
        <pc:chgData name="Thibaut Hazebroucq" userId="ce5d5d81-249f-4559-95e3-707a3c6c8892" providerId="ADAL" clId="{0D90F5E8-EE93-4A87-BFA8-2F672986A420}" dt="2024-05-16T01:03:30.458" v="6" actId="47"/>
        <pc:sldMkLst>
          <pc:docMk/>
          <pc:sldMk cId="1931856965" sldId="259"/>
        </pc:sldMkLst>
      </pc:sldChg>
      <pc:sldChg chg="del">
        <pc:chgData name="Thibaut Hazebroucq" userId="ce5d5d81-249f-4559-95e3-707a3c6c8892" providerId="ADAL" clId="{0D90F5E8-EE93-4A87-BFA8-2F672986A420}" dt="2024-05-16T01:03:30.903" v="7" actId="47"/>
        <pc:sldMkLst>
          <pc:docMk/>
          <pc:sldMk cId="4177491056" sldId="260"/>
        </pc:sldMkLst>
      </pc:sldChg>
      <pc:sldChg chg="addSp delSp modSp mod">
        <pc:chgData name="Thibaut Hazebroucq" userId="ce5d5d81-249f-4559-95e3-707a3c6c8892" providerId="ADAL" clId="{0D90F5E8-EE93-4A87-BFA8-2F672986A420}" dt="2024-05-16T03:54:05.480" v="37" actId="208"/>
        <pc:sldMkLst>
          <pc:docMk/>
          <pc:sldMk cId="3269325302" sldId="261"/>
        </pc:sldMkLst>
        <pc:spChg chg="mod">
          <ac:chgData name="Thibaut Hazebroucq" userId="ce5d5d81-249f-4559-95e3-707a3c6c8892" providerId="ADAL" clId="{0D90F5E8-EE93-4A87-BFA8-2F672986A420}" dt="2024-05-16T01:19:20.584" v="29" actId="14861"/>
          <ac:spMkLst>
            <pc:docMk/>
            <pc:sldMk cId="3269325302" sldId="261"/>
            <ac:spMk id="3" creationId="{327223DB-BF94-8249-AD87-BED3102551BA}"/>
          </ac:spMkLst>
        </pc:spChg>
        <pc:spChg chg="mod">
          <ac:chgData name="Thibaut Hazebroucq" userId="ce5d5d81-249f-4559-95e3-707a3c6c8892" providerId="ADAL" clId="{0D90F5E8-EE93-4A87-BFA8-2F672986A420}" dt="2024-05-16T01:04:27.353" v="8"/>
          <ac:spMkLst>
            <pc:docMk/>
            <pc:sldMk cId="3269325302" sldId="261"/>
            <ac:spMk id="4" creationId="{27977B01-C372-3D49-DF4A-07E44AB3C2EF}"/>
          </ac:spMkLst>
        </pc:spChg>
        <pc:spChg chg="mod topLvl">
          <ac:chgData name="Thibaut Hazebroucq" userId="ce5d5d81-249f-4559-95e3-707a3c6c8892" providerId="ADAL" clId="{0D90F5E8-EE93-4A87-BFA8-2F672986A420}" dt="2024-05-16T01:11:25.243" v="25" actId="14861"/>
          <ac:spMkLst>
            <pc:docMk/>
            <pc:sldMk cId="3269325302" sldId="261"/>
            <ac:spMk id="6" creationId="{DCB51DD4-4E33-9957-89D8-5E46FEA5DA9A}"/>
          </ac:spMkLst>
        </pc:spChg>
        <pc:spChg chg="del mod topLvl">
          <ac:chgData name="Thibaut Hazebroucq" userId="ce5d5d81-249f-4559-95e3-707a3c6c8892" providerId="ADAL" clId="{0D90F5E8-EE93-4A87-BFA8-2F672986A420}" dt="2024-05-16T01:04:45.717" v="13" actId="478"/>
          <ac:spMkLst>
            <pc:docMk/>
            <pc:sldMk cId="3269325302" sldId="261"/>
            <ac:spMk id="7" creationId="{12517CE9-BDFD-215A-2650-2F4BB5C13FE7}"/>
          </ac:spMkLst>
        </pc:spChg>
        <pc:spChg chg="mod">
          <ac:chgData name="Thibaut Hazebroucq" userId="ce5d5d81-249f-4559-95e3-707a3c6c8892" providerId="ADAL" clId="{0D90F5E8-EE93-4A87-BFA8-2F672986A420}" dt="2024-05-16T03:53:11.925" v="30"/>
          <ac:spMkLst>
            <pc:docMk/>
            <pc:sldMk cId="3269325302" sldId="261"/>
            <ac:spMk id="7" creationId="{C50C1B81-FC3B-9132-B754-89EDE92C1A65}"/>
          </ac:spMkLst>
        </pc:spChg>
        <pc:spChg chg="mod">
          <ac:chgData name="Thibaut Hazebroucq" userId="ce5d5d81-249f-4559-95e3-707a3c6c8892" providerId="ADAL" clId="{0D90F5E8-EE93-4A87-BFA8-2F672986A420}" dt="2024-05-16T03:53:11.925" v="30"/>
          <ac:spMkLst>
            <pc:docMk/>
            <pc:sldMk cId="3269325302" sldId="261"/>
            <ac:spMk id="8" creationId="{39C6E9CC-6228-6780-4015-16E1FA935043}"/>
          </ac:spMkLst>
        </pc:spChg>
        <pc:spChg chg="mod">
          <ac:chgData name="Thibaut Hazebroucq" userId="ce5d5d81-249f-4559-95e3-707a3c6c8892" providerId="ADAL" clId="{0D90F5E8-EE93-4A87-BFA8-2F672986A420}" dt="2024-05-16T03:53:57.281" v="36" actId="208"/>
          <ac:spMkLst>
            <pc:docMk/>
            <pc:sldMk cId="3269325302" sldId="261"/>
            <ac:spMk id="10" creationId="{3A92F503-4F7C-16ED-CAEE-1362B6816BE9}"/>
          </ac:spMkLst>
        </pc:spChg>
        <pc:spChg chg="mod">
          <ac:chgData name="Thibaut Hazebroucq" userId="ce5d5d81-249f-4559-95e3-707a3c6c8892" providerId="ADAL" clId="{0D90F5E8-EE93-4A87-BFA8-2F672986A420}" dt="2024-05-16T03:54:05.480" v="37" actId="208"/>
          <ac:spMkLst>
            <pc:docMk/>
            <pc:sldMk cId="3269325302" sldId="261"/>
            <ac:spMk id="11" creationId="{DC86AE40-5BAA-8A75-CA5C-EE843B5FA992}"/>
          </ac:spMkLst>
        </pc:spChg>
        <pc:spChg chg="mod">
          <ac:chgData name="Thibaut Hazebroucq" userId="ce5d5d81-249f-4559-95e3-707a3c6c8892" providerId="ADAL" clId="{0D90F5E8-EE93-4A87-BFA8-2F672986A420}" dt="2024-05-15T02:54:17.583" v="0" actId="208"/>
          <ac:spMkLst>
            <pc:docMk/>
            <pc:sldMk cId="3269325302" sldId="261"/>
            <ac:spMk id="29" creationId="{5456EF19-7626-75F6-9862-1F6565A0F103}"/>
          </ac:spMkLst>
        </pc:spChg>
        <pc:spChg chg="mod">
          <ac:chgData name="Thibaut Hazebroucq" userId="ce5d5d81-249f-4559-95e3-707a3c6c8892" providerId="ADAL" clId="{0D90F5E8-EE93-4A87-BFA8-2F672986A420}" dt="2024-05-15T02:54:17.583" v="0" actId="208"/>
          <ac:spMkLst>
            <pc:docMk/>
            <pc:sldMk cId="3269325302" sldId="261"/>
            <ac:spMk id="30" creationId="{402FBE23-0581-AD47-FF6C-ADD8035DB221}"/>
          </ac:spMkLst>
        </pc:spChg>
        <pc:spChg chg="mod">
          <ac:chgData name="Thibaut Hazebroucq" userId="ce5d5d81-249f-4559-95e3-707a3c6c8892" providerId="ADAL" clId="{0D90F5E8-EE93-4A87-BFA8-2F672986A420}" dt="2024-05-15T02:54:30.574" v="2" actId="208"/>
          <ac:spMkLst>
            <pc:docMk/>
            <pc:sldMk cId="3269325302" sldId="261"/>
            <ac:spMk id="35" creationId="{8BAE97CB-124C-55A2-B997-D1E1DF388E3E}"/>
          </ac:spMkLst>
        </pc:spChg>
        <pc:spChg chg="mod">
          <ac:chgData name="Thibaut Hazebroucq" userId="ce5d5d81-249f-4559-95e3-707a3c6c8892" providerId="ADAL" clId="{0D90F5E8-EE93-4A87-BFA8-2F672986A420}" dt="2024-05-15T02:54:30.574" v="2" actId="208"/>
          <ac:spMkLst>
            <pc:docMk/>
            <pc:sldMk cId="3269325302" sldId="261"/>
            <ac:spMk id="36" creationId="{49ACECFD-A242-A41F-ED95-0A6ECD8D78B8}"/>
          </ac:spMkLst>
        </pc:spChg>
        <pc:grpChg chg="add del mod">
          <ac:chgData name="Thibaut Hazebroucq" userId="ce5d5d81-249f-4559-95e3-707a3c6c8892" providerId="ADAL" clId="{0D90F5E8-EE93-4A87-BFA8-2F672986A420}" dt="2024-05-16T01:14:49.339" v="27" actId="478"/>
          <ac:grpSpMkLst>
            <pc:docMk/>
            <pc:sldMk cId="3269325302" sldId="261"/>
            <ac:grpSpMk id="2" creationId="{A7A3A7DD-C45A-4210-FC11-7B9EE62B76EB}"/>
          </ac:grpSpMkLst>
        </pc:grpChg>
        <pc:grpChg chg="add mod">
          <ac:chgData name="Thibaut Hazebroucq" userId="ce5d5d81-249f-4559-95e3-707a3c6c8892" providerId="ADAL" clId="{0D90F5E8-EE93-4A87-BFA8-2F672986A420}" dt="2024-05-16T03:53:30.396" v="34" actId="1076"/>
          <ac:grpSpMkLst>
            <pc:docMk/>
            <pc:sldMk cId="3269325302" sldId="261"/>
            <ac:grpSpMk id="5" creationId="{32F63B8D-0F55-C2F8-C968-1182C738F08D}"/>
          </ac:grpSpMkLst>
        </pc:grpChg>
        <pc:grpChg chg="add del mod">
          <ac:chgData name="Thibaut Hazebroucq" userId="ce5d5d81-249f-4559-95e3-707a3c6c8892" providerId="ADAL" clId="{0D90F5E8-EE93-4A87-BFA8-2F672986A420}" dt="2024-05-16T01:04:45.717" v="13" actId="478"/>
          <ac:grpSpMkLst>
            <pc:docMk/>
            <pc:sldMk cId="3269325302" sldId="261"/>
            <ac:grpSpMk id="5" creationId="{860DEED7-79FF-95AE-99E5-69911335471D}"/>
          </ac:grpSpMkLst>
        </pc:grpChg>
        <pc:grpChg chg="add mod">
          <ac:chgData name="Thibaut Hazebroucq" userId="ce5d5d81-249f-4559-95e3-707a3c6c8892" providerId="ADAL" clId="{0D90F5E8-EE93-4A87-BFA8-2F672986A420}" dt="2024-05-16T03:53:30.396" v="34" actId="1076"/>
          <ac:grpSpMkLst>
            <pc:docMk/>
            <pc:sldMk cId="3269325302" sldId="261"/>
            <ac:grpSpMk id="9" creationId="{C0A306C5-1453-F0D5-2550-66C6650B49FE}"/>
          </ac:grpSpMkLst>
        </pc:grpChg>
        <pc:grpChg chg="mod">
          <ac:chgData name="Thibaut Hazebroucq" userId="ce5d5d81-249f-4559-95e3-707a3c6c8892" providerId="ADAL" clId="{0D90F5E8-EE93-4A87-BFA8-2F672986A420}" dt="2024-05-15T02:54:26.378" v="1" actId="1076"/>
          <ac:grpSpMkLst>
            <pc:docMk/>
            <pc:sldMk cId="3269325302" sldId="261"/>
            <ac:grpSpMk id="34" creationId="{E7A9C824-A381-3641-4B5B-CF1F281C3B1F}"/>
          </ac:grpSpMkLst>
        </pc:grpChg>
        <pc:picChg chg="add del mod">
          <ac:chgData name="Thibaut Hazebroucq" userId="ce5d5d81-249f-4559-95e3-707a3c6c8892" providerId="ADAL" clId="{0D90F5E8-EE93-4A87-BFA8-2F672986A420}" dt="2024-05-16T01:14:51.144" v="28" actId="478"/>
          <ac:picMkLst>
            <pc:docMk/>
            <pc:sldMk cId="3269325302" sldId="261"/>
            <ac:picMk id="9" creationId="{9ED08D57-6FF1-8922-33AA-DC6AED91A91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3E2588-9226-3086-937F-81AF3E379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9B72704-9693-1A20-145C-954DBEABD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CFBDC0-392E-AEB4-3F48-F7E232D99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C37-11A1-4E37-B5D3-BAB9C9A3B06B}" type="datetimeFigureOut">
              <a:rPr lang="fr-FR" smtClean="0"/>
              <a:t>15/05/2024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A0ABBB-E11A-01D1-1327-1B3509F21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F91520-4E78-7A5C-4C39-79621B87B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D1DF3-6F64-4B02-9E6C-8D6126FFFA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0687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E609E7-AE83-ECDC-12A5-AAEB222BE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101DEDF-6323-B12C-3DF3-34BCF9E15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93A057-B556-04A4-BD04-E0811C271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C37-11A1-4E37-B5D3-BAB9C9A3B06B}" type="datetimeFigureOut">
              <a:rPr lang="fr-FR" smtClean="0"/>
              <a:t>15/05/2024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C207BD-312F-500A-8F88-ACDFD3877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8CAE56-DC44-054B-E125-E161F7FC8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D1DF3-6F64-4B02-9E6C-8D6126FFFA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4890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B7EDC0D-133C-75CB-FFD8-D1F5918DC7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7027D27-58F8-880B-491C-43C63267A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87A6D3-BE8D-BD23-42E4-8393CFAD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C37-11A1-4E37-B5D3-BAB9C9A3B06B}" type="datetimeFigureOut">
              <a:rPr lang="fr-FR" smtClean="0"/>
              <a:t>15/05/2024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E1389C-5FB6-7069-3F81-36E2D4A71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C1A1E5-1D20-03F6-4B69-667D0AF2D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D1DF3-6F64-4B02-9E6C-8D6126FFFA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5548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B8A3D5-8BBB-526D-B1BD-3EC4B94EA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C5961C-4EB4-BD46-8058-0E0EDC5F0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5C16F6-CBB5-FD16-8C0A-E34341834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C37-11A1-4E37-B5D3-BAB9C9A3B06B}" type="datetimeFigureOut">
              <a:rPr lang="fr-FR" smtClean="0"/>
              <a:t>15/05/2024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B21252-581E-A4FC-15C1-ECB4F2197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EA117A-1A6E-9DEB-CD63-39D2D66F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D1DF3-6F64-4B02-9E6C-8D6126FFFA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8989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628428-14D8-65A0-5730-CE65EEB32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CBD7FDE-D80F-2105-E43B-003F946CD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BBADC3-68FB-3EC3-8DFA-D3C9AE0D2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C37-11A1-4E37-B5D3-BAB9C9A3B06B}" type="datetimeFigureOut">
              <a:rPr lang="fr-FR" smtClean="0"/>
              <a:t>15/05/2024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E4F478-8A72-863B-6BB5-CE8F7D667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949379-FC80-4C62-8821-0E066F7DE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D1DF3-6F64-4B02-9E6C-8D6126FFFA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7539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355EE5-2199-7322-9C56-EF3314680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E9A80D-06A0-A866-6120-74594E5145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9EFDA11-51E0-EFE4-D46A-F0ED77C68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DE2ABEE-E96F-ACC3-731E-964925DB4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C37-11A1-4E37-B5D3-BAB9C9A3B06B}" type="datetimeFigureOut">
              <a:rPr lang="fr-FR" smtClean="0"/>
              <a:t>15/05/2024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D33C1E-21D1-8D48-BBB3-517A9D774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B4F3389-57D4-14DE-1023-368CC757F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D1DF3-6F64-4B02-9E6C-8D6126FFFA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3902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0A54E6-2DAE-EB03-0034-6C0742A2F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BCCEAB-B1BB-3AE6-4CA6-747C71088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BE109EC-5588-79F7-61E1-60FC03AFF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10458B8-FEB9-5D8D-5511-3A7384D868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E8B46B2-15C3-D84C-8C19-A76A4F2D59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4F47060-92D6-70B4-98FA-82F295D82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C37-11A1-4E37-B5D3-BAB9C9A3B06B}" type="datetimeFigureOut">
              <a:rPr lang="fr-FR" smtClean="0"/>
              <a:t>15/05/2024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E6D9D73-5398-0838-3723-2CE9CE40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0B51740-83D8-39AB-D6B3-F0D5BBC18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D1DF3-6F64-4B02-9E6C-8D6126FFFA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784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4F525C-2674-0E64-C22D-742E1545A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E95D791-CCB8-A40A-E94F-A9A864712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C37-11A1-4E37-B5D3-BAB9C9A3B06B}" type="datetimeFigureOut">
              <a:rPr lang="fr-FR" smtClean="0"/>
              <a:t>15/05/2024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CA6D33E-D161-AFDB-A48A-5AA1511EE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FB1D974-AA7F-D861-FABF-2D9CBD7BC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D1DF3-6F64-4B02-9E6C-8D6126FFFA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6483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C2E5F10-C872-676B-128B-80FD6D95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C37-11A1-4E37-B5D3-BAB9C9A3B06B}" type="datetimeFigureOut">
              <a:rPr lang="fr-FR" smtClean="0"/>
              <a:t>15/05/2024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B5B6820-5DDB-BB4A-2EA4-70374A41F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EF295-496C-D88A-5318-55AF00C58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D1DF3-6F64-4B02-9E6C-8D6126FFFA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968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5A1512-1CB2-C9E5-200E-2973A1305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AEA4B4-35E1-5ADE-E615-232AB465E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E7E13B0-4A79-7A2E-F13D-ABCC6284A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387915-75B6-573B-336D-C100AA68E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C37-11A1-4E37-B5D3-BAB9C9A3B06B}" type="datetimeFigureOut">
              <a:rPr lang="fr-FR" smtClean="0"/>
              <a:t>15/05/2024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47A5338-CF45-BC46-4ADE-C58F8463B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98FC7A2-986F-C24A-618F-0E07E0377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D1DF3-6F64-4B02-9E6C-8D6126FFFA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1926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5B8DE0-8E3E-8CD1-EC77-0C84DD7D5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4F4E47D-3792-DD1A-EC7D-90D1CE7841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F7811C8-1691-A250-17A9-E9B32BF70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5944D2A-AD2A-58AD-8A78-1151C29A7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C37-11A1-4E37-B5D3-BAB9C9A3B06B}" type="datetimeFigureOut">
              <a:rPr lang="fr-FR" smtClean="0"/>
              <a:t>15/05/2024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F54B6E-1C48-49CC-CE5B-5552B3F78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5F94AD6-73A5-46EF-85B4-7AA70C427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D1DF3-6F64-4B02-9E6C-8D6126FFFA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9561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A2F28F5-9D57-2866-8E2C-CA4A6BC6F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C686D3-C90C-BA45-EE85-C24576FD0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AF9C68-FC70-AE8B-477D-51DB58A321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8B4C37-11A1-4E37-B5D3-BAB9C9A3B06B}" type="datetimeFigureOut">
              <a:rPr lang="fr-FR" smtClean="0"/>
              <a:t>15/05/2024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A9958C-DCDC-651A-D4AA-469281257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AFEF80-81DC-9AE2-AACB-854747E11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BD1DF3-6F64-4B02-9E6C-8D6126FFFA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8587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>
            <a:extLst>
              <a:ext uri="{FF2B5EF4-FFF2-40B4-BE49-F238E27FC236}">
                <a16:creationId xmlns:a16="http://schemas.microsoft.com/office/drawing/2014/main" id="{0C9DEF1E-22D7-C3AC-9392-50B6F16F65F8}"/>
              </a:ext>
            </a:extLst>
          </p:cNvPr>
          <p:cNvGrpSpPr/>
          <p:nvPr/>
        </p:nvGrpSpPr>
        <p:grpSpPr>
          <a:xfrm>
            <a:off x="456760" y="1095250"/>
            <a:ext cx="540000" cy="540000"/>
            <a:chOff x="720740" y="1207437"/>
            <a:chExt cx="540000" cy="540000"/>
          </a:xfrm>
        </p:grpSpPr>
        <p:sp>
          <p:nvSpPr>
            <p:cNvPr id="14" name="Larme 13">
              <a:extLst>
                <a:ext uri="{FF2B5EF4-FFF2-40B4-BE49-F238E27FC236}">
                  <a16:creationId xmlns:a16="http://schemas.microsoft.com/office/drawing/2014/main" id="{8F54BA35-52AE-1803-095F-96D1F6E503BD}"/>
                </a:ext>
              </a:extLst>
            </p:cNvPr>
            <p:cNvSpPr/>
            <p:nvPr/>
          </p:nvSpPr>
          <p:spPr>
            <a:xfrm rot="8100000">
              <a:off x="720740" y="1207437"/>
              <a:ext cx="540000" cy="540000"/>
            </a:xfrm>
            <a:prstGeom prst="teardrop">
              <a:avLst>
                <a:gd name="adj" fmla="val 158425"/>
              </a:avLst>
            </a:prstGeo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CB7B9642-AA3B-EE97-FC26-3B269459106E}"/>
                </a:ext>
              </a:extLst>
            </p:cNvPr>
            <p:cNvSpPr/>
            <p:nvPr/>
          </p:nvSpPr>
          <p:spPr>
            <a:xfrm>
              <a:off x="864740" y="1351437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BBB8CA83-486E-4442-5209-3647BA20A52C}"/>
              </a:ext>
            </a:extLst>
          </p:cNvPr>
          <p:cNvGrpSpPr/>
          <p:nvPr/>
        </p:nvGrpSpPr>
        <p:grpSpPr>
          <a:xfrm>
            <a:off x="1161610" y="1095250"/>
            <a:ext cx="540000" cy="540000"/>
            <a:chOff x="720740" y="1207437"/>
            <a:chExt cx="540000" cy="540000"/>
          </a:xfrm>
        </p:grpSpPr>
        <p:sp>
          <p:nvSpPr>
            <p:cNvPr id="29" name="Larme 28">
              <a:extLst>
                <a:ext uri="{FF2B5EF4-FFF2-40B4-BE49-F238E27FC236}">
                  <a16:creationId xmlns:a16="http://schemas.microsoft.com/office/drawing/2014/main" id="{5456EF19-7626-75F6-9862-1F6565A0F103}"/>
                </a:ext>
              </a:extLst>
            </p:cNvPr>
            <p:cNvSpPr/>
            <p:nvPr/>
          </p:nvSpPr>
          <p:spPr>
            <a:xfrm rot="8100000">
              <a:off x="720740" y="1207437"/>
              <a:ext cx="540000" cy="540000"/>
            </a:xfrm>
            <a:prstGeom prst="teardrop">
              <a:avLst>
                <a:gd name="adj" fmla="val 158425"/>
              </a:avLst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402FBE23-0581-AD47-FF6C-ADD8035DB221}"/>
                </a:ext>
              </a:extLst>
            </p:cNvPr>
            <p:cNvSpPr/>
            <p:nvPr/>
          </p:nvSpPr>
          <p:spPr>
            <a:xfrm>
              <a:off x="864740" y="1351437"/>
              <a:ext cx="252000" cy="252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CEFF8936-981F-4D22-A8DE-4328628889E4}"/>
              </a:ext>
            </a:extLst>
          </p:cNvPr>
          <p:cNvGrpSpPr/>
          <p:nvPr/>
        </p:nvGrpSpPr>
        <p:grpSpPr>
          <a:xfrm>
            <a:off x="1866460" y="1095250"/>
            <a:ext cx="540000" cy="540000"/>
            <a:chOff x="720740" y="1207437"/>
            <a:chExt cx="540000" cy="540000"/>
          </a:xfrm>
        </p:grpSpPr>
        <p:sp>
          <p:nvSpPr>
            <p:cNvPr id="32" name="Larme 31">
              <a:extLst>
                <a:ext uri="{FF2B5EF4-FFF2-40B4-BE49-F238E27FC236}">
                  <a16:creationId xmlns:a16="http://schemas.microsoft.com/office/drawing/2014/main" id="{03DD9179-21BB-5634-E18E-846A1B16C473}"/>
                </a:ext>
              </a:extLst>
            </p:cNvPr>
            <p:cNvSpPr/>
            <p:nvPr/>
          </p:nvSpPr>
          <p:spPr>
            <a:xfrm rot="8100000">
              <a:off x="720740" y="1207437"/>
              <a:ext cx="540000" cy="540000"/>
            </a:xfrm>
            <a:prstGeom prst="teardrop">
              <a:avLst>
                <a:gd name="adj" fmla="val 158425"/>
              </a:avLst>
            </a:prstGeom>
            <a:solidFill>
              <a:srgbClr val="C00000"/>
            </a:solidFill>
            <a:ln>
              <a:solidFill>
                <a:srgbClr val="7A0000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B5C8987D-664C-6071-5809-7449E26132F6}"/>
                </a:ext>
              </a:extLst>
            </p:cNvPr>
            <p:cNvSpPr/>
            <p:nvPr/>
          </p:nvSpPr>
          <p:spPr>
            <a:xfrm>
              <a:off x="864740" y="1351437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A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E7A9C824-A381-3641-4B5B-CF1F281C3B1F}"/>
              </a:ext>
            </a:extLst>
          </p:cNvPr>
          <p:cNvGrpSpPr/>
          <p:nvPr/>
        </p:nvGrpSpPr>
        <p:grpSpPr>
          <a:xfrm>
            <a:off x="726760" y="2830392"/>
            <a:ext cx="540000" cy="540000"/>
            <a:chOff x="720740" y="1207437"/>
            <a:chExt cx="540000" cy="540000"/>
          </a:xfrm>
        </p:grpSpPr>
        <p:sp>
          <p:nvSpPr>
            <p:cNvPr id="35" name="Larme 34">
              <a:extLst>
                <a:ext uri="{FF2B5EF4-FFF2-40B4-BE49-F238E27FC236}">
                  <a16:creationId xmlns:a16="http://schemas.microsoft.com/office/drawing/2014/main" id="{8BAE97CB-124C-55A2-B997-D1E1DF388E3E}"/>
                </a:ext>
              </a:extLst>
            </p:cNvPr>
            <p:cNvSpPr/>
            <p:nvPr/>
          </p:nvSpPr>
          <p:spPr>
            <a:xfrm rot="8100000">
              <a:off x="720740" y="1207437"/>
              <a:ext cx="540000" cy="540000"/>
            </a:xfrm>
            <a:prstGeom prst="teardrop">
              <a:avLst>
                <a:gd name="adj" fmla="val 158425"/>
              </a:avLst>
            </a:prstGeom>
            <a:solidFill>
              <a:srgbClr val="C00000"/>
            </a:solidFill>
            <a:ln w="57150">
              <a:solidFill>
                <a:schemeClr val="accent2">
                  <a:lumMod val="60000"/>
                  <a:lumOff val="40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49ACECFD-A242-A41F-ED95-0A6ECD8D78B8}"/>
                </a:ext>
              </a:extLst>
            </p:cNvPr>
            <p:cNvSpPr/>
            <p:nvPr/>
          </p:nvSpPr>
          <p:spPr>
            <a:xfrm>
              <a:off x="864740" y="1351437"/>
              <a:ext cx="252000" cy="252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AE47C712-18DE-969E-538D-BF403FA6609B}"/>
              </a:ext>
            </a:extLst>
          </p:cNvPr>
          <p:cNvGrpSpPr/>
          <p:nvPr/>
        </p:nvGrpSpPr>
        <p:grpSpPr>
          <a:xfrm>
            <a:off x="3276160" y="1095250"/>
            <a:ext cx="540000" cy="540000"/>
            <a:chOff x="720740" y="1207437"/>
            <a:chExt cx="540000" cy="540000"/>
          </a:xfrm>
        </p:grpSpPr>
        <p:sp>
          <p:nvSpPr>
            <p:cNvPr id="38" name="Larme 37">
              <a:extLst>
                <a:ext uri="{FF2B5EF4-FFF2-40B4-BE49-F238E27FC236}">
                  <a16:creationId xmlns:a16="http://schemas.microsoft.com/office/drawing/2014/main" id="{3997935C-316F-9315-55CC-AEAF597A0FBA}"/>
                </a:ext>
              </a:extLst>
            </p:cNvPr>
            <p:cNvSpPr/>
            <p:nvPr/>
          </p:nvSpPr>
          <p:spPr>
            <a:xfrm rot="8100000">
              <a:off x="720740" y="1207437"/>
              <a:ext cx="540000" cy="540000"/>
            </a:xfrm>
            <a:prstGeom prst="teardrop">
              <a:avLst>
                <a:gd name="adj" fmla="val 158425"/>
              </a:avLst>
            </a:prstGeom>
            <a:solidFill>
              <a:schemeClr val="bg2">
                <a:lumMod val="75000"/>
              </a:schemeClr>
            </a:solidFill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BC92E113-702D-2901-491E-357E9ED41F0E}"/>
                </a:ext>
              </a:extLst>
            </p:cNvPr>
            <p:cNvSpPr/>
            <p:nvPr/>
          </p:nvSpPr>
          <p:spPr>
            <a:xfrm>
              <a:off x="864740" y="1351437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96837B8D-687C-1A71-B655-B7D45EFC42CC}"/>
              </a:ext>
            </a:extLst>
          </p:cNvPr>
          <p:cNvGrpSpPr/>
          <p:nvPr/>
        </p:nvGrpSpPr>
        <p:grpSpPr>
          <a:xfrm>
            <a:off x="3981010" y="1095250"/>
            <a:ext cx="540000" cy="540000"/>
            <a:chOff x="720740" y="1207437"/>
            <a:chExt cx="540000" cy="540000"/>
          </a:xfrm>
        </p:grpSpPr>
        <p:sp>
          <p:nvSpPr>
            <p:cNvPr id="41" name="Larme 40">
              <a:extLst>
                <a:ext uri="{FF2B5EF4-FFF2-40B4-BE49-F238E27FC236}">
                  <a16:creationId xmlns:a16="http://schemas.microsoft.com/office/drawing/2014/main" id="{B08ED67E-8EF8-AF5F-3A22-F32EB586EE77}"/>
                </a:ext>
              </a:extLst>
            </p:cNvPr>
            <p:cNvSpPr/>
            <p:nvPr/>
          </p:nvSpPr>
          <p:spPr>
            <a:xfrm rot="8100000">
              <a:off x="720740" y="1207437"/>
              <a:ext cx="540000" cy="540000"/>
            </a:xfrm>
            <a:prstGeom prst="teardrop">
              <a:avLst>
                <a:gd name="adj" fmla="val 158425"/>
              </a:avLst>
            </a:prstGeo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37813AED-346E-447C-C20C-A6870B3D852D}"/>
                </a:ext>
              </a:extLst>
            </p:cNvPr>
            <p:cNvSpPr/>
            <p:nvPr/>
          </p:nvSpPr>
          <p:spPr>
            <a:xfrm>
              <a:off x="864740" y="1351437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E4C6D5A7-55EE-EB7C-C0EC-738D17FD6837}"/>
              </a:ext>
            </a:extLst>
          </p:cNvPr>
          <p:cNvGrpSpPr/>
          <p:nvPr/>
        </p:nvGrpSpPr>
        <p:grpSpPr>
          <a:xfrm>
            <a:off x="4685860" y="1095250"/>
            <a:ext cx="540000" cy="540000"/>
            <a:chOff x="720740" y="1207437"/>
            <a:chExt cx="540000" cy="540000"/>
          </a:xfrm>
        </p:grpSpPr>
        <p:sp>
          <p:nvSpPr>
            <p:cNvPr id="44" name="Larme 43">
              <a:extLst>
                <a:ext uri="{FF2B5EF4-FFF2-40B4-BE49-F238E27FC236}">
                  <a16:creationId xmlns:a16="http://schemas.microsoft.com/office/drawing/2014/main" id="{0E7F8F66-2F64-1835-1A53-8F4162E679FE}"/>
                </a:ext>
              </a:extLst>
            </p:cNvPr>
            <p:cNvSpPr/>
            <p:nvPr/>
          </p:nvSpPr>
          <p:spPr>
            <a:xfrm rot="8100000">
              <a:off x="720740" y="1207437"/>
              <a:ext cx="540000" cy="540000"/>
            </a:xfrm>
            <a:prstGeom prst="teardrop">
              <a:avLst>
                <a:gd name="adj" fmla="val 158425"/>
              </a:avLst>
            </a:prstGeo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6C151845-A893-4337-24FA-427DF08AD3A3}"/>
                </a:ext>
              </a:extLst>
            </p:cNvPr>
            <p:cNvSpPr/>
            <p:nvPr/>
          </p:nvSpPr>
          <p:spPr>
            <a:xfrm>
              <a:off x="864740" y="1351437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1D375B05-51F8-149D-FA67-E374BA4BAB9E}"/>
              </a:ext>
            </a:extLst>
          </p:cNvPr>
          <p:cNvGrpSpPr/>
          <p:nvPr/>
        </p:nvGrpSpPr>
        <p:grpSpPr>
          <a:xfrm>
            <a:off x="5390710" y="1095250"/>
            <a:ext cx="540000" cy="540000"/>
            <a:chOff x="720740" y="1207437"/>
            <a:chExt cx="540000" cy="540000"/>
          </a:xfrm>
        </p:grpSpPr>
        <p:sp>
          <p:nvSpPr>
            <p:cNvPr id="47" name="Larme 46">
              <a:extLst>
                <a:ext uri="{FF2B5EF4-FFF2-40B4-BE49-F238E27FC236}">
                  <a16:creationId xmlns:a16="http://schemas.microsoft.com/office/drawing/2014/main" id="{7BBACF2D-D5DE-683A-4F5A-94165ABFC204}"/>
                </a:ext>
              </a:extLst>
            </p:cNvPr>
            <p:cNvSpPr/>
            <p:nvPr/>
          </p:nvSpPr>
          <p:spPr>
            <a:xfrm rot="8100000">
              <a:off x="720740" y="1207437"/>
              <a:ext cx="540000" cy="540000"/>
            </a:xfrm>
            <a:prstGeom prst="teardrop">
              <a:avLst>
                <a:gd name="adj" fmla="val 158425"/>
              </a:avLst>
            </a:prstGeo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7566C6C2-5FA3-504B-52C4-900A8A48B58B}"/>
                </a:ext>
              </a:extLst>
            </p:cNvPr>
            <p:cNvSpPr/>
            <p:nvPr/>
          </p:nvSpPr>
          <p:spPr>
            <a:xfrm>
              <a:off x="864740" y="1351437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0942BD17-B4B5-0CBA-4350-05BD6E5D1CBA}"/>
              </a:ext>
            </a:extLst>
          </p:cNvPr>
          <p:cNvGrpSpPr/>
          <p:nvPr/>
        </p:nvGrpSpPr>
        <p:grpSpPr>
          <a:xfrm>
            <a:off x="6095560" y="1095250"/>
            <a:ext cx="540000" cy="540000"/>
            <a:chOff x="720740" y="1207437"/>
            <a:chExt cx="540000" cy="540000"/>
          </a:xfrm>
        </p:grpSpPr>
        <p:sp>
          <p:nvSpPr>
            <p:cNvPr id="50" name="Larme 49">
              <a:extLst>
                <a:ext uri="{FF2B5EF4-FFF2-40B4-BE49-F238E27FC236}">
                  <a16:creationId xmlns:a16="http://schemas.microsoft.com/office/drawing/2014/main" id="{29523470-6CBC-7FE6-C053-0C66F6116426}"/>
                </a:ext>
              </a:extLst>
            </p:cNvPr>
            <p:cNvSpPr/>
            <p:nvPr/>
          </p:nvSpPr>
          <p:spPr>
            <a:xfrm rot="8100000">
              <a:off x="720740" y="1207437"/>
              <a:ext cx="540000" cy="540000"/>
            </a:xfrm>
            <a:prstGeom prst="teardrop">
              <a:avLst>
                <a:gd name="adj" fmla="val 158425"/>
              </a:avLst>
            </a:prstGeo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8FBDFDD-EFE8-031D-A12D-FF39B471EA18}"/>
                </a:ext>
              </a:extLst>
            </p:cNvPr>
            <p:cNvSpPr/>
            <p:nvPr/>
          </p:nvSpPr>
          <p:spPr>
            <a:xfrm>
              <a:off x="864740" y="1351437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A7A3A7DD-C45A-4210-FC11-7B9EE62B76EB}"/>
              </a:ext>
            </a:extLst>
          </p:cNvPr>
          <p:cNvGrpSpPr/>
          <p:nvPr/>
        </p:nvGrpSpPr>
        <p:grpSpPr>
          <a:xfrm>
            <a:off x="2894322" y="2830392"/>
            <a:ext cx="540000" cy="540000"/>
            <a:chOff x="720740" y="1207437"/>
            <a:chExt cx="540000" cy="540000"/>
          </a:xfrm>
          <a:effectLst/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327223DB-BF94-8249-AD87-BED3102551BA}"/>
                </a:ext>
              </a:extLst>
            </p:cNvPr>
            <p:cNvSpPr/>
            <p:nvPr/>
          </p:nvSpPr>
          <p:spPr>
            <a:xfrm rot="8100000">
              <a:off x="720740" y="1207437"/>
              <a:ext cx="540000" cy="540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7A0000"/>
              </a:solidFill>
            </a:ln>
            <a:effectLst/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27977B01-C372-3D49-DF4A-07E44AB3C2EF}"/>
                </a:ext>
              </a:extLst>
            </p:cNvPr>
            <p:cNvSpPr/>
            <p:nvPr/>
          </p:nvSpPr>
          <p:spPr>
            <a:xfrm>
              <a:off x="864740" y="1351437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A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" name="Est égal à 5">
            <a:extLst>
              <a:ext uri="{FF2B5EF4-FFF2-40B4-BE49-F238E27FC236}">
                <a16:creationId xmlns:a16="http://schemas.microsoft.com/office/drawing/2014/main" id="{DCB51DD4-4E33-9957-89D8-5E46FEA5DA9A}"/>
              </a:ext>
            </a:extLst>
          </p:cNvPr>
          <p:cNvSpPr/>
          <p:nvPr/>
        </p:nvSpPr>
        <p:spPr>
          <a:xfrm rot="5400000">
            <a:off x="3895787" y="2691939"/>
            <a:ext cx="710446" cy="763676"/>
          </a:xfrm>
          <a:prstGeom prst="mathEqual">
            <a:avLst/>
          </a:prstGeom>
          <a:solidFill>
            <a:srgbClr val="C00000"/>
          </a:solidFill>
          <a:ln>
            <a:solidFill>
              <a:srgbClr val="7A0000"/>
            </a:solidFill>
          </a:ln>
          <a:effectLst/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32F63B8D-0F55-C2F8-C968-1182C738F08D}"/>
              </a:ext>
            </a:extLst>
          </p:cNvPr>
          <p:cNvGrpSpPr/>
          <p:nvPr/>
        </p:nvGrpSpPr>
        <p:grpSpPr>
          <a:xfrm>
            <a:off x="6686684" y="4654864"/>
            <a:ext cx="540000" cy="540000"/>
            <a:chOff x="720740" y="1207437"/>
            <a:chExt cx="540000" cy="540000"/>
          </a:xfrm>
        </p:grpSpPr>
        <p:sp>
          <p:nvSpPr>
            <p:cNvPr id="7" name="Larme 6">
              <a:extLst>
                <a:ext uri="{FF2B5EF4-FFF2-40B4-BE49-F238E27FC236}">
                  <a16:creationId xmlns:a16="http://schemas.microsoft.com/office/drawing/2014/main" id="{C50C1B81-FC3B-9132-B754-89EDE92C1A65}"/>
                </a:ext>
              </a:extLst>
            </p:cNvPr>
            <p:cNvSpPr/>
            <p:nvPr/>
          </p:nvSpPr>
          <p:spPr>
            <a:xfrm rot="8100000">
              <a:off x="720740" y="1207437"/>
              <a:ext cx="540000" cy="540000"/>
            </a:xfrm>
            <a:prstGeom prst="teardrop">
              <a:avLst>
                <a:gd name="adj" fmla="val 158425"/>
              </a:avLst>
            </a:prstGeom>
            <a:solidFill>
              <a:srgbClr val="C00000"/>
            </a:solidFill>
            <a:ln w="57150">
              <a:solidFill>
                <a:schemeClr val="accent2">
                  <a:lumMod val="60000"/>
                  <a:lumOff val="40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39C6E9CC-6228-6780-4015-16E1FA935043}"/>
                </a:ext>
              </a:extLst>
            </p:cNvPr>
            <p:cNvSpPr/>
            <p:nvPr/>
          </p:nvSpPr>
          <p:spPr>
            <a:xfrm>
              <a:off x="864740" y="1351437"/>
              <a:ext cx="252000" cy="252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C0A306C5-1453-F0D5-2550-66C6650B49FE}"/>
              </a:ext>
            </a:extLst>
          </p:cNvPr>
          <p:cNvGrpSpPr/>
          <p:nvPr/>
        </p:nvGrpSpPr>
        <p:grpSpPr>
          <a:xfrm>
            <a:off x="6054822" y="4654864"/>
            <a:ext cx="540000" cy="540000"/>
            <a:chOff x="720740" y="1207437"/>
            <a:chExt cx="540000" cy="540000"/>
          </a:xfrm>
        </p:grpSpPr>
        <p:sp>
          <p:nvSpPr>
            <p:cNvPr id="10" name="Larme 9">
              <a:extLst>
                <a:ext uri="{FF2B5EF4-FFF2-40B4-BE49-F238E27FC236}">
                  <a16:creationId xmlns:a16="http://schemas.microsoft.com/office/drawing/2014/main" id="{3A92F503-4F7C-16ED-CAEE-1362B6816BE9}"/>
                </a:ext>
              </a:extLst>
            </p:cNvPr>
            <p:cNvSpPr/>
            <p:nvPr/>
          </p:nvSpPr>
          <p:spPr>
            <a:xfrm rot="8100000">
              <a:off x="720740" y="1207437"/>
              <a:ext cx="540000" cy="540000"/>
            </a:xfrm>
            <a:prstGeom prst="teardrop">
              <a:avLst>
                <a:gd name="adj" fmla="val 15842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DC86AE40-5BAA-8A75-CA5C-EE843B5FA992}"/>
                </a:ext>
              </a:extLst>
            </p:cNvPr>
            <p:cNvSpPr/>
            <p:nvPr/>
          </p:nvSpPr>
          <p:spPr>
            <a:xfrm>
              <a:off x="864740" y="1351437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2693253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Thibaut Hazebroucq</dc:creator>
  <cp:lastModifiedBy>Thibaut Hazebroucq</cp:lastModifiedBy>
  <cp:revision>1</cp:revision>
  <dcterms:created xsi:type="dcterms:W3CDTF">2024-05-14T22:47:41Z</dcterms:created>
  <dcterms:modified xsi:type="dcterms:W3CDTF">2024-05-16T03:54:09Z</dcterms:modified>
</cp:coreProperties>
</file>