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nl-NL"/>
              <a:t>Klik op het pictogram als u een onlineafbeelding wilt toevoegen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nl-NL"/>
              <a:t>Klik op het pictogram als u een onlineafbeelding wilt toevoegen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nl-NL"/>
              <a:t>Klik op het pictogram als u een onlineafbeelding wilt toevoegen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Slimme</a:t>
            </a:r>
            <a:r>
              <a:rPr lang="en-US" dirty="0"/>
              <a:t> planner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Thibo Lippens</a:t>
            </a:r>
          </a:p>
          <a:p>
            <a:r>
              <a:rPr lang="en-US" dirty="0" err="1"/>
              <a:t>Elektronica</a:t>
            </a:r>
            <a:r>
              <a:rPr lang="en-US" dirty="0"/>
              <a:t>-ICT 2ICa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 err="1"/>
              <a:t>Inleiding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Probleem</a:t>
            </a:r>
            <a:r>
              <a:rPr lang="en-US" dirty="0"/>
              <a:t> </a:t>
            </a:r>
            <a:r>
              <a:rPr lang="en-US" dirty="0" err="1"/>
              <a:t>identificatie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Canvas </a:t>
            </a:r>
            <a:r>
              <a:rPr lang="en-US" dirty="0" err="1"/>
              <a:t>Overzicht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SWOT-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Prototype </a:t>
            </a:r>
            <a:r>
              <a:rPr lang="en-US" dirty="0" err="1"/>
              <a:t>Ontwikkeling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</a:t>
            </a:r>
            <a:r>
              <a:rPr lang="en-US" dirty="0" err="1"/>
              <a:t>Systeem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Conclusie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9CA71-28DF-028B-7B88-D54E96CE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Probleem identificatie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98D8AC-981F-D738-9BAA-BFA9C3F007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- Slechte Planning</a:t>
            </a:r>
          </a:p>
          <a:p>
            <a:r>
              <a:rPr lang="nl-NL" dirty="0"/>
              <a:t>- Altijd dingen vergeten</a:t>
            </a: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612EC3-230D-645A-7115-C0FD3EBA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6739DB-E76D-DBF5-B82E-A4E9480B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68AB59-8274-26BB-5785-CF2E7439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5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30811-AE56-5D32-1F29-4D6FA40A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/>
          </a:bodyPr>
          <a:lstStyle/>
          <a:p>
            <a:r>
              <a:rPr lang="nl-NL" dirty="0"/>
              <a:t>Project canvas overzicht</a:t>
            </a:r>
            <a:endParaRPr lang="en-US" dirty="0"/>
          </a:p>
        </p:txBody>
      </p:sp>
      <p:pic>
        <p:nvPicPr>
          <p:cNvPr id="7" name="Afbeelding 6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08D513FF-2C59-5D43-4C59-51EF43AD8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10" y="1548498"/>
            <a:ext cx="5684590" cy="5172977"/>
          </a:xfrm>
          <a:prstGeom prst="rect">
            <a:avLst/>
          </a:prstGeom>
          <a:noFill/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653948-A07E-E7C3-2C38-B511AD44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4141B0-BE45-64DE-7C3D-36220451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EB18BA-B5B7-92A6-F4DF-B3204530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D4E9B-1087-538F-A51D-420A78CA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/>
          </a:bodyPr>
          <a:lstStyle/>
          <a:p>
            <a:r>
              <a:rPr lang="nl-NL" dirty="0"/>
              <a:t>SWOT-analyse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60F770F-01A3-48C6-22B0-E0D15FC9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885030"/>
            <a:ext cx="10515600" cy="4232528"/>
          </a:xfrm>
          <a:prstGeom prst="rect">
            <a:avLst/>
          </a:prstGeom>
          <a:noFill/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552738-0AF8-DD44-9EAC-916A93F5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D01E76-4D70-6C3C-846F-E8C20F53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21743F-F671-D4FA-B517-9C9163BC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EE9FEA1-C934-282F-FD27-302B4AC178FF}"/>
              </a:ext>
            </a:extLst>
          </p:cNvPr>
          <p:cNvSpPr txBox="1"/>
          <p:nvPr/>
        </p:nvSpPr>
        <p:spPr>
          <a:xfrm>
            <a:off x="1323975" y="3000374"/>
            <a:ext cx="2293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Gebruiksvriendelijk-</a:t>
            </a:r>
          </a:p>
          <a:p>
            <a:r>
              <a:rPr lang="nl-NL" dirty="0" err="1"/>
              <a:t>heid</a:t>
            </a:r>
            <a:endParaRPr lang="en-US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B9CCEAD-0834-24A5-32B4-73030893C4B0}"/>
              </a:ext>
            </a:extLst>
          </p:cNvPr>
          <p:cNvSpPr txBox="1"/>
          <p:nvPr/>
        </p:nvSpPr>
        <p:spPr>
          <a:xfrm>
            <a:off x="1323975" y="386279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Persoonlijk </a:t>
            </a:r>
          </a:p>
          <a:p>
            <a:r>
              <a:rPr lang="nl-NL" dirty="0"/>
              <a:t>aanpasbaar</a:t>
            </a:r>
            <a:endParaRPr lang="en-US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FEE97E3-91A3-44FC-185C-E7A5F67276B3}"/>
              </a:ext>
            </a:extLst>
          </p:cNvPr>
          <p:cNvSpPr txBox="1"/>
          <p:nvPr/>
        </p:nvSpPr>
        <p:spPr>
          <a:xfrm>
            <a:off x="3781076" y="3000375"/>
            <a:ext cx="253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Geen </a:t>
            </a:r>
            <a:r>
              <a:rPr lang="nl-NL" dirty="0" err="1"/>
              <a:t>geadvanceerde</a:t>
            </a:r>
            <a:r>
              <a:rPr lang="nl-NL" dirty="0"/>
              <a:t> </a:t>
            </a:r>
          </a:p>
          <a:p>
            <a:r>
              <a:rPr lang="nl-NL" dirty="0"/>
              <a:t>functies</a:t>
            </a:r>
            <a:endParaRPr lang="en-US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C89BA07-CF28-4627-02CF-44211AF7F94A}"/>
              </a:ext>
            </a:extLst>
          </p:cNvPr>
          <p:cNvSpPr txBox="1"/>
          <p:nvPr/>
        </p:nvSpPr>
        <p:spPr>
          <a:xfrm>
            <a:off x="3781076" y="4001294"/>
            <a:ext cx="210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Beperkte bronnen</a:t>
            </a:r>
            <a:endParaRPr lang="en-US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908A43C-11E0-ED98-01FD-ADD9D7AE5212}"/>
              </a:ext>
            </a:extLst>
          </p:cNvPr>
          <p:cNvSpPr txBox="1"/>
          <p:nvPr/>
        </p:nvSpPr>
        <p:spPr>
          <a:xfrm>
            <a:off x="6475165" y="3000375"/>
            <a:ext cx="23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Groeiende behoefte</a:t>
            </a:r>
            <a:endParaRPr lang="en-US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4133B89F-D16D-593A-98C6-856F3A89C80A}"/>
              </a:ext>
            </a:extLst>
          </p:cNvPr>
          <p:cNvSpPr txBox="1"/>
          <p:nvPr/>
        </p:nvSpPr>
        <p:spPr>
          <a:xfrm>
            <a:off x="6475165" y="3862794"/>
            <a:ext cx="2057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Integratie andere </a:t>
            </a:r>
          </a:p>
          <a:p>
            <a:r>
              <a:rPr lang="nl-NL" dirty="0"/>
              <a:t>platforms</a:t>
            </a:r>
            <a:endParaRPr lang="en-US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B3AF214B-D71A-BBC5-BA35-1CF98FA2851A}"/>
              </a:ext>
            </a:extLst>
          </p:cNvPr>
          <p:cNvSpPr txBox="1"/>
          <p:nvPr/>
        </p:nvSpPr>
        <p:spPr>
          <a:xfrm>
            <a:off x="9172575" y="3000375"/>
            <a:ext cx="15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Concurrentie</a:t>
            </a:r>
            <a:endParaRPr lang="en-US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1EC3864-91B6-B762-ABEF-89C819BB5643}"/>
              </a:ext>
            </a:extLst>
          </p:cNvPr>
          <p:cNvSpPr txBox="1"/>
          <p:nvPr/>
        </p:nvSpPr>
        <p:spPr>
          <a:xfrm>
            <a:off x="9172575" y="3851620"/>
            <a:ext cx="1750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Veranderende </a:t>
            </a:r>
          </a:p>
          <a:p>
            <a:r>
              <a:rPr lang="nl-NL" dirty="0"/>
              <a:t>Technologie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8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3C1F7-F1AB-00D8-F2BF-E98B7375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/>
          </a:bodyPr>
          <a:lstStyle/>
          <a:p>
            <a:r>
              <a:rPr lang="nl-NL" dirty="0"/>
              <a:t>Prototype </a:t>
            </a:r>
            <a:r>
              <a:rPr lang="nl-NL" dirty="0" err="1"/>
              <a:t>ontwikelling</a:t>
            </a:r>
            <a:endParaRPr lang="en-US" dirty="0"/>
          </a:p>
        </p:txBody>
      </p:sp>
      <p:pic>
        <p:nvPicPr>
          <p:cNvPr id="7" name="Afbeelding 6" descr="Any.do Dashboard">
            <a:extLst>
              <a:ext uri="{FF2B5EF4-FFF2-40B4-BE49-F238E27FC236}">
                <a16:creationId xmlns:a16="http://schemas.microsoft.com/office/drawing/2014/main" id="{B60282A1-0C55-2407-97C8-A918208F2A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1635" y="1825625"/>
            <a:ext cx="625448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E2D597-2636-2ECE-EA75-C77DF276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50ECAA-668D-9CE4-EDD2-97E0115C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67EB13-99F6-B04D-293C-FF9CE81D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20728-47D0-E6BA-BC26-AF319A27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systeem ontwikkelen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AF797F-7108-556F-D0FA-74AF6EDCB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Waarom?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Hoe?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Wie?</a:t>
            </a:r>
          </a:p>
          <a:p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74247D-7B8F-D32B-47D0-8E27A913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8CC527-13C7-5FE2-4FC7-9404F0D4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B7BBF6-9828-216E-3291-2FF3DB92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0B280-72D4-8378-0287-FBB12D4E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125AE0-4AA9-C65A-0102-CAAAA60D0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733C3A-6760-651F-0796-EE179D67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EBF71F-0FD9-5345-B8A9-291D5408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61EC66-7C55-2127-AE38-A7E7AB9B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 err="1"/>
              <a:t>Bedankt</a:t>
            </a:r>
            <a:endParaRPr lang="en-US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76023B5B-7445-AD62-A452-92FD8F269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{F2C6B235-86B6-4DF5-AE6E-7112E1E29BF2}tf33968143_win32</Template>
  <TotalTime>21</TotalTime>
  <Words>98</Words>
  <Application>Microsoft Office PowerPoint</Application>
  <PresentationFormat>Breedbeeld</PresentationFormat>
  <Paragraphs>60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Kantoorthema</vt:lpstr>
      <vt:lpstr>Slimme planner app</vt:lpstr>
      <vt:lpstr>Inleiding</vt:lpstr>
      <vt:lpstr>Probleem identificatie</vt:lpstr>
      <vt:lpstr>Project canvas overzicht</vt:lpstr>
      <vt:lpstr>SWOT-analyse</vt:lpstr>
      <vt:lpstr>Prototype ontwikelling</vt:lpstr>
      <vt:lpstr>Test systeem ontwikkelen</vt:lpstr>
      <vt:lpstr>Conclusie</vt:lpstr>
      <vt:lpstr>Bedankt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Slimme planner app</dc:title>
  <dc:creator>Thibo Lippens</dc:creator>
  <cp:lastModifiedBy>Thibo Lippens</cp:lastModifiedBy>
  <cp:revision>1</cp:revision>
  <dcterms:created xsi:type="dcterms:W3CDTF">2024-01-07T15:37:49Z</dcterms:created>
  <dcterms:modified xsi:type="dcterms:W3CDTF">2024-01-07T15:59:15Z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