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7" r:id="rId2"/>
    <p:sldId id="256" r:id="rId3"/>
    <p:sldId id="259" r:id="rId4"/>
    <p:sldId id="260" r:id="rId5"/>
    <p:sldId id="264" r:id="rId6"/>
    <p:sldId id="296" r:id="rId7"/>
    <p:sldId id="297" r:id="rId8"/>
    <p:sldId id="298" r:id="rId9"/>
    <p:sldId id="26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260C9-8B7D-499D-A648-01441A043A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DC6447-851D-4022-842B-57E2ED08C5D5}">
      <dgm:prSet/>
      <dgm:spPr/>
      <dgm:t>
        <a:bodyPr/>
        <a:lstStyle/>
        <a:p>
          <a:r>
            <a:rPr lang="nl-BE"/>
            <a:t>Gebruiksvriendelijkheidstest</a:t>
          </a:r>
          <a:endParaRPr lang="en-US"/>
        </a:p>
      </dgm:t>
    </dgm:pt>
    <dgm:pt modelId="{685C8AF5-2AC0-4172-9B06-449855BC400D}" type="parTrans" cxnId="{B84B0C84-60AD-43D6-AAEC-9E7B6C54BF76}">
      <dgm:prSet/>
      <dgm:spPr/>
      <dgm:t>
        <a:bodyPr/>
        <a:lstStyle/>
        <a:p>
          <a:endParaRPr lang="en-US"/>
        </a:p>
      </dgm:t>
    </dgm:pt>
    <dgm:pt modelId="{C873C4C8-E682-447E-A608-2F4F75AE5B1D}" type="sibTrans" cxnId="{B84B0C84-60AD-43D6-AAEC-9E7B6C54BF76}">
      <dgm:prSet/>
      <dgm:spPr/>
      <dgm:t>
        <a:bodyPr/>
        <a:lstStyle/>
        <a:p>
          <a:endParaRPr lang="en-US"/>
        </a:p>
      </dgm:t>
    </dgm:pt>
    <dgm:pt modelId="{2D7BC1C1-6058-46D4-AA6E-A81C6E7BB15C}">
      <dgm:prSet/>
      <dgm:spPr/>
      <dgm:t>
        <a:bodyPr/>
        <a:lstStyle/>
        <a:p>
          <a:r>
            <a:rPr lang="nl-BE"/>
            <a:t>Kinderveiligheidstest</a:t>
          </a:r>
          <a:endParaRPr lang="en-US"/>
        </a:p>
      </dgm:t>
    </dgm:pt>
    <dgm:pt modelId="{371373E6-088F-4969-83E2-5F4947C04572}" type="parTrans" cxnId="{04100814-6AFA-467B-BA40-BD2243E55DFE}">
      <dgm:prSet/>
      <dgm:spPr/>
      <dgm:t>
        <a:bodyPr/>
        <a:lstStyle/>
        <a:p>
          <a:endParaRPr lang="en-US"/>
        </a:p>
      </dgm:t>
    </dgm:pt>
    <dgm:pt modelId="{6B5D7B51-5CA0-408A-9870-C0FFD9C127E6}" type="sibTrans" cxnId="{04100814-6AFA-467B-BA40-BD2243E55DFE}">
      <dgm:prSet/>
      <dgm:spPr/>
      <dgm:t>
        <a:bodyPr/>
        <a:lstStyle/>
        <a:p>
          <a:endParaRPr lang="en-US"/>
        </a:p>
      </dgm:t>
    </dgm:pt>
    <dgm:pt modelId="{7395B73C-BAEA-4664-A4AA-87199D2CE640}" type="pres">
      <dgm:prSet presAssocID="{223260C9-8B7D-499D-A648-01441A043A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F6780-AE3A-4D18-A9F7-BC78DAFBAE71}" type="pres">
      <dgm:prSet presAssocID="{37DC6447-851D-4022-842B-57E2ED08C5D5}" presName="hierRoot1" presStyleCnt="0"/>
      <dgm:spPr/>
    </dgm:pt>
    <dgm:pt modelId="{FBD1CEC7-9769-4CF1-B5F5-F746BC02358A}" type="pres">
      <dgm:prSet presAssocID="{37DC6447-851D-4022-842B-57E2ED08C5D5}" presName="composite" presStyleCnt="0"/>
      <dgm:spPr/>
    </dgm:pt>
    <dgm:pt modelId="{5A6B139C-53F8-4CE5-AAAF-E901E72DBC5A}" type="pres">
      <dgm:prSet presAssocID="{37DC6447-851D-4022-842B-57E2ED08C5D5}" presName="background" presStyleLbl="node0" presStyleIdx="0" presStyleCnt="2"/>
      <dgm:spPr/>
    </dgm:pt>
    <dgm:pt modelId="{4EA02847-D9C8-42F1-B13E-01501D26C848}" type="pres">
      <dgm:prSet presAssocID="{37DC6447-851D-4022-842B-57E2ED08C5D5}" presName="text" presStyleLbl="fgAcc0" presStyleIdx="0" presStyleCnt="2">
        <dgm:presLayoutVars>
          <dgm:chPref val="3"/>
        </dgm:presLayoutVars>
      </dgm:prSet>
      <dgm:spPr/>
    </dgm:pt>
    <dgm:pt modelId="{17A4BA1D-5995-4AFB-B883-0DEA9FD9FB91}" type="pres">
      <dgm:prSet presAssocID="{37DC6447-851D-4022-842B-57E2ED08C5D5}" presName="hierChild2" presStyleCnt="0"/>
      <dgm:spPr/>
    </dgm:pt>
    <dgm:pt modelId="{67272B4A-D448-4E66-9A9C-682B6EB12CC1}" type="pres">
      <dgm:prSet presAssocID="{2D7BC1C1-6058-46D4-AA6E-A81C6E7BB15C}" presName="hierRoot1" presStyleCnt="0"/>
      <dgm:spPr/>
    </dgm:pt>
    <dgm:pt modelId="{8CF55689-2D80-49B7-91C1-7A48CBFB8D07}" type="pres">
      <dgm:prSet presAssocID="{2D7BC1C1-6058-46D4-AA6E-A81C6E7BB15C}" presName="composite" presStyleCnt="0"/>
      <dgm:spPr/>
    </dgm:pt>
    <dgm:pt modelId="{9BE03CB7-5C11-4C1F-8459-E48D28FB16DF}" type="pres">
      <dgm:prSet presAssocID="{2D7BC1C1-6058-46D4-AA6E-A81C6E7BB15C}" presName="background" presStyleLbl="node0" presStyleIdx="1" presStyleCnt="2"/>
      <dgm:spPr/>
    </dgm:pt>
    <dgm:pt modelId="{E46410B5-1096-43E8-8608-FA81DED565DD}" type="pres">
      <dgm:prSet presAssocID="{2D7BC1C1-6058-46D4-AA6E-A81C6E7BB15C}" presName="text" presStyleLbl="fgAcc0" presStyleIdx="1" presStyleCnt="2">
        <dgm:presLayoutVars>
          <dgm:chPref val="3"/>
        </dgm:presLayoutVars>
      </dgm:prSet>
      <dgm:spPr/>
    </dgm:pt>
    <dgm:pt modelId="{57C8DB2C-E537-4EEB-978D-9ED1EE3B2B9C}" type="pres">
      <dgm:prSet presAssocID="{2D7BC1C1-6058-46D4-AA6E-A81C6E7BB15C}" presName="hierChild2" presStyleCnt="0"/>
      <dgm:spPr/>
    </dgm:pt>
  </dgm:ptLst>
  <dgm:cxnLst>
    <dgm:cxn modelId="{04100814-6AFA-467B-BA40-BD2243E55DFE}" srcId="{223260C9-8B7D-499D-A648-01441A043AE6}" destId="{2D7BC1C1-6058-46D4-AA6E-A81C6E7BB15C}" srcOrd="1" destOrd="0" parTransId="{371373E6-088F-4969-83E2-5F4947C04572}" sibTransId="{6B5D7B51-5CA0-408A-9870-C0FFD9C127E6}"/>
    <dgm:cxn modelId="{B689456C-EE39-445F-8422-107BF57A611A}" type="presOf" srcId="{223260C9-8B7D-499D-A648-01441A043AE6}" destId="{7395B73C-BAEA-4664-A4AA-87199D2CE640}" srcOrd="0" destOrd="0" presId="urn:microsoft.com/office/officeart/2005/8/layout/hierarchy1"/>
    <dgm:cxn modelId="{C764BE54-F39E-4A4B-A61B-12EE6252820B}" type="presOf" srcId="{37DC6447-851D-4022-842B-57E2ED08C5D5}" destId="{4EA02847-D9C8-42F1-B13E-01501D26C848}" srcOrd="0" destOrd="0" presId="urn:microsoft.com/office/officeart/2005/8/layout/hierarchy1"/>
    <dgm:cxn modelId="{B84B0C84-60AD-43D6-AAEC-9E7B6C54BF76}" srcId="{223260C9-8B7D-499D-A648-01441A043AE6}" destId="{37DC6447-851D-4022-842B-57E2ED08C5D5}" srcOrd="0" destOrd="0" parTransId="{685C8AF5-2AC0-4172-9B06-449855BC400D}" sibTransId="{C873C4C8-E682-447E-A608-2F4F75AE5B1D}"/>
    <dgm:cxn modelId="{4B4265D6-23D6-4503-A9F1-D0E67C3AD2B5}" type="presOf" srcId="{2D7BC1C1-6058-46D4-AA6E-A81C6E7BB15C}" destId="{E46410B5-1096-43E8-8608-FA81DED565DD}" srcOrd="0" destOrd="0" presId="urn:microsoft.com/office/officeart/2005/8/layout/hierarchy1"/>
    <dgm:cxn modelId="{0B291783-FE06-49FA-B783-D9170A0E7AE9}" type="presParOf" srcId="{7395B73C-BAEA-4664-A4AA-87199D2CE640}" destId="{9FFF6780-AE3A-4D18-A9F7-BC78DAFBAE71}" srcOrd="0" destOrd="0" presId="urn:microsoft.com/office/officeart/2005/8/layout/hierarchy1"/>
    <dgm:cxn modelId="{ADC6E607-005B-4EC7-8533-8E966C8BF59E}" type="presParOf" srcId="{9FFF6780-AE3A-4D18-A9F7-BC78DAFBAE71}" destId="{FBD1CEC7-9769-4CF1-B5F5-F746BC02358A}" srcOrd="0" destOrd="0" presId="urn:microsoft.com/office/officeart/2005/8/layout/hierarchy1"/>
    <dgm:cxn modelId="{A6875488-4139-49BB-A58C-06ABD49391A8}" type="presParOf" srcId="{FBD1CEC7-9769-4CF1-B5F5-F746BC02358A}" destId="{5A6B139C-53F8-4CE5-AAAF-E901E72DBC5A}" srcOrd="0" destOrd="0" presId="urn:microsoft.com/office/officeart/2005/8/layout/hierarchy1"/>
    <dgm:cxn modelId="{C09D6365-BBA0-45E5-8421-881B9373C8F0}" type="presParOf" srcId="{FBD1CEC7-9769-4CF1-B5F5-F746BC02358A}" destId="{4EA02847-D9C8-42F1-B13E-01501D26C848}" srcOrd="1" destOrd="0" presId="urn:microsoft.com/office/officeart/2005/8/layout/hierarchy1"/>
    <dgm:cxn modelId="{0194905C-3248-44BA-AC48-93FC8750AD31}" type="presParOf" srcId="{9FFF6780-AE3A-4D18-A9F7-BC78DAFBAE71}" destId="{17A4BA1D-5995-4AFB-B883-0DEA9FD9FB91}" srcOrd="1" destOrd="0" presId="urn:microsoft.com/office/officeart/2005/8/layout/hierarchy1"/>
    <dgm:cxn modelId="{366D98B0-AEB0-4AAD-8978-4C1C5E8F1680}" type="presParOf" srcId="{7395B73C-BAEA-4664-A4AA-87199D2CE640}" destId="{67272B4A-D448-4E66-9A9C-682B6EB12CC1}" srcOrd="1" destOrd="0" presId="urn:microsoft.com/office/officeart/2005/8/layout/hierarchy1"/>
    <dgm:cxn modelId="{0FF0FD2A-8009-44D8-9146-FB06E5029669}" type="presParOf" srcId="{67272B4A-D448-4E66-9A9C-682B6EB12CC1}" destId="{8CF55689-2D80-49B7-91C1-7A48CBFB8D07}" srcOrd="0" destOrd="0" presId="urn:microsoft.com/office/officeart/2005/8/layout/hierarchy1"/>
    <dgm:cxn modelId="{5B69D516-67F7-4362-8190-B56DB6953DBA}" type="presParOf" srcId="{8CF55689-2D80-49B7-91C1-7A48CBFB8D07}" destId="{9BE03CB7-5C11-4C1F-8459-E48D28FB16DF}" srcOrd="0" destOrd="0" presId="urn:microsoft.com/office/officeart/2005/8/layout/hierarchy1"/>
    <dgm:cxn modelId="{21E5A96D-078B-475C-A56E-2B26058A93E7}" type="presParOf" srcId="{8CF55689-2D80-49B7-91C1-7A48CBFB8D07}" destId="{E46410B5-1096-43E8-8608-FA81DED565DD}" srcOrd="1" destOrd="0" presId="urn:microsoft.com/office/officeart/2005/8/layout/hierarchy1"/>
    <dgm:cxn modelId="{0856B081-1424-426F-BA70-BF1583A53F02}" type="presParOf" srcId="{67272B4A-D448-4E66-9A9C-682B6EB12CC1}" destId="{57C8DB2C-E537-4EEB-978D-9ED1EE3B2B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B139C-53F8-4CE5-AAAF-E901E72DBC5A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02847-D9C8-42F1-B13E-01501D26C848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Gebruiksvriendelijkheidstest</a:t>
          </a:r>
          <a:endParaRPr lang="en-US" sz="2900" kern="1200"/>
        </a:p>
      </dsp:txBody>
      <dsp:txXfrm>
        <a:off x="614349" y="675946"/>
        <a:ext cx="4550175" cy="2825197"/>
      </dsp:txXfrm>
    </dsp:sp>
    <dsp:sp modelId="{9BE03CB7-5C11-4C1F-8459-E48D28FB16DF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410B5-1096-43E8-8608-FA81DED565DD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Kinderveiligheidstest</a:t>
          </a:r>
          <a:endParaRPr lang="en-US" sz="2900" kern="1200"/>
        </a:p>
      </dsp:txBody>
      <dsp:txXfrm>
        <a:off x="6390532" y="675946"/>
        <a:ext cx="4550175" cy="282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17CED-A5A5-435F-A2AC-087E52160C7F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64C0-A487-4C2F-8BFF-97BC21CB92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92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F64C0-A487-4C2F-8BFF-97BC21CB929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298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81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15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9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2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42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69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5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3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4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2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44EF71-0AC4-4EBC-87EB-FD48897FB202}" type="datetimeFigureOut">
              <a:rPr lang="nl-BE" smtClean="0"/>
              <a:t>7/01/2024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D7EF56-8187-4ACD-AC33-575042384A35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30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pic>
        <p:nvPicPr>
          <p:cNvPr id="1026" name="Picture 2" descr="Brandwond bij je kind: wat moet je doen en hoe voorkom je het? – 24Baby.nl">
            <a:extLst>
              <a:ext uri="{FF2B5EF4-FFF2-40B4-BE49-F238E27FC236}">
                <a16:creationId xmlns:a16="http://schemas.microsoft.com/office/drawing/2014/main" id="{F49CEB61-0E43-478C-CAC2-D760B3BE54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9" b="42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A3835-47F2-6E51-6DC6-73E9EB43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DFE250-BCC7-EF19-6A0C-F59852FF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GitHub &amp; Git: A Complete Guide">
            <a:extLst>
              <a:ext uri="{FF2B5EF4-FFF2-40B4-BE49-F238E27FC236}">
                <a16:creationId xmlns:a16="http://schemas.microsoft.com/office/drawing/2014/main" id="{C43A8783-C024-45A4-E7F3-D73DAABF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309909"/>
            <a:ext cx="8191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BF3B-DF9D-140B-4C97-F4348590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33A33F-40E0-56C2-414B-A8D16FE9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09" y="895706"/>
            <a:ext cx="11029615" cy="3678303"/>
          </a:xfrm>
        </p:spPr>
        <p:txBody>
          <a:bodyPr/>
          <a:lstStyle/>
          <a:p>
            <a:r>
              <a:rPr lang="nl-BE" dirty="0"/>
              <a:t>https://github.com/ThiboTer/Opdracht-Process-design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76271A-F47A-7C39-6CD4-48B1F551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29791"/>
            <a:ext cx="8572941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n Jambon: &quot;Brandend huis moet eerst kans krijgen zelf aan vlammen te  ontsnappen&quot; - Het beleg van antwerpen">
            <a:extLst>
              <a:ext uri="{FF2B5EF4-FFF2-40B4-BE49-F238E27FC236}">
                <a16:creationId xmlns:a16="http://schemas.microsoft.com/office/drawing/2014/main" id="{F78B85B0-CF39-F0BB-5061-4F26C5F19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r="9091" b="82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5BF3B-DF9D-140B-4C97-F4348590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Bedankt  voor jullie aandacht.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33A33F-40E0-56C2-414B-A8D16FE9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3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30" name="Picture 6" descr="Knus in huis met kaarsjes, is dat wel een goed idee? | Het Belang van  Limburg Mobile">
            <a:extLst>
              <a:ext uri="{FF2B5EF4-FFF2-40B4-BE49-F238E27FC236}">
                <a16:creationId xmlns:a16="http://schemas.microsoft.com/office/drawing/2014/main" id="{04F66868-EC74-7B5D-414B-F8894FED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898" b="1449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198EB-FD95-A104-8B3B-3B10F1A3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nl-BE" sz="4000" dirty="0">
                <a:solidFill>
                  <a:srgbClr val="FFFFFF"/>
                </a:solidFill>
              </a:rPr>
              <a:t>e-</a:t>
            </a:r>
            <a:r>
              <a:rPr lang="nl-BE" sz="4000" dirty="0" err="1">
                <a:solidFill>
                  <a:srgbClr val="FFFFFF"/>
                </a:solidFill>
              </a:rPr>
              <a:t>SAFEcandle</a:t>
            </a:r>
            <a:endParaRPr lang="nl-BE" sz="4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7D5A9C6-C0CB-E9CC-60FC-EB97943B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EBEBEB"/>
                </a:solidFill>
              </a:rPr>
              <a:t>Ramsey carpentier, michiel ooghe, thibo terryn, florian titiljon</a:t>
            </a:r>
          </a:p>
        </p:txBody>
      </p:sp>
    </p:spTree>
    <p:extLst>
      <p:ext uri="{BB962C8B-B14F-4D97-AF65-F5344CB8AC3E}">
        <p14:creationId xmlns:p14="http://schemas.microsoft.com/office/powerpoint/2010/main" val="29800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309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E8D33A-0568-FAE9-441D-920449F7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nl-BE" sz="2400">
                <a:solidFill>
                  <a:srgbClr val="FFFFFF"/>
                </a:solidFill>
              </a:rPr>
              <a:t>Wat is ons probleem? </a:t>
            </a:r>
          </a:p>
        </p:txBody>
      </p: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3097" name="Rectangle 309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5B04ED-3C70-9099-A555-6CF3D7A4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nl-BE" sz="1600">
                <a:solidFill>
                  <a:srgbClr val="FFFFFF"/>
                </a:solidFill>
              </a:rPr>
              <a:t>Kleine broertje</a:t>
            </a:r>
          </a:p>
          <a:p>
            <a:r>
              <a:rPr lang="nl-BE" sz="1600">
                <a:solidFill>
                  <a:srgbClr val="FFFFFF"/>
                </a:solidFill>
              </a:rPr>
              <a:t>Graag ontdekken</a:t>
            </a:r>
          </a:p>
          <a:p>
            <a:r>
              <a:rPr lang="nl-BE" sz="1600">
                <a:solidFill>
                  <a:srgbClr val="FFFFFF"/>
                </a:solidFill>
              </a:rPr>
              <a:t>Kaarsjes </a:t>
            </a:r>
          </a:p>
          <a:p>
            <a:pPr marL="0" indent="0">
              <a:buNone/>
            </a:pPr>
            <a:endParaRPr lang="nl-BE" sz="1600">
              <a:solidFill>
                <a:srgbClr val="FFFFFF"/>
              </a:solidFill>
            </a:endParaRPr>
          </a:p>
        </p:txBody>
      </p:sp>
      <p:pic>
        <p:nvPicPr>
          <p:cNvPr id="3076" name="Picture 4" descr="Optrekken en langslopen · Nederlandse Brandwonden Stichting">
            <a:extLst>
              <a:ext uri="{FF2B5EF4-FFF2-40B4-BE49-F238E27FC236}">
                <a16:creationId xmlns:a16="http://schemas.microsoft.com/office/drawing/2014/main" id="{FF2B2651-BF5F-BBDA-6982-B514F9F8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800" y="1282580"/>
            <a:ext cx="6866506" cy="429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9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462938-4595-8E86-4CD3-3173AEE8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Voor welk oplossing gaan we?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6775A4-2B5F-A778-AD82-4251E41C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accent1">
                    <a:lumMod val="75000"/>
                    <a:lumOff val="25000"/>
                  </a:schemeClr>
                </a:solidFill>
              </a:rPr>
              <a:t>E-SafeCandle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pic>
        <p:nvPicPr>
          <p:cNvPr id="4" name="Afbeelding 3" descr="Afbeelding met overdekt, vloer, tafel, zitten&#10;&#10;Automatisch gegenereerde beschrijving">
            <a:extLst>
              <a:ext uri="{FF2B5EF4-FFF2-40B4-BE49-F238E27FC236}">
                <a16:creationId xmlns:a16="http://schemas.microsoft.com/office/drawing/2014/main" id="{89785E6D-56F0-40DF-9F32-519F8DDCA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0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C5254A58-EE5D-8599-932B-9892473EF528}"/>
              </a:ext>
            </a:extLst>
          </p:cNvPr>
          <p:cNvGrpSpPr/>
          <p:nvPr/>
        </p:nvGrpSpPr>
        <p:grpSpPr>
          <a:xfrm>
            <a:off x="9197906" y="3220252"/>
            <a:ext cx="2063001" cy="1598790"/>
            <a:chOff x="8512979" y="2709101"/>
            <a:chExt cx="2063001" cy="159879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A82E1F1E-8A1C-EB1D-5AE1-D47174CBEB23}"/>
                </a:ext>
              </a:extLst>
            </p:cNvPr>
            <p:cNvSpPr txBox="1"/>
            <p:nvPr/>
          </p:nvSpPr>
          <p:spPr>
            <a:xfrm>
              <a:off x="8512979" y="2709101"/>
              <a:ext cx="2063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SWOT Analyse</a:t>
              </a:r>
              <a:endParaRPr lang="nl-BE" sz="2400" dirty="0"/>
            </a:p>
          </p:txBody>
        </p:sp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C60374B1-746F-B184-CB9B-D6E73F9ED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2" b="83262" l="9722" r="87963">
                          <a14:foregroundMark x1="18981" y1="18026" x2="34259" y2="14163"/>
                          <a14:foregroundMark x1="49537" y1="14592" x2="49074" y2="20601"/>
                          <a14:foregroundMark x1="49537" y1="29614" x2="49537" y2="29614"/>
                          <a14:foregroundMark x1="50813" y1="79376" x2="50926" y2="83262"/>
                          <a14:foregroundMark x1="49537" y1="35622" x2="50799" y2="78908"/>
                          <a14:foregroundMark x1="10648" y1="46781" x2="15278" y2="46781"/>
                          <a14:foregroundMark x1="87963" y1="46352" x2="82870" y2="46352"/>
                          <a14:foregroundMark x1="50463" y1="10300" x2="50463" y2="9442"/>
                          <a14:foregroundMark x1="69444" y1="69957" x2="68056" y2="59227"/>
                          <a14:foregroundMark x1="59259" y1="67382" x2="83333" y2="60515"/>
                          <a14:foregroundMark x1="83333" y1="60515" x2="69907" y2="78112"/>
                          <a14:foregroundMark x1="69907" y1="78112" x2="58796" y2="66953"/>
                          <a14:foregroundMark x1="28241" y1="70815" x2="20833" y2="70815"/>
                          <a14:foregroundMark x1="26389" y1="54936" x2="30556" y2="73391"/>
                          <a14:foregroundMark x1="38889" y1="29614" x2="29167" y2="20601"/>
                          <a14:foregroundMark x1="24074" y1="20172" x2="34385" y2="31468"/>
                          <a14:foregroundMark x1="16667" y1="24034" x2="28265" y2="34503"/>
                          <a14:foregroundMark x1="26852" y1="54506" x2="16204" y2="65665"/>
                          <a14:foregroundMark x1="28704" y1="53648" x2="37963" y2="73820"/>
                          <a14:foregroundMark x1="37963" y1="73820" x2="15741" y2="68670"/>
                          <a14:foregroundMark x1="59259" y1="64378" x2="83333" y2="61803"/>
                          <a14:foregroundMark x1="83333" y1="61803" x2="62963" y2="75966"/>
                          <a14:foregroundMark x1="62963" y1="75966" x2="60648" y2="64378"/>
                          <a14:foregroundMark x1="60648" y1="63948" x2="84259" y2="65665"/>
                          <a14:foregroundMark x1="84259" y1="65665" x2="71759" y2="77682"/>
                          <a14:foregroundMark x1="60648" y1="62232" x2="83333" y2="59227"/>
                          <a14:foregroundMark x1="82407" y1="58369" x2="61111" y2="59227"/>
                          <a14:foregroundMark x1="17593" y1="21030" x2="39815" y2="33476"/>
                          <a14:foregroundMark x1="39815" y1="33476" x2="32870" y2="17167"/>
                          <a14:foregroundMark x1="37963" y1="33476" x2="15741" y2="25322"/>
                          <a14:foregroundMark x1="50463" y1="9442" x2="50463" y2="9442"/>
                          <a14:foregroundMark x1="50463" y1="9442" x2="50463" y2="9442"/>
                          <a14:foregroundMark x1="50463" y1="9442" x2="50463" y2="9442"/>
                          <a14:foregroundMark x1="50000" y1="9442" x2="50463" y2="9871"/>
                          <a14:foregroundMark x1="50926" y1="10730" x2="50463" y2="9871"/>
                          <a14:foregroundMark x1="50000" y1="10730" x2="50000" y2="10300"/>
                          <a14:backgroundMark x1="37082" y1="38327" x2="36574" y2="38627"/>
                          <a14:backgroundMark x1="40721" y1="36180" x2="39771" y2="36741"/>
                          <a14:backgroundMark x1="41667" y1="35622" x2="40841" y2="36109"/>
                          <a14:backgroundMark x1="37963" y1="39056" x2="32870" y2="40343"/>
                          <a14:backgroundMark x1="50463" y1="8584" x2="50463" y2="8584"/>
                          <a14:backgroundMark x1="51852" y1="84549" x2="51852" y2="84549"/>
                          <a14:backgroundMark x1="51852" y1="82403" x2="51852" y2="81974"/>
                          <a14:backgroundMark x1="51852" y1="78970" x2="51852" y2="78970"/>
                          <a14:backgroundMark x1="51389" y1="84120" x2="51389" y2="84120"/>
                          <a14:backgroundMark x1="51852" y1="83262" x2="51852" y2="83262"/>
                          <a14:backgroundMark x1="50926" y1="84120" x2="50926" y2="84120"/>
                          <a14:backgroundMark x1="50000" y1="9013" x2="50000" y2="9013"/>
                        </a14:backgroundRemoval>
                      </a14:imgEffect>
                    </a14:imgLayer>
                  </a14:imgProps>
                </a:ext>
              </a:extLst>
            </a:blip>
            <a:srcRect l="6738" t="6384" r="6226" b="12705"/>
            <a:stretch/>
          </p:blipFill>
          <p:spPr>
            <a:xfrm>
              <a:off x="8941776" y="3099138"/>
              <a:ext cx="1205405" cy="1208753"/>
            </a:xfrm>
            <a:prstGeom prst="rect">
              <a:avLst/>
            </a:prstGeom>
          </p:spPr>
        </p:pic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41A24564-A23F-6083-FA41-CBA463AFA996}"/>
              </a:ext>
            </a:extLst>
          </p:cNvPr>
          <p:cNvSpPr txBox="1"/>
          <p:nvPr/>
        </p:nvSpPr>
        <p:spPr>
          <a:xfrm>
            <a:off x="3174639" y="1660837"/>
            <a:ext cx="881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5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endParaRPr lang="nl-BE" sz="9000" b="1" spc="50" dirty="0">
              <a:ln w="0"/>
              <a:solidFill>
                <a:schemeClr val="accent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D425F39-9673-5AAF-4555-67235829EE9C}"/>
              </a:ext>
            </a:extLst>
          </p:cNvPr>
          <p:cNvSpPr txBox="1"/>
          <p:nvPr/>
        </p:nvSpPr>
        <p:spPr>
          <a:xfrm>
            <a:off x="2861815" y="2614945"/>
            <a:ext cx="1554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Strengths</a:t>
            </a:r>
            <a:endParaRPr lang="nl-B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5FD3C70-DA14-65FC-18A6-726036095847}"/>
              </a:ext>
            </a:extLst>
          </p:cNvPr>
          <p:cNvSpPr txBox="1"/>
          <p:nvPr/>
        </p:nvSpPr>
        <p:spPr>
          <a:xfrm>
            <a:off x="1904665" y="3530809"/>
            <a:ext cx="609456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Snelle variaties door microcontroller</a:t>
            </a:r>
          </a:p>
          <a:p>
            <a:pPr marL="457200">
              <a:lnSpc>
                <a:spcPct val="115000"/>
              </a:lnSpc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Uitbreidingsmogelijkheden: meer modellen 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meer verkoop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70530AB-B5AF-ECF4-EC0D-492EB04E110E}"/>
              </a:ext>
            </a:extLst>
          </p:cNvPr>
          <p:cNvSpPr txBox="1"/>
          <p:nvPr/>
        </p:nvSpPr>
        <p:spPr>
          <a:xfrm>
            <a:off x="662572" y="640045"/>
            <a:ext cx="2953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nl-BE" sz="6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6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C5254A58-EE5D-8599-932B-9892473EF528}"/>
              </a:ext>
            </a:extLst>
          </p:cNvPr>
          <p:cNvGrpSpPr/>
          <p:nvPr/>
        </p:nvGrpSpPr>
        <p:grpSpPr>
          <a:xfrm>
            <a:off x="9197906" y="3220252"/>
            <a:ext cx="2063001" cy="1598790"/>
            <a:chOff x="8512979" y="2709101"/>
            <a:chExt cx="2063001" cy="159879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A82E1F1E-8A1C-EB1D-5AE1-D47174CBEB23}"/>
                </a:ext>
              </a:extLst>
            </p:cNvPr>
            <p:cNvSpPr txBox="1"/>
            <p:nvPr/>
          </p:nvSpPr>
          <p:spPr>
            <a:xfrm>
              <a:off x="8512979" y="2709101"/>
              <a:ext cx="2063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SWOT Analyse</a:t>
              </a:r>
              <a:endParaRPr lang="nl-BE" sz="2400" dirty="0"/>
            </a:p>
          </p:txBody>
        </p:sp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C60374B1-746F-B184-CB9B-D6E73F9ED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2" b="83262" l="9722" r="87963">
                          <a14:foregroundMark x1="18981" y1="18026" x2="34259" y2="14163"/>
                          <a14:foregroundMark x1="49537" y1="14592" x2="49074" y2="20601"/>
                          <a14:foregroundMark x1="49537" y1="29614" x2="49537" y2="29614"/>
                          <a14:foregroundMark x1="50813" y1="79376" x2="50926" y2="83262"/>
                          <a14:foregroundMark x1="49537" y1="35622" x2="50799" y2="78908"/>
                          <a14:foregroundMark x1="10648" y1="46781" x2="15278" y2="46781"/>
                          <a14:foregroundMark x1="87963" y1="46352" x2="82870" y2="46352"/>
                          <a14:foregroundMark x1="50463" y1="10300" x2="50463" y2="9442"/>
                          <a14:foregroundMark x1="69444" y1="69957" x2="68056" y2="59227"/>
                          <a14:foregroundMark x1="59259" y1="67382" x2="83333" y2="60515"/>
                          <a14:foregroundMark x1="83333" y1="60515" x2="69907" y2="78112"/>
                          <a14:foregroundMark x1="69907" y1="78112" x2="58796" y2="66953"/>
                          <a14:foregroundMark x1="28241" y1="70815" x2="20833" y2="70815"/>
                          <a14:foregroundMark x1="26389" y1="54936" x2="30556" y2="73391"/>
                          <a14:foregroundMark x1="38889" y1="29614" x2="29167" y2="20601"/>
                          <a14:foregroundMark x1="24074" y1="20172" x2="34385" y2="31468"/>
                          <a14:foregroundMark x1="16667" y1="24034" x2="28265" y2="34503"/>
                          <a14:foregroundMark x1="26852" y1="54506" x2="16204" y2="65665"/>
                          <a14:foregroundMark x1="28704" y1="53648" x2="37963" y2="73820"/>
                          <a14:foregroundMark x1="37963" y1="73820" x2="15741" y2="68670"/>
                          <a14:foregroundMark x1="59259" y1="64378" x2="83333" y2="61803"/>
                          <a14:foregroundMark x1="83333" y1="61803" x2="62963" y2="75966"/>
                          <a14:foregroundMark x1="62963" y1="75966" x2="60648" y2="64378"/>
                          <a14:foregroundMark x1="60648" y1="63948" x2="84259" y2="65665"/>
                          <a14:foregroundMark x1="84259" y1="65665" x2="71759" y2="77682"/>
                          <a14:foregroundMark x1="60648" y1="62232" x2="83333" y2="59227"/>
                          <a14:foregroundMark x1="82407" y1="58369" x2="61111" y2="59227"/>
                          <a14:foregroundMark x1="17593" y1="21030" x2="39815" y2="33476"/>
                          <a14:foregroundMark x1="39815" y1="33476" x2="32870" y2="17167"/>
                          <a14:foregroundMark x1="37963" y1="33476" x2="15741" y2="25322"/>
                          <a14:foregroundMark x1="50463" y1="9442" x2="50463" y2="9442"/>
                          <a14:foregroundMark x1="50463" y1="9442" x2="50463" y2="9442"/>
                          <a14:foregroundMark x1="50463" y1="9442" x2="50463" y2="9442"/>
                          <a14:foregroundMark x1="50000" y1="9442" x2="50463" y2="9871"/>
                          <a14:foregroundMark x1="50926" y1="10730" x2="50463" y2="9871"/>
                          <a14:foregroundMark x1="50000" y1="10730" x2="50000" y2="10300"/>
                          <a14:backgroundMark x1="37082" y1="38327" x2="36574" y2="38627"/>
                          <a14:backgroundMark x1="40721" y1="36180" x2="39771" y2="36741"/>
                          <a14:backgroundMark x1="41667" y1="35622" x2="40841" y2="36109"/>
                          <a14:backgroundMark x1="37963" y1="39056" x2="32870" y2="40343"/>
                          <a14:backgroundMark x1="50463" y1="8584" x2="50463" y2="8584"/>
                          <a14:backgroundMark x1="51852" y1="84549" x2="51852" y2="84549"/>
                          <a14:backgroundMark x1="51852" y1="82403" x2="51852" y2="81974"/>
                          <a14:backgroundMark x1="51852" y1="78970" x2="51852" y2="78970"/>
                          <a14:backgroundMark x1="51389" y1="84120" x2="51389" y2="84120"/>
                          <a14:backgroundMark x1="51852" y1="83262" x2="51852" y2="83262"/>
                          <a14:backgroundMark x1="50926" y1="84120" x2="50926" y2="84120"/>
                          <a14:backgroundMark x1="50000" y1="9013" x2="50000" y2="9013"/>
                        </a14:backgroundRemoval>
                      </a14:imgEffect>
                    </a14:imgLayer>
                  </a14:imgProps>
                </a:ext>
              </a:extLst>
            </a:blip>
            <a:srcRect l="6738" t="6384" r="6226" b="12705"/>
            <a:stretch/>
          </p:blipFill>
          <p:spPr>
            <a:xfrm>
              <a:off x="8941776" y="3099138"/>
              <a:ext cx="1205405" cy="1208753"/>
            </a:xfrm>
            <a:prstGeom prst="rect">
              <a:avLst/>
            </a:prstGeom>
          </p:spPr>
        </p:pic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41A24564-A23F-6083-FA41-CBA463AFA996}"/>
              </a:ext>
            </a:extLst>
          </p:cNvPr>
          <p:cNvSpPr txBox="1"/>
          <p:nvPr/>
        </p:nvSpPr>
        <p:spPr>
          <a:xfrm>
            <a:off x="2911939" y="1660837"/>
            <a:ext cx="15376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5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</a:t>
            </a:r>
            <a:endParaRPr lang="nl-BE" sz="9000" b="1" spc="50" dirty="0">
              <a:ln w="0"/>
              <a:solidFill>
                <a:schemeClr val="accent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D425F39-9673-5AAF-4555-67235829EE9C}"/>
              </a:ext>
            </a:extLst>
          </p:cNvPr>
          <p:cNvSpPr txBox="1"/>
          <p:nvPr/>
        </p:nvSpPr>
        <p:spPr>
          <a:xfrm>
            <a:off x="2649239" y="2614945"/>
            <a:ext cx="206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Weaknesses</a:t>
            </a:r>
            <a:endParaRPr lang="nl-B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5FD3C70-DA14-65FC-18A6-726036095847}"/>
              </a:ext>
            </a:extLst>
          </p:cNvPr>
          <p:cNvSpPr txBox="1"/>
          <p:nvPr/>
        </p:nvSpPr>
        <p:spPr>
          <a:xfrm>
            <a:off x="1904665" y="3530809"/>
            <a:ext cx="609456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Nadelen tegenover concurrent: geen groot bedrijf, minder naam bekendheid.</a:t>
            </a:r>
          </a:p>
          <a:p>
            <a:pPr marL="457200" indent="-97155">
              <a:lnSpc>
                <a:spcPct val="115000"/>
              </a:lnSpc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Geen massa productie.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DA88B23-99C6-8B9D-F667-CC29DEB1F9DC}"/>
              </a:ext>
            </a:extLst>
          </p:cNvPr>
          <p:cNvSpPr txBox="1"/>
          <p:nvPr/>
        </p:nvSpPr>
        <p:spPr>
          <a:xfrm>
            <a:off x="662572" y="640045"/>
            <a:ext cx="2953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nl-BE" sz="6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4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C5254A58-EE5D-8599-932B-9892473EF528}"/>
              </a:ext>
            </a:extLst>
          </p:cNvPr>
          <p:cNvGrpSpPr/>
          <p:nvPr/>
        </p:nvGrpSpPr>
        <p:grpSpPr>
          <a:xfrm>
            <a:off x="9197906" y="3220252"/>
            <a:ext cx="2063001" cy="1598790"/>
            <a:chOff x="8512979" y="2709101"/>
            <a:chExt cx="2063001" cy="159879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A82E1F1E-8A1C-EB1D-5AE1-D47174CBEB23}"/>
                </a:ext>
              </a:extLst>
            </p:cNvPr>
            <p:cNvSpPr txBox="1"/>
            <p:nvPr/>
          </p:nvSpPr>
          <p:spPr>
            <a:xfrm>
              <a:off x="8512979" y="2709101"/>
              <a:ext cx="2063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SWOT Analyse</a:t>
              </a:r>
              <a:endParaRPr lang="nl-BE" sz="2400" dirty="0"/>
            </a:p>
          </p:txBody>
        </p:sp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C60374B1-746F-B184-CB9B-D6E73F9ED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2" b="83262" l="9722" r="87963">
                          <a14:foregroundMark x1="18981" y1="18026" x2="34259" y2="14163"/>
                          <a14:foregroundMark x1="49537" y1="14592" x2="49074" y2="20601"/>
                          <a14:foregroundMark x1="49537" y1="29614" x2="49537" y2="29614"/>
                          <a14:foregroundMark x1="50813" y1="79376" x2="50926" y2="83262"/>
                          <a14:foregroundMark x1="49537" y1="35622" x2="50799" y2="78908"/>
                          <a14:foregroundMark x1="10648" y1="46781" x2="15278" y2="46781"/>
                          <a14:foregroundMark x1="87963" y1="46352" x2="82870" y2="46352"/>
                          <a14:foregroundMark x1="50463" y1="10300" x2="50463" y2="9442"/>
                          <a14:foregroundMark x1="69444" y1="69957" x2="68056" y2="59227"/>
                          <a14:foregroundMark x1="59259" y1="67382" x2="83333" y2="60515"/>
                          <a14:foregroundMark x1="83333" y1="60515" x2="69907" y2="78112"/>
                          <a14:foregroundMark x1="69907" y1="78112" x2="58796" y2="66953"/>
                          <a14:foregroundMark x1="28241" y1="70815" x2="20833" y2="70815"/>
                          <a14:foregroundMark x1="26389" y1="54936" x2="30556" y2="73391"/>
                          <a14:foregroundMark x1="38889" y1="29614" x2="29167" y2="20601"/>
                          <a14:foregroundMark x1="24074" y1="20172" x2="34385" y2="31468"/>
                          <a14:foregroundMark x1="16667" y1="24034" x2="28265" y2="34503"/>
                          <a14:foregroundMark x1="26852" y1="54506" x2="16204" y2="65665"/>
                          <a14:foregroundMark x1="28704" y1="53648" x2="37963" y2="73820"/>
                          <a14:foregroundMark x1="37963" y1="73820" x2="15741" y2="68670"/>
                          <a14:foregroundMark x1="59259" y1="64378" x2="83333" y2="61803"/>
                          <a14:foregroundMark x1="83333" y1="61803" x2="62963" y2="75966"/>
                          <a14:foregroundMark x1="62963" y1="75966" x2="60648" y2="64378"/>
                          <a14:foregroundMark x1="60648" y1="63948" x2="84259" y2="65665"/>
                          <a14:foregroundMark x1="84259" y1="65665" x2="71759" y2="77682"/>
                          <a14:foregroundMark x1="60648" y1="62232" x2="83333" y2="59227"/>
                          <a14:foregroundMark x1="82407" y1="58369" x2="61111" y2="59227"/>
                          <a14:foregroundMark x1="17593" y1="21030" x2="39815" y2="33476"/>
                          <a14:foregroundMark x1="39815" y1="33476" x2="32870" y2="17167"/>
                          <a14:foregroundMark x1="37963" y1="33476" x2="15741" y2="25322"/>
                          <a14:foregroundMark x1="50463" y1="9442" x2="50463" y2="9442"/>
                          <a14:foregroundMark x1="50463" y1="9442" x2="50463" y2="9442"/>
                          <a14:foregroundMark x1="50463" y1="9442" x2="50463" y2="9442"/>
                          <a14:foregroundMark x1="50000" y1="9442" x2="50463" y2="9871"/>
                          <a14:foregroundMark x1="50926" y1="10730" x2="50463" y2="9871"/>
                          <a14:foregroundMark x1="50000" y1="10730" x2="50000" y2="10300"/>
                          <a14:backgroundMark x1="37082" y1="38327" x2="36574" y2="38627"/>
                          <a14:backgroundMark x1="40721" y1="36180" x2="39771" y2="36741"/>
                          <a14:backgroundMark x1="41667" y1="35622" x2="40841" y2="36109"/>
                          <a14:backgroundMark x1="37963" y1="39056" x2="32870" y2="40343"/>
                          <a14:backgroundMark x1="50463" y1="8584" x2="50463" y2="8584"/>
                          <a14:backgroundMark x1="51852" y1="84549" x2="51852" y2="84549"/>
                          <a14:backgroundMark x1="51852" y1="82403" x2="51852" y2="81974"/>
                          <a14:backgroundMark x1="51852" y1="78970" x2="51852" y2="78970"/>
                          <a14:backgroundMark x1="51389" y1="84120" x2="51389" y2="84120"/>
                          <a14:backgroundMark x1="51852" y1="83262" x2="51852" y2="83262"/>
                          <a14:backgroundMark x1="50926" y1="84120" x2="50926" y2="84120"/>
                          <a14:backgroundMark x1="50000" y1="9013" x2="50000" y2="9013"/>
                        </a14:backgroundRemoval>
                      </a14:imgEffect>
                    </a14:imgLayer>
                  </a14:imgProps>
                </a:ext>
              </a:extLst>
            </a:blip>
            <a:srcRect l="6738" t="6384" r="6226" b="12705"/>
            <a:stretch/>
          </p:blipFill>
          <p:spPr>
            <a:xfrm>
              <a:off x="8941776" y="3099138"/>
              <a:ext cx="1205405" cy="1208753"/>
            </a:xfrm>
            <a:prstGeom prst="rect">
              <a:avLst/>
            </a:prstGeom>
          </p:spPr>
        </p:pic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41A24564-A23F-6083-FA41-CBA463AFA996}"/>
              </a:ext>
            </a:extLst>
          </p:cNvPr>
          <p:cNvSpPr txBox="1"/>
          <p:nvPr/>
        </p:nvSpPr>
        <p:spPr>
          <a:xfrm>
            <a:off x="3038785" y="1660837"/>
            <a:ext cx="1200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5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</a:t>
            </a:r>
            <a:endParaRPr lang="nl-BE" sz="9000" b="1" spc="50" dirty="0">
              <a:ln w="0"/>
              <a:solidFill>
                <a:schemeClr val="accent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D425F39-9673-5AAF-4555-67235829EE9C}"/>
              </a:ext>
            </a:extLst>
          </p:cNvPr>
          <p:cNvSpPr txBox="1"/>
          <p:nvPr/>
        </p:nvSpPr>
        <p:spPr>
          <a:xfrm>
            <a:off x="2499506" y="2614945"/>
            <a:ext cx="2279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Opportunities</a:t>
            </a:r>
            <a:endParaRPr lang="nl-B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5FD3C70-DA14-65FC-18A6-726036095847}"/>
              </a:ext>
            </a:extLst>
          </p:cNvPr>
          <p:cNvSpPr txBox="1"/>
          <p:nvPr/>
        </p:nvSpPr>
        <p:spPr>
          <a:xfrm>
            <a:off x="1904665" y="3530809"/>
            <a:ext cx="609456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Iedereen wil een veilige omgeving voor kinderen.</a:t>
            </a:r>
          </a:p>
          <a:p>
            <a:pPr lvl="0">
              <a:lnSpc>
                <a:spcPct val="115000"/>
              </a:lnSpc>
            </a:pP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Uitbreidingsmogelijkheden: meer modellen 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kopers  hebben meer keuzes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2BFE166-3D07-8443-D5F0-5E7137C4C356}"/>
              </a:ext>
            </a:extLst>
          </p:cNvPr>
          <p:cNvSpPr txBox="1"/>
          <p:nvPr/>
        </p:nvSpPr>
        <p:spPr>
          <a:xfrm>
            <a:off x="662572" y="640045"/>
            <a:ext cx="2953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nl-BE" sz="6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8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C5254A58-EE5D-8599-932B-9892473EF528}"/>
              </a:ext>
            </a:extLst>
          </p:cNvPr>
          <p:cNvGrpSpPr/>
          <p:nvPr/>
        </p:nvGrpSpPr>
        <p:grpSpPr>
          <a:xfrm>
            <a:off x="9197906" y="3220252"/>
            <a:ext cx="2063001" cy="1598790"/>
            <a:chOff x="8512979" y="2709101"/>
            <a:chExt cx="2063001" cy="159879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A82E1F1E-8A1C-EB1D-5AE1-D47174CBEB23}"/>
                </a:ext>
              </a:extLst>
            </p:cNvPr>
            <p:cNvSpPr txBox="1"/>
            <p:nvPr/>
          </p:nvSpPr>
          <p:spPr>
            <a:xfrm>
              <a:off x="8512979" y="2709101"/>
              <a:ext cx="2063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SWOT Analyse</a:t>
              </a:r>
              <a:endParaRPr lang="nl-BE" sz="2400" dirty="0"/>
            </a:p>
          </p:txBody>
        </p:sp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C60374B1-746F-B184-CB9B-D6E73F9ED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42" b="83262" l="9722" r="87963">
                          <a14:foregroundMark x1="18981" y1="18026" x2="34259" y2="14163"/>
                          <a14:foregroundMark x1="49537" y1="14592" x2="49074" y2="20601"/>
                          <a14:foregroundMark x1="49537" y1="29614" x2="49537" y2="29614"/>
                          <a14:foregroundMark x1="50813" y1="79376" x2="50926" y2="83262"/>
                          <a14:foregroundMark x1="49537" y1="35622" x2="50799" y2="78908"/>
                          <a14:foregroundMark x1="10648" y1="46781" x2="15278" y2="46781"/>
                          <a14:foregroundMark x1="87963" y1="46352" x2="82870" y2="46352"/>
                          <a14:foregroundMark x1="50463" y1="10300" x2="50463" y2="9442"/>
                          <a14:foregroundMark x1="69444" y1="69957" x2="68056" y2="59227"/>
                          <a14:foregroundMark x1="59259" y1="67382" x2="83333" y2="60515"/>
                          <a14:foregroundMark x1="83333" y1="60515" x2="69907" y2="78112"/>
                          <a14:foregroundMark x1="69907" y1="78112" x2="58796" y2="66953"/>
                          <a14:foregroundMark x1="28241" y1="70815" x2="20833" y2="70815"/>
                          <a14:foregroundMark x1="26389" y1="54936" x2="30556" y2="73391"/>
                          <a14:foregroundMark x1="38889" y1="29614" x2="29167" y2="20601"/>
                          <a14:foregroundMark x1="24074" y1="20172" x2="34385" y2="31468"/>
                          <a14:foregroundMark x1="16667" y1="24034" x2="28265" y2="34503"/>
                          <a14:foregroundMark x1="26852" y1="54506" x2="16204" y2="65665"/>
                          <a14:foregroundMark x1="28704" y1="53648" x2="37963" y2="73820"/>
                          <a14:foregroundMark x1="37963" y1="73820" x2="15741" y2="68670"/>
                          <a14:foregroundMark x1="59259" y1="64378" x2="83333" y2="61803"/>
                          <a14:foregroundMark x1="83333" y1="61803" x2="62963" y2="75966"/>
                          <a14:foregroundMark x1="62963" y1="75966" x2="60648" y2="64378"/>
                          <a14:foregroundMark x1="60648" y1="63948" x2="84259" y2="65665"/>
                          <a14:foregroundMark x1="84259" y1="65665" x2="71759" y2="77682"/>
                          <a14:foregroundMark x1="60648" y1="62232" x2="83333" y2="59227"/>
                          <a14:foregroundMark x1="82407" y1="58369" x2="61111" y2="59227"/>
                          <a14:foregroundMark x1="17593" y1="21030" x2="39815" y2="33476"/>
                          <a14:foregroundMark x1="39815" y1="33476" x2="32870" y2="17167"/>
                          <a14:foregroundMark x1="37963" y1="33476" x2="15741" y2="25322"/>
                          <a14:foregroundMark x1="50463" y1="9442" x2="50463" y2="9442"/>
                          <a14:foregroundMark x1="50463" y1="9442" x2="50463" y2="9442"/>
                          <a14:foregroundMark x1="50463" y1="9442" x2="50463" y2="9442"/>
                          <a14:foregroundMark x1="50000" y1="9442" x2="50463" y2="9871"/>
                          <a14:foregroundMark x1="50926" y1="10730" x2="50463" y2="9871"/>
                          <a14:foregroundMark x1="50000" y1="10730" x2="50000" y2="10300"/>
                          <a14:backgroundMark x1="37082" y1="38327" x2="36574" y2="38627"/>
                          <a14:backgroundMark x1="40721" y1="36180" x2="39771" y2="36741"/>
                          <a14:backgroundMark x1="41667" y1="35622" x2="40841" y2="36109"/>
                          <a14:backgroundMark x1="37963" y1="39056" x2="32870" y2="40343"/>
                          <a14:backgroundMark x1="50463" y1="8584" x2="50463" y2="8584"/>
                          <a14:backgroundMark x1="51852" y1="84549" x2="51852" y2="84549"/>
                          <a14:backgroundMark x1="51852" y1="82403" x2="51852" y2="81974"/>
                          <a14:backgroundMark x1="51852" y1="78970" x2="51852" y2="78970"/>
                          <a14:backgroundMark x1="51389" y1="84120" x2="51389" y2="84120"/>
                          <a14:backgroundMark x1="51852" y1="83262" x2="51852" y2="83262"/>
                          <a14:backgroundMark x1="50926" y1="84120" x2="50926" y2="84120"/>
                          <a14:backgroundMark x1="50000" y1="9013" x2="50000" y2="9013"/>
                        </a14:backgroundRemoval>
                      </a14:imgEffect>
                    </a14:imgLayer>
                  </a14:imgProps>
                </a:ext>
              </a:extLst>
            </a:blip>
            <a:srcRect l="6738" t="6384" r="6226" b="12705"/>
            <a:stretch/>
          </p:blipFill>
          <p:spPr>
            <a:xfrm>
              <a:off x="8941776" y="3099138"/>
              <a:ext cx="1205405" cy="1208753"/>
            </a:xfrm>
            <a:prstGeom prst="rect">
              <a:avLst/>
            </a:prstGeom>
          </p:spPr>
        </p:pic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41A24564-A23F-6083-FA41-CBA463AFA996}"/>
              </a:ext>
            </a:extLst>
          </p:cNvPr>
          <p:cNvSpPr txBox="1"/>
          <p:nvPr/>
        </p:nvSpPr>
        <p:spPr>
          <a:xfrm>
            <a:off x="3128553" y="1660837"/>
            <a:ext cx="1021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5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</a:t>
            </a:r>
            <a:endParaRPr lang="nl-BE" sz="9000" b="1" spc="50" dirty="0">
              <a:ln w="0"/>
              <a:solidFill>
                <a:schemeClr val="accent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D425F39-9673-5AAF-4555-67235829EE9C}"/>
              </a:ext>
            </a:extLst>
          </p:cNvPr>
          <p:cNvSpPr txBox="1"/>
          <p:nvPr/>
        </p:nvSpPr>
        <p:spPr>
          <a:xfrm>
            <a:off x="2930826" y="2614945"/>
            <a:ext cx="1554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Threats</a:t>
            </a:r>
            <a:endParaRPr lang="nl-B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5FD3C70-DA14-65FC-18A6-726036095847}"/>
              </a:ext>
            </a:extLst>
          </p:cNvPr>
          <p:cNvSpPr txBox="1"/>
          <p:nvPr/>
        </p:nvSpPr>
        <p:spPr>
          <a:xfrm>
            <a:off x="1904665" y="3530809"/>
            <a:ext cx="6094562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Voedingskabel nodig waardoor de plaatsing soms beperkt is.</a:t>
            </a:r>
          </a:p>
          <a:p>
            <a:pPr marL="457200">
              <a:lnSpc>
                <a:spcPct val="115000"/>
              </a:lnSpc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Bestaat al.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0D78BE-2203-DCFB-E9D8-EC1592F5DE6D}"/>
              </a:ext>
            </a:extLst>
          </p:cNvPr>
          <p:cNvSpPr txBox="1"/>
          <p:nvPr/>
        </p:nvSpPr>
        <p:spPr>
          <a:xfrm>
            <a:off x="662572" y="640045"/>
            <a:ext cx="29530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SWOT</a:t>
            </a:r>
            <a:endParaRPr lang="nl-BE" sz="6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2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AD59D-7874-EB66-CAB3-CEBF0D0A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EFF"/>
                </a:solidFill>
              </a:rPr>
              <a:t>Het testen van onze ECandle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E0190949-D7A5-2F3B-9D36-259279FB6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080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9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132</Words>
  <Application>Microsoft Office PowerPoint</Application>
  <PresentationFormat>Breedbeeld</PresentationFormat>
  <Paragraphs>44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Symbol</vt:lpstr>
      <vt:lpstr>Wingdings 2</vt:lpstr>
      <vt:lpstr>Dividend</vt:lpstr>
      <vt:lpstr>PowerPoint-presentatie</vt:lpstr>
      <vt:lpstr>e-SAFEcandle</vt:lpstr>
      <vt:lpstr>Wat is ons probleem? </vt:lpstr>
      <vt:lpstr>Voor welk oplossing gaan we? </vt:lpstr>
      <vt:lpstr>PowerPoint-presentatie</vt:lpstr>
      <vt:lpstr>PowerPoint-presentatie</vt:lpstr>
      <vt:lpstr>PowerPoint-presentatie</vt:lpstr>
      <vt:lpstr>PowerPoint-presentatie</vt:lpstr>
      <vt:lpstr>Het testen van onze ECandle</vt:lpstr>
      <vt:lpstr>GitHub</vt:lpstr>
      <vt:lpstr>Repository</vt:lpstr>
      <vt:lpstr>Bedankt  voor jullie aandacht.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Florian Titiljon</dc:creator>
  <cp:lastModifiedBy>thibo terryn</cp:lastModifiedBy>
  <cp:revision>7</cp:revision>
  <dcterms:created xsi:type="dcterms:W3CDTF">2024-01-04T18:11:17Z</dcterms:created>
  <dcterms:modified xsi:type="dcterms:W3CDTF">2024-01-07T07:37:16Z</dcterms:modified>
</cp:coreProperties>
</file>