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Góral" userId="cecd8597-306d-4e54-a907-188571d9fb7a" providerId="ADAL" clId="{DA2C21D2-95CA-4D00-9116-8FC2B3316D24}"/>
    <pc:docChg chg="addSld modSld">
      <pc:chgData name="Adam Góral" userId="cecd8597-306d-4e54-a907-188571d9fb7a" providerId="ADAL" clId="{DA2C21D2-95CA-4D00-9116-8FC2B3316D24}" dt="2023-03-08T20:32:23.646" v="22" actId="20577"/>
      <pc:docMkLst>
        <pc:docMk/>
      </pc:docMkLst>
      <pc:sldChg chg="modSp new mod">
        <pc:chgData name="Adam Góral" userId="cecd8597-306d-4e54-a907-188571d9fb7a" providerId="ADAL" clId="{DA2C21D2-95CA-4D00-9116-8FC2B3316D24}" dt="2023-03-08T20:32:23.646" v="22" actId="20577"/>
        <pc:sldMkLst>
          <pc:docMk/>
          <pc:sldMk cId="993751887" sldId="261"/>
        </pc:sldMkLst>
        <pc:spChg chg="mod">
          <ac:chgData name="Adam Góral" userId="cecd8597-306d-4e54-a907-188571d9fb7a" providerId="ADAL" clId="{DA2C21D2-95CA-4D00-9116-8FC2B3316D24}" dt="2023-03-08T20:32:23.646" v="22" actId="20577"/>
          <ac:spMkLst>
            <pc:docMk/>
            <pc:sldMk cId="993751887" sldId="261"/>
            <ac:spMk id="2" creationId="{1691F2A4-D93E-20FE-828E-A47694768DB0}"/>
          </ac:spMkLst>
        </pc:spChg>
        <pc:spChg chg="mod">
          <ac:chgData name="Adam Góral" userId="cecd8597-306d-4e54-a907-188571d9fb7a" providerId="ADAL" clId="{DA2C21D2-95CA-4D00-9116-8FC2B3316D24}" dt="2023-03-08T20:31:18.207" v="2" actId="14100"/>
          <ac:spMkLst>
            <pc:docMk/>
            <pc:sldMk cId="993751887" sldId="261"/>
            <ac:spMk id="3" creationId="{4F59845F-0DA5-9DF4-9E08-22D9201518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884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3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17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782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77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36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11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906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2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4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8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13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87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2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74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2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0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9F337B-4AF6-4A44-A558-56D22983901C}" type="datetimeFigureOut">
              <a:rPr lang="pl-PL" smtClean="0"/>
              <a:t>08.03.2023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39ED34-5D5E-4B63-8642-D124E83CA8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821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C10A8-75DE-012B-89CF-D924C84B2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683457"/>
            <a:ext cx="8676222" cy="1831144"/>
          </a:xfrm>
        </p:spPr>
        <p:txBody>
          <a:bodyPr/>
          <a:lstStyle/>
          <a:p>
            <a:r>
              <a:rPr lang="pl-PL" dirty="0" err="1"/>
              <a:t>Pummel</a:t>
            </a:r>
            <a:r>
              <a:rPr lang="pl-PL" dirty="0"/>
              <a:t> Party Budget Edition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E5FD6C-8EBC-95D5-870A-8AB95A2D9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Gra </a:t>
            </a:r>
            <a:r>
              <a:rPr lang="pl-PL" dirty="0" err="1"/>
              <a:t>multiplayer</a:t>
            </a:r>
            <a:r>
              <a:rPr lang="pl-PL" dirty="0"/>
              <a:t> skupiona wokół </a:t>
            </a:r>
            <a:r>
              <a:rPr lang="pl-PL" dirty="0" err="1"/>
              <a:t>minigierek</a:t>
            </a:r>
            <a:r>
              <a:rPr lang="pl-PL" dirty="0"/>
              <a:t> zręcznościowych w które można grać wraz z znajomymi przez </a:t>
            </a:r>
            <a:r>
              <a:rPr lang="pl-PL" dirty="0" err="1"/>
              <a:t>internet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14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3BAB65-FF95-9681-E140-960A03ED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6932"/>
          </a:xfrm>
        </p:spPr>
        <p:txBody>
          <a:bodyPr/>
          <a:lstStyle/>
          <a:p>
            <a:pPr algn="ctr"/>
            <a:r>
              <a:rPr lang="pl-PL" dirty="0"/>
              <a:t>Możliwości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BF0285-7E6A-1049-A43B-E0EAECCE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48426"/>
            <a:ext cx="9905998" cy="3639553"/>
          </a:xfrm>
        </p:spPr>
        <p:txBody>
          <a:bodyPr/>
          <a:lstStyle/>
          <a:p>
            <a:r>
              <a:rPr lang="pl-PL" dirty="0"/>
              <a:t>Granie przez sieć</a:t>
            </a:r>
          </a:p>
          <a:p>
            <a:r>
              <a:rPr lang="pl-PL" dirty="0"/>
              <a:t>Wybór postaci</a:t>
            </a:r>
          </a:p>
          <a:p>
            <a:r>
              <a:rPr lang="pl-PL" dirty="0"/>
              <a:t>Tworzenie i dołączanie do lobby</a:t>
            </a:r>
          </a:p>
          <a:p>
            <a:r>
              <a:rPr lang="pl-PL" dirty="0"/>
              <a:t>Zdobywanie punktów , na podstawie której będzie wyłaniany zwycięzca</a:t>
            </a:r>
          </a:p>
          <a:p>
            <a:r>
              <a:rPr lang="pl-PL" dirty="0"/>
              <a:t>Wybór </a:t>
            </a:r>
            <a:r>
              <a:rPr lang="pl-PL" dirty="0" err="1"/>
              <a:t>minigry</a:t>
            </a:r>
            <a:r>
              <a:rPr lang="pl-PL" dirty="0"/>
              <a:t> lub losowy dobór </a:t>
            </a:r>
            <a:r>
              <a:rPr lang="pl-PL" dirty="0" err="1"/>
              <a:t>minigry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62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2D7A93-5D48-4DB1-D4AE-29F9EDB3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Język i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EED06E-AE75-D7A9-C370-ED97744D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Silnik : Unity</a:t>
            </a:r>
          </a:p>
          <a:p>
            <a:r>
              <a:rPr lang="pl-PL" dirty="0"/>
              <a:t>Język programowania : C#</a:t>
            </a:r>
          </a:p>
          <a:p>
            <a:r>
              <a:rPr lang="pl-PL" dirty="0"/>
              <a:t>Host serwerów oraz lobby : Unity Gaming Services</a:t>
            </a:r>
          </a:p>
        </p:txBody>
      </p:sp>
    </p:spTree>
    <p:extLst>
      <p:ext uri="{BB962C8B-B14F-4D97-AF65-F5344CB8AC3E}">
        <p14:creationId xmlns:p14="http://schemas.microsoft.com/office/powerpoint/2010/main" val="22114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6B719-C874-2AF6-B22E-8B124EF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Wizauizacja</a:t>
            </a:r>
            <a:endParaRPr lang="pl-PL" dirty="0"/>
          </a:p>
        </p:txBody>
      </p:sp>
      <p:pic>
        <p:nvPicPr>
          <p:cNvPr id="9" name="Obraz 8" descr="Obraz zawierający jasne&#10;&#10;Opis wygenerowany automatycznie">
            <a:extLst>
              <a:ext uri="{FF2B5EF4-FFF2-40B4-BE49-F238E27FC236}">
                <a16:creationId xmlns:a16="http://schemas.microsoft.com/office/drawing/2014/main" id="{F5CB20A9-053B-280C-EB68-F3FAD8600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1" y="1131276"/>
            <a:ext cx="4716262" cy="2508735"/>
          </a:xfrm>
          <a:prstGeom prst="rect">
            <a:avLst/>
          </a:prstGeom>
        </p:spPr>
      </p:pic>
      <p:pic>
        <p:nvPicPr>
          <p:cNvPr id="13" name="Symbol zastępczy zawartości 12" descr="Obraz zawierający pływanie&#10;&#10;Opis wygenerowany automatycznie">
            <a:extLst>
              <a:ext uri="{FF2B5EF4-FFF2-40B4-BE49-F238E27FC236}">
                <a16:creationId xmlns:a16="http://schemas.microsoft.com/office/drawing/2014/main" id="{2EB0B26D-610D-E81D-9327-CE8D60AA3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41" y="3914331"/>
            <a:ext cx="4890225" cy="2746677"/>
          </a:xfrm>
        </p:spPr>
      </p:pic>
      <p:pic>
        <p:nvPicPr>
          <p:cNvPr id="15" name="Obraz 14" descr="Obraz zawierający tekst, wewnątrz&#10;&#10;Opis wygenerowany automatycznie">
            <a:extLst>
              <a:ext uri="{FF2B5EF4-FFF2-40B4-BE49-F238E27FC236}">
                <a16:creationId xmlns:a16="http://schemas.microsoft.com/office/drawing/2014/main" id="{F8D792EC-DEA1-2212-F109-3352F81BD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3" y="3914331"/>
            <a:ext cx="4727503" cy="26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1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49A3D-3193-177E-098F-A44E444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3184"/>
          </a:xfrm>
        </p:spPr>
        <p:txBody>
          <a:bodyPr/>
          <a:lstStyle/>
          <a:p>
            <a:pPr algn="ctr"/>
            <a:r>
              <a:rPr lang="pl-PL" dirty="0"/>
              <a:t>Terminarz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5348AB-01C9-B8E1-0105-FD846D80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24363"/>
            <a:ext cx="9905998" cy="3366837"/>
          </a:xfrm>
        </p:spPr>
        <p:txBody>
          <a:bodyPr/>
          <a:lstStyle/>
          <a:p>
            <a:r>
              <a:rPr lang="pl-PL" dirty="0"/>
              <a:t>31.03 – </a:t>
            </a:r>
            <a:r>
              <a:rPr lang="pl-PL" dirty="0" err="1"/>
              <a:t>multiplayer</a:t>
            </a:r>
            <a:r>
              <a:rPr lang="pl-PL" dirty="0"/>
              <a:t> , proste lobby , ogarnięcie Komunikacja Serwer-Klient</a:t>
            </a:r>
          </a:p>
          <a:p>
            <a:r>
              <a:rPr lang="pl-PL" dirty="0"/>
              <a:t>30.04 – Stworzenie różnych </a:t>
            </a:r>
            <a:r>
              <a:rPr lang="pl-PL" dirty="0" err="1"/>
              <a:t>minigierek</a:t>
            </a:r>
            <a:r>
              <a:rPr lang="pl-PL" dirty="0"/>
              <a:t>, możliwość wyboru trybu</a:t>
            </a:r>
          </a:p>
          <a:p>
            <a:r>
              <a:rPr lang="pl-PL" dirty="0"/>
              <a:t>31.05 – </a:t>
            </a:r>
            <a:r>
              <a:rPr lang="pl-PL" dirty="0" err="1"/>
              <a:t>Grafika,UI</a:t>
            </a:r>
            <a:r>
              <a:rPr lang="pl-PL" dirty="0"/>
              <a:t>, Dźwięk, Poprawa Kodu, </a:t>
            </a:r>
            <a:r>
              <a:rPr lang="pl-PL" dirty="0" err="1"/>
              <a:t>Optymalizcja</a:t>
            </a:r>
            <a:r>
              <a:rPr lang="pl-PL" dirty="0"/>
              <a:t> zasobów</a:t>
            </a:r>
          </a:p>
          <a:p>
            <a:r>
              <a:rPr lang="pl-PL" dirty="0"/>
              <a:t>14.06 – poprawki błędów , Oddanie projektu.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465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91F2A4-D93E-20FE-828E-A4769476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5611"/>
          </a:xfrm>
        </p:spPr>
        <p:txBody>
          <a:bodyPr/>
          <a:lstStyle/>
          <a:p>
            <a:pPr algn="ctr"/>
            <a:r>
              <a:rPr lang="pl-PL" dirty="0" err="1"/>
              <a:t>Dziekuje</a:t>
            </a:r>
            <a:r>
              <a:rPr lang="pl-PL" dirty="0"/>
              <a:t> Za </a:t>
            </a:r>
            <a:r>
              <a:rPr lang="pl-PL"/>
              <a:t>uwage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59845F-0DA5-9DF4-9E08-22D92015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6079"/>
            <a:ext cx="9905998" cy="3475121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375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0</TotalTime>
  <Words>111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Siatka</vt:lpstr>
      <vt:lpstr>Pummel Party Budget Edition</vt:lpstr>
      <vt:lpstr>Możliwości Gry</vt:lpstr>
      <vt:lpstr>Język i technologie</vt:lpstr>
      <vt:lpstr>Wizauizacja</vt:lpstr>
      <vt:lpstr>Terminarz</vt:lpstr>
      <vt:lpstr>Dziekuje Za uwage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Pummel Party Budget Edition</dc:title>
  <dc:creator>Adam Góral</dc:creator>
  <cp:lastModifiedBy>Adam Góral</cp:lastModifiedBy>
  <cp:revision>1</cp:revision>
  <dcterms:created xsi:type="dcterms:W3CDTF">2023-03-08T19:26:34Z</dcterms:created>
  <dcterms:modified xsi:type="dcterms:W3CDTF">2023-03-08T20:32:24Z</dcterms:modified>
</cp:coreProperties>
</file>