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3EA5B-EE8D-4EF2-AB68-8FE7CAB76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F4CADC-7DA8-48E9-9E5A-CB21DCB1D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B3DBA-5F92-4D73-87C0-E4656A83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EF6CBA-3694-4416-B957-8B42A903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321DD-2BFD-4E5B-B826-EB78ECF6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32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BDABB-76B4-4BA5-A64D-58B7F501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876EEA-563E-422A-A641-FAECEC05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38F84-D403-4DBA-9B21-0D20B821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D3982-5CD7-49BA-94BD-9A638A0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5CF0F-20EC-4254-B526-1E7DAF0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08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DFC993-865D-4D38-914F-303EC55A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AEEF75-DC7E-438D-828E-FD07142A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69A90-57FB-43A5-9A7C-68F260B3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D3B12-7BB8-47D5-8006-CAAF0137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BB21C-BE90-40CC-ACE5-E291B449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1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0B6D8-AFA0-4FAA-995D-25F9FCAE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5BE03-D0A3-44C1-ABA0-F54CF384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FAD261-2F90-422E-B8EF-F1071E51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3B8DD-E6F9-4E0F-8809-B93B5B05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8E8E2-3408-4DBC-889F-4D19863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3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6ADA1-D54B-4B2B-A712-8823F2E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E657FC-5B03-4A83-83F0-656C9321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F7EEB6-BD73-46AD-B26D-0CDFFD47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A5658-F63B-41F3-BB0F-76F727D3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0C98FB-6D5C-452A-9AF1-A66EC799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6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D8AC2-E86B-41BD-9997-1A276724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22094-7232-4464-95A3-D8CF123B7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7C5A32-E308-4963-AC0E-0333F5A95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DBC741-7148-4721-99C2-FF7EB560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C9FEEE-75C9-458C-A887-64CFC270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4B5CDF-8226-4752-8911-3238E3E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6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05072-EDDD-4EF4-8FBA-FD61A29E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C4AE0B-CEBC-4C73-9E51-DFF453E1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8C4EC4-F162-46F3-BCBC-6C17C2AAF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F6F94F-8B1D-4843-B6A5-E7A1B29A0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A1E7A9-0924-4E8B-8FBD-7D1480F94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E4B4F7-DB8C-4766-A801-8FF3FDC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3BEAFA-0375-4C54-BD12-F8B6559D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38970A-FF5B-4C73-A7E8-BCAEC86D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08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DCC6A-E424-4214-80CD-80C3722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12D475-B73B-407F-9763-BBB6978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A0C72E-D126-4592-976A-33FAFAD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1696F2-7221-4094-AFD8-399C610F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4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0E0D7A-7A0E-4548-B352-1D82EAE8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91FBBA-EFB7-4B79-B4B1-A7600E82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6F24F-6A6E-4C8D-87E4-E283483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76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C62A9-0AA9-4F0B-BE66-97442657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34758-4BE4-4DE9-BAFF-887C925C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A95CB6-44CE-4B38-B411-A42B5908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11ED-F85D-40E9-9CAF-B88942E2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D7DE6-29A5-4B9A-A504-89701D28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27D177-2D8D-4DA4-90C6-74143DA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30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D5752-560A-4871-BD7F-74A88A47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A4C816-3609-4B8C-BBF3-36C4679CB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BE9208-4A89-4F07-9E5E-FDBA8CD70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BB9DCA-BC3F-4A92-8289-009DE641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14E868-D59C-4EAA-80B6-3AAB973B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82445-84C2-4974-9380-2FFC9D52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58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D2F1AA-4722-447F-B297-39CBADC6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0BA266-8DD5-4CD5-8940-97B841D4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7CE0D-8A79-43B6-9623-88F3D6080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F56A-9D23-449F-85AA-931C390A6DBF}" type="datetimeFigureOut">
              <a:rPr lang="fr-FR" smtClean="0"/>
              <a:t>31/10/2018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5F59E-AA18-46DD-BB30-B259F5B11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114D1-53EB-4091-A440-1449DBD9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2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526AEE1-854C-4D57-802D-7B5A62A79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55834"/>
              </p:ext>
            </p:extLst>
          </p:nvPr>
        </p:nvGraphicFramePr>
        <p:xfrm>
          <a:off x="4587106" y="533557"/>
          <a:ext cx="3017787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336">
                  <a:extLst>
                    <a:ext uri="{9D8B030D-6E8A-4147-A177-3AD203B41FA5}">
                      <a16:colId xmlns:a16="http://schemas.microsoft.com/office/drawing/2014/main" val="255561638"/>
                    </a:ext>
                  </a:extLst>
                </a:gridCol>
                <a:gridCol w="2273451">
                  <a:extLst>
                    <a:ext uri="{9D8B030D-6E8A-4147-A177-3AD203B41FA5}">
                      <a16:colId xmlns:a16="http://schemas.microsoft.com/office/drawing/2014/main" val="3078416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Jeu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7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6158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731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F428DD3-4B77-4C36-A08B-A333A2A7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21825"/>
              </p:ext>
            </p:extLst>
          </p:nvPr>
        </p:nvGraphicFramePr>
        <p:xfrm>
          <a:off x="8048499" y="623250"/>
          <a:ext cx="1740094" cy="1052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825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964269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591A107-4B94-4EE5-8525-52FE1E6DA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30692"/>
              </p:ext>
            </p:extLst>
          </p:nvPr>
        </p:nvGraphicFramePr>
        <p:xfrm>
          <a:off x="4532244" y="2185193"/>
          <a:ext cx="3127509" cy="2487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relevés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255303C-8D76-4CA3-8667-9269E308C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09044"/>
              </p:ext>
            </p:extLst>
          </p:nvPr>
        </p:nvGraphicFramePr>
        <p:xfrm>
          <a:off x="2103120" y="2555874"/>
          <a:ext cx="1959098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459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à relever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2A006F0-F2B2-436D-8CE8-38EEAD610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44703"/>
              </p:ext>
            </p:extLst>
          </p:nvPr>
        </p:nvGraphicFramePr>
        <p:xfrm>
          <a:off x="2105537" y="3645297"/>
          <a:ext cx="1954264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4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14286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à relever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BAA9A4B-DE30-49D0-AE49-96F487CF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75655"/>
              </p:ext>
            </p:extLst>
          </p:nvPr>
        </p:nvGraphicFramePr>
        <p:xfrm>
          <a:off x="8129779" y="2813049"/>
          <a:ext cx="1740094" cy="123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45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968549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644C9A5-AAA3-47A5-AB59-FED466C33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64018"/>
              </p:ext>
            </p:extLst>
          </p:nvPr>
        </p:nvGraphicFramePr>
        <p:xfrm>
          <a:off x="8673659" y="4330064"/>
          <a:ext cx="1740094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4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68549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E91A3E6-C2F9-4843-A948-B29DC42B7EDE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8999826" y="4044949"/>
            <a:ext cx="543880" cy="285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D8EEAC0B-A292-43B3-B1E9-85347A5F8C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604893" y="1149506"/>
            <a:ext cx="443606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C9464252-501F-4827-939F-4AFC1024A24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5998" y="1765458"/>
            <a:ext cx="1" cy="41973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DD23485E-2529-4B95-8EBA-423811AEE53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062218" y="2813049"/>
            <a:ext cx="470026" cy="61595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F4F22B3E-7008-4CBE-8C6A-F4F5B37EE046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059801" y="3428999"/>
            <a:ext cx="472443" cy="47347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C5A78FE4-CDB4-47B9-A786-3C3B2DFAB2B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659753" y="3428999"/>
            <a:ext cx="47002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B3342B7-125D-43E7-8C46-299F1A27D1D7}"/>
              </a:ext>
            </a:extLst>
          </p:cNvPr>
          <p:cNvCxnSpPr>
            <a:cxnSpLocks/>
          </p:cNvCxnSpPr>
          <p:nvPr/>
        </p:nvCxnSpPr>
        <p:spPr>
          <a:xfrm flipV="1">
            <a:off x="2103120" y="4844414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29BE4AC-20F0-476F-AC53-0DB4B1521108}"/>
              </a:ext>
            </a:extLst>
          </p:cNvPr>
          <p:cNvCxnSpPr>
            <a:cxnSpLocks/>
          </p:cNvCxnSpPr>
          <p:nvPr/>
        </p:nvCxnSpPr>
        <p:spPr>
          <a:xfrm flipH="1">
            <a:off x="2103120" y="5162549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2D2E167A-786F-4417-97B2-D32171BDEC00}"/>
              </a:ext>
            </a:extLst>
          </p:cNvPr>
          <p:cNvSpPr txBox="1"/>
          <p:nvPr/>
        </p:nvSpPr>
        <p:spPr>
          <a:xfrm>
            <a:off x="2515653" y="4672806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Instance</a:t>
            </a:r>
          </a:p>
          <a:p>
            <a:r>
              <a:rPr lang="fr-FR" dirty="0"/>
              <a:t>Héritage</a:t>
            </a:r>
          </a:p>
        </p:txBody>
      </p:sp>
    </p:spTree>
    <p:extLst>
      <p:ext uri="{BB962C8B-B14F-4D97-AF65-F5344CB8AC3E}">
        <p14:creationId xmlns:p14="http://schemas.microsoft.com/office/powerpoint/2010/main" val="189227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27931"/>
              </p:ext>
            </p:extLst>
          </p:nvPr>
        </p:nvGraphicFramePr>
        <p:xfrm>
          <a:off x="4487329" y="2870125"/>
          <a:ext cx="2657027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1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92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Indice[]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405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croiserIndices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2204288"/>
          <a:ext cx="2387283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595283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Suspect[]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Victime corps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[] éléments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82"/>
              </p:ext>
            </p:extLst>
          </p:nvPr>
        </p:nvGraphicFramePr>
        <p:xfrm>
          <a:off x="7109600" y="1412771"/>
          <a:ext cx="190171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94780"/>
              </p:ext>
            </p:extLst>
          </p:nvPr>
        </p:nvGraphicFramePr>
        <p:xfrm>
          <a:off x="4487329" y="1976115"/>
          <a:ext cx="2075831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62968"/>
              </p:ext>
            </p:extLst>
          </p:nvPr>
        </p:nvGraphicFramePr>
        <p:xfrm>
          <a:off x="7231024" y="5410623"/>
          <a:ext cx="2176916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03471"/>
              </p:ext>
            </p:extLst>
          </p:nvPr>
        </p:nvGraphicFramePr>
        <p:xfrm>
          <a:off x="0" y="3515083"/>
          <a:ext cx="2340000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01540"/>
              </p:ext>
            </p:extLst>
          </p:nvPr>
        </p:nvGraphicFramePr>
        <p:xfrm>
          <a:off x="7508660" y="3176385"/>
          <a:ext cx="2091397" cy="8887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99397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>
            <a:off x="6899329" y="5789083"/>
            <a:ext cx="331695" cy="54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71" idx="3"/>
          </p:cNvCxnSpPr>
          <p:nvPr/>
        </p:nvCxnSpPr>
        <p:spPr>
          <a:xfrm flipH="1">
            <a:off x="3625930" y="3737852"/>
            <a:ext cx="861399" cy="147463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71" idx="0"/>
            <a:endCxn id="9" idx="3"/>
          </p:cNvCxnSpPr>
          <p:nvPr/>
        </p:nvCxnSpPr>
        <p:spPr>
          <a:xfrm flipH="1" flipV="1">
            <a:off x="2340000" y="4089250"/>
            <a:ext cx="367930" cy="9361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340000" y="2358893"/>
            <a:ext cx="2147329" cy="173035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60061"/>
              </p:ext>
            </p:extLst>
          </p:nvPr>
        </p:nvGraphicFramePr>
        <p:xfrm>
          <a:off x="7231024" y="4725830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40267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6899329" y="5006436"/>
            <a:ext cx="331695" cy="7881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 flipV="1">
            <a:off x="6899329" y="5794565"/>
            <a:ext cx="331695" cy="7866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46718"/>
              </p:ext>
            </p:extLst>
          </p:nvPr>
        </p:nvGraphicFramePr>
        <p:xfrm>
          <a:off x="9600057" y="5579980"/>
          <a:ext cx="2590320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 flipV="1">
            <a:off x="9394337" y="6167393"/>
            <a:ext cx="205720" cy="4138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9407940" y="5789083"/>
            <a:ext cx="192117" cy="3783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52543"/>
              </p:ext>
            </p:extLst>
          </p:nvPr>
        </p:nvGraphicFramePr>
        <p:xfrm>
          <a:off x="7109600" y="837192"/>
          <a:ext cx="1981689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33923"/>
              </p:ext>
            </p:extLst>
          </p:nvPr>
        </p:nvGraphicFramePr>
        <p:xfrm>
          <a:off x="4487329" y="4731131"/>
          <a:ext cx="2412000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refTémoignage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estInterrogé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estInnocenté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estArrêté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90299"/>
              </p:ext>
            </p:extLst>
          </p:nvPr>
        </p:nvGraphicFramePr>
        <p:xfrm>
          <a:off x="9756008" y="4132033"/>
          <a:ext cx="243436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07557"/>
              </p:ext>
            </p:extLst>
          </p:nvPr>
        </p:nvGraphicFramePr>
        <p:xfrm>
          <a:off x="9222792" y="2290196"/>
          <a:ext cx="2967585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21763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(EltEnquête)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(Victime)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2"/>
            <a:endCxn id="10" idx="3"/>
          </p:cNvCxnSpPr>
          <p:nvPr/>
        </p:nvCxnSpPr>
        <p:spPr>
          <a:xfrm flipH="1">
            <a:off x="9600057" y="3047116"/>
            <a:ext cx="1106527" cy="57364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0"/>
            <a:endCxn id="10" idx="3"/>
          </p:cNvCxnSpPr>
          <p:nvPr/>
        </p:nvCxnSpPr>
        <p:spPr>
          <a:xfrm flipH="1" flipV="1">
            <a:off x="9600057" y="3620758"/>
            <a:ext cx="1373135" cy="5112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24589"/>
              </p:ext>
            </p:extLst>
          </p:nvPr>
        </p:nvGraphicFramePr>
        <p:xfrm>
          <a:off x="7106696" y="1947612"/>
          <a:ext cx="1874771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ReleverIndices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>
            <a:off x="6444232" y="1663493"/>
            <a:ext cx="662464" cy="58228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36938"/>
              </p:ext>
            </p:extLst>
          </p:nvPr>
        </p:nvGraphicFramePr>
        <p:xfrm>
          <a:off x="7231024" y="6300589"/>
          <a:ext cx="2163313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713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6563160" y="2245782"/>
            <a:ext cx="543536" cy="11311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387283" y="2684919"/>
            <a:ext cx="2100046" cy="1052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2387283" y="2684919"/>
            <a:ext cx="2100046" cy="3109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7144356" y="3620758"/>
            <a:ext cx="364304" cy="117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387283" y="2358893"/>
            <a:ext cx="2100046" cy="326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5" idx="3"/>
            <a:endCxn id="439" idx="1"/>
          </p:cNvCxnSpPr>
          <p:nvPr/>
        </p:nvCxnSpPr>
        <p:spPr>
          <a:xfrm flipV="1">
            <a:off x="2387283" y="1663493"/>
            <a:ext cx="2100046" cy="1021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60457"/>
              </p:ext>
            </p:extLst>
          </p:nvPr>
        </p:nvGraphicFramePr>
        <p:xfrm>
          <a:off x="4487329" y="1476422"/>
          <a:ext cx="1956903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64903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8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77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6444232" y="1027128"/>
            <a:ext cx="665368" cy="6363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>
            <a:off x="6444232" y="1599842"/>
            <a:ext cx="665368" cy="636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8" y="0"/>
          <a:ext cx="2622271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3027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Jeu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 </a:t>
                      </a:r>
                      <a:r>
                        <a:rPr lang="fr-FR" sz="1200" dirty="0" err="1">
                          <a:effectLst/>
                        </a:rPr>
                        <a:t>partieEnCours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 fenêtre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déposerRapport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756" idx="3"/>
            <a:endCxn id="821" idx="1"/>
          </p:cNvCxnSpPr>
          <p:nvPr/>
        </p:nvCxnSpPr>
        <p:spPr>
          <a:xfrm flipV="1">
            <a:off x="2627379" y="642462"/>
            <a:ext cx="314157" cy="225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41536" y="-30984"/>
          <a:ext cx="2133157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756" idx="2"/>
            <a:endCxn id="5" idx="0"/>
          </p:cNvCxnSpPr>
          <p:nvPr/>
        </p:nvCxnSpPr>
        <p:spPr>
          <a:xfrm flipH="1">
            <a:off x="1193641" y="1735455"/>
            <a:ext cx="122602" cy="468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au 70">
            <a:extLst>
              <a:ext uri="{FF2B5EF4-FFF2-40B4-BE49-F238E27FC236}">
                <a16:creationId xmlns:a16="http://schemas.microsoft.com/office/drawing/2014/main" id="{8CF03BE1-F86D-45E4-9FF7-F2ADFC7651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9930" y="5025418"/>
          <a:ext cx="183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Vivant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533E9DE-7688-4BA5-AA83-63CBA6E5F37E}"/>
              </a:ext>
            </a:extLst>
          </p:cNvPr>
          <p:cNvCxnSpPr>
            <a:cxnSpLocks/>
            <a:stCxn id="27" idx="1"/>
            <a:endCxn id="71" idx="3"/>
          </p:cNvCxnSpPr>
          <p:nvPr/>
        </p:nvCxnSpPr>
        <p:spPr>
          <a:xfrm flipH="1" flipV="1">
            <a:off x="3625930" y="5212489"/>
            <a:ext cx="861399" cy="5820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ZoneTexte 433">
            <a:extLst>
              <a:ext uri="{FF2B5EF4-FFF2-40B4-BE49-F238E27FC236}">
                <a16:creationId xmlns:a16="http://schemas.microsoft.com/office/drawing/2014/main" id="{12ACFEFF-38F9-418A-86A4-2D5B4F0781AF}"/>
              </a:ext>
            </a:extLst>
          </p:cNvPr>
          <p:cNvSpPr txBox="1"/>
          <p:nvPr/>
        </p:nvSpPr>
        <p:spPr>
          <a:xfrm>
            <a:off x="925527" y="5657671"/>
            <a:ext cx="178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Composé de</a:t>
            </a:r>
          </a:p>
          <a:p>
            <a:r>
              <a:rPr lang="fr-FR" dirty="0"/>
              <a:t>A pour interface</a:t>
            </a:r>
          </a:p>
          <a:p>
            <a:r>
              <a:rPr lang="fr-FR" dirty="0"/>
              <a:t>Fille abstraite de</a:t>
            </a:r>
          </a:p>
          <a:p>
            <a:r>
              <a:rPr lang="fr-FR" dirty="0"/>
              <a:t>Fille de</a:t>
            </a:r>
          </a:p>
        </p:txBody>
      </p:sp>
      <p:sp>
        <p:nvSpPr>
          <p:cNvPr id="438" name="Rectangle : coins arrondis 437">
            <a:extLst>
              <a:ext uri="{FF2B5EF4-FFF2-40B4-BE49-F238E27FC236}">
                <a16:creationId xmlns:a16="http://schemas.microsoft.com/office/drawing/2014/main" id="{DF054535-3C2C-4119-ABF9-AA24FE37099B}"/>
              </a:ext>
            </a:extLst>
          </p:cNvPr>
          <p:cNvSpPr/>
          <p:nvPr/>
        </p:nvSpPr>
        <p:spPr>
          <a:xfrm>
            <a:off x="38888" y="5692717"/>
            <a:ext cx="2669042" cy="11302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B015ED78-4112-410A-A47A-FFF3D41250BD}"/>
              </a:ext>
            </a:extLst>
          </p:cNvPr>
          <p:cNvCxnSpPr>
            <a:cxnSpLocks/>
          </p:cNvCxnSpPr>
          <p:nvPr/>
        </p:nvCxnSpPr>
        <p:spPr>
          <a:xfrm>
            <a:off x="552696" y="587282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Connecteur droit avec flèche 448">
            <a:extLst>
              <a:ext uri="{FF2B5EF4-FFF2-40B4-BE49-F238E27FC236}">
                <a16:creationId xmlns:a16="http://schemas.microsoft.com/office/drawing/2014/main" id="{EA9F0BC7-EA07-4013-BD44-7308A2863909}"/>
              </a:ext>
            </a:extLst>
          </p:cNvPr>
          <p:cNvCxnSpPr>
            <a:cxnSpLocks/>
          </p:cNvCxnSpPr>
          <p:nvPr/>
        </p:nvCxnSpPr>
        <p:spPr>
          <a:xfrm>
            <a:off x="552696" y="6126678"/>
            <a:ext cx="2880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E1D5B245-5FB7-42A0-86DD-CA0F1F7324B2}"/>
              </a:ext>
            </a:extLst>
          </p:cNvPr>
          <p:cNvCxnSpPr>
            <a:cxnSpLocks/>
          </p:cNvCxnSpPr>
          <p:nvPr/>
        </p:nvCxnSpPr>
        <p:spPr>
          <a:xfrm>
            <a:off x="552696" y="638053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Connecteur droit avec flèche 450">
            <a:extLst>
              <a:ext uri="{FF2B5EF4-FFF2-40B4-BE49-F238E27FC236}">
                <a16:creationId xmlns:a16="http://schemas.microsoft.com/office/drawing/2014/main" id="{8D4BAB70-E234-4432-B881-7AF850866425}"/>
              </a:ext>
            </a:extLst>
          </p:cNvPr>
          <p:cNvCxnSpPr>
            <a:cxnSpLocks/>
          </p:cNvCxnSpPr>
          <p:nvPr/>
        </p:nvCxnSpPr>
        <p:spPr>
          <a:xfrm>
            <a:off x="552696" y="6634388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ZoneTexte 867">
            <a:extLst>
              <a:ext uri="{FF2B5EF4-FFF2-40B4-BE49-F238E27FC236}">
                <a16:creationId xmlns:a16="http://schemas.microsoft.com/office/drawing/2014/main" id="{AA0E41C5-59AE-4159-AEBB-B5202DFD5D77}"/>
              </a:ext>
            </a:extLst>
          </p:cNvPr>
          <p:cNvSpPr txBox="1"/>
          <p:nvPr/>
        </p:nvSpPr>
        <p:spPr>
          <a:xfrm rot="16200000">
            <a:off x="-350613" y="6064123"/>
            <a:ext cx="11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425094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82301"/>
              </p:ext>
            </p:extLst>
          </p:nvPr>
        </p:nvGraphicFramePr>
        <p:xfrm>
          <a:off x="4926198" y="2950463"/>
          <a:ext cx="2052716" cy="153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505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Investigator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1033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clueList : Clue[]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intelligence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manipulation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popularity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progress : String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103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displayProgress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lookForClues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73716"/>
              </p:ext>
            </p:extLst>
          </p:nvPr>
        </p:nvGraphicFramePr>
        <p:xfrm>
          <a:off x="454916" y="2262666"/>
          <a:ext cx="2592000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Investigation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corpse : Victim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elements :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investElement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player : Investigator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suspectsList : Suspect[]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65584"/>
              </p:ext>
            </p:extLst>
          </p:nvPr>
        </p:nvGraphicFramePr>
        <p:xfrm>
          <a:off x="8259995" y="1491516"/>
          <a:ext cx="172800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CrimeScene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penality : int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84394"/>
              </p:ext>
            </p:extLst>
          </p:nvPr>
        </p:nvGraphicFramePr>
        <p:xfrm>
          <a:off x="5104284" y="2036159"/>
          <a:ext cx="2160000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deathCause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deathDate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refProof : int[]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86587"/>
              </p:ext>
            </p:extLst>
          </p:nvPr>
        </p:nvGraphicFramePr>
        <p:xfrm>
          <a:off x="7585655" y="5411275"/>
          <a:ext cx="1836000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Murderer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motive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confess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48312"/>
              </p:ext>
            </p:extLst>
          </p:nvPr>
        </p:nvGraphicFramePr>
        <p:xfrm>
          <a:off x="41892" y="3523041"/>
          <a:ext cx="2160000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Character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age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name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sexe : bool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displayInfos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presentCharacter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03417"/>
              </p:ext>
            </p:extLst>
          </p:nvPr>
        </p:nvGraphicFramePr>
        <p:xfrm>
          <a:off x="7549655" y="3283005"/>
          <a:ext cx="1872000" cy="8887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content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isFounded : bool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</a:rPr>
                        <a:t>beFounded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assign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 flipV="1">
            <a:off x="7122557" y="5598676"/>
            <a:ext cx="463098" cy="93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71" idx="3"/>
          </p:cNvCxnSpPr>
          <p:nvPr/>
        </p:nvCxnSpPr>
        <p:spPr>
          <a:xfrm flipH="1">
            <a:off x="3759634" y="3720337"/>
            <a:ext cx="1166564" cy="135568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71" idx="0"/>
            <a:endCxn id="9" idx="3"/>
          </p:cNvCxnSpPr>
          <p:nvPr/>
        </p:nvCxnSpPr>
        <p:spPr>
          <a:xfrm flipH="1" flipV="1">
            <a:off x="2201892" y="4097208"/>
            <a:ext cx="549742" cy="7917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201892" y="2418937"/>
            <a:ext cx="2902392" cy="167827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70001"/>
              </p:ext>
            </p:extLst>
          </p:nvPr>
        </p:nvGraphicFramePr>
        <p:xfrm>
          <a:off x="7567554" y="4609927"/>
          <a:ext cx="1978617" cy="569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cooperation</a:t>
                      </a:r>
                      <a:r>
                        <a:rPr lang="fr-FR" sz="1200" dirty="0">
                          <a:effectLst/>
                        </a:rPr>
                        <a:t> : </a:t>
                      </a:r>
                      <a:r>
                        <a:rPr lang="fr-FR" sz="1200" dirty="0" err="1">
                          <a:effectLst/>
                        </a:rPr>
                        <a:t>int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7122557" y="4894851"/>
            <a:ext cx="444997" cy="703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 flipV="1">
            <a:off x="7122557" y="5598676"/>
            <a:ext cx="463098" cy="84148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7969"/>
              </p:ext>
            </p:extLst>
          </p:nvPr>
        </p:nvGraphicFramePr>
        <p:xfrm>
          <a:off x="9797387" y="5469480"/>
          <a:ext cx="2340000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COHERENCE_MIN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CREDIBILITY_MIN : int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addTestimony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correctLie ()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createFalseLead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 flipV="1">
            <a:off x="9385655" y="6056893"/>
            <a:ext cx="411732" cy="38327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9421655" y="5691881"/>
            <a:ext cx="375732" cy="36501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92504"/>
              </p:ext>
            </p:extLst>
          </p:nvPr>
        </p:nvGraphicFramePr>
        <p:xfrm>
          <a:off x="8259995" y="915937"/>
          <a:ext cx="2196000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CrimeWeapon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weaponType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03797"/>
              </p:ext>
            </p:extLst>
          </p:nvPr>
        </p:nvGraphicFramePr>
        <p:xfrm>
          <a:off x="4782557" y="4633095"/>
          <a:ext cx="2340000" cy="19311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findedInnocent</a:t>
                      </a:r>
                      <a:r>
                        <a:rPr lang="fr-FR" sz="1200" dirty="0">
                          <a:effectLst/>
                        </a:rPr>
                        <a:t>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look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personality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physicalAspect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stress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testimonyRef : int[]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beArrested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deDisculped ()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beInterrogated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1633"/>
              </p:ext>
            </p:extLst>
          </p:nvPr>
        </p:nvGraphicFramePr>
        <p:xfrm>
          <a:off x="9815143" y="3772385"/>
          <a:ext cx="2016000" cy="569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Testimony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isLie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 : Suspect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05097"/>
              </p:ext>
            </p:extLst>
          </p:nvPr>
        </p:nvGraphicFramePr>
        <p:xfrm>
          <a:off x="9815143" y="3140941"/>
          <a:ext cx="2375275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Proof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InvestElement element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>
            <a:off x="9421655" y="3328012"/>
            <a:ext cx="393488" cy="3993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flipH="1" flipV="1">
            <a:off x="9421655" y="3727378"/>
            <a:ext cx="393488" cy="32993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22639"/>
              </p:ext>
            </p:extLst>
          </p:nvPr>
        </p:nvGraphicFramePr>
        <p:xfrm>
          <a:off x="8257091" y="2061365"/>
          <a:ext cx="2592000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NoticeClues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analyse (Investigator player)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>
            <a:off x="7102284" y="1706204"/>
            <a:ext cx="1154807" cy="5564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77894"/>
              </p:ext>
            </p:extLst>
          </p:nvPr>
        </p:nvGraphicFramePr>
        <p:xfrm>
          <a:off x="7585655" y="6253094"/>
          <a:ext cx="180000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CrimePartner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7264284" y="2262666"/>
            <a:ext cx="992807" cy="15627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 flipV="1">
            <a:off x="3046916" y="2743297"/>
            <a:ext cx="1735641" cy="285537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3046916" y="2743297"/>
            <a:ext cx="1879282" cy="97704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6978914" y="3720337"/>
            <a:ext cx="570741" cy="704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439" idx="1"/>
            <a:endCxn id="5" idx="3"/>
          </p:cNvCxnSpPr>
          <p:nvPr/>
        </p:nvCxnSpPr>
        <p:spPr>
          <a:xfrm flipH="1">
            <a:off x="3046916" y="1706204"/>
            <a:ext cx="2219368" cy="103709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046916" y="2418937"/>
            <a:ext cx="2057368" cy="32436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07459"/>
              </p:ext>
            </p:extLst>
          </p:nvPr>
        </p:nvGraphicFramePr>
        <p:xfrm>
          <a:off x="5266284" y="1519133"/>
          <a:ext cx="183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8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InvestElement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77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refProof : int[]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7102284" y="1105873"/>
            <a:ext cx="1157711" cy="60033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>
            <a:off x="7102284" y="1678587"/>
            <a:ext cx="1157711" cy="276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42355"/>
              </p:ext>
            </p:extLst>
          </p:nvPr>
        </p:nvGraphicFramePr>
        <p:xfrm>
          <a:off x="40620" y="35512"/>
          <a:ext cx="2664000" cy="1931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currentGame : Investigation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levelChoice : Difficulties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 : Console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continueInvestigation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dropInvestigation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gameRules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(String[] args)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submitReport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821" idx="1"/>
            <a:endCxn id="756" idx="3"/>
          </p:cNvCxnSpPr>
          <p:nvPr/>
        </p:nvCxnSpPr>
        <p:spPr>
          <a:xfrm flipH="1">
            <a:off x="2704620" y="487264"/>
            <a:ext cx="475662" cy="51382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53644"/>
              </p:ext>
            </p:extLst>
          </p:nvPr>
        </p:nvGraphicFramePr>
        <p:xfrm>
          <a:off x="3180282" y="9525"/>
          <a:ext cx="2448000" cy="955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multipleChoice : bool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addChoice (String[] text)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(String text)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PlayerChoices() : int[]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5" idx="0"/>
            <a:endCxn id="756" idx="2"/>
          </p:cNvCxnSpPr>
          <p:nvPr/>
        </p:nvCxnSpPr>
        <p:spPr>
          <a:xfrm flipH="1" flipV="1">
            <a:off x="1372620" y="1966674"/>
            <a:ext cx="378296" cy="29599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au 70">
            <a:extLst>
              <a:ext uri="{FF2B5EF4-FFF2-40B4-BE49-F238E27FC236}">
                <a16:creationId xmlns:a16="http://schemas.microsoft.com/office/drawing/2014/main" id="{8CF03BE1-F86D-45E4-9FF7-F2ADFC76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29401"/>
              </p:ext>
            </p:extLst>
          </p:nvPr>
        </p:nvGraphicFramePr>
        <p:xfrm>
          <a:off x="1743634" y="4888953"/>
          <a:ext cx="201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LiveCharacter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diceThrow () : int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533E9DE-7688-4BA5-AA83-63CBA6E5F37E}"/>
              </a:ext>
            </a:extLst>
          </p:cNvPr>
          <p:cNvCxnSpPr>
            <a:cxnSpLocks/>
            <a:stCxn id="27" idx="1"/>
            <a:endCxn id="71" idx="3"/>
          </p:cNvCxnSpPr>
          <p:nvPr/>
        </p:nvCxnSpPr>
        <p:spPr>
          <a:xfrm flipH="1" flipV="1">
            <a:off x="3759634" y="5076024"/>
            <a:ext cx="1022923" cy="5226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ZoneTexte 433">
            <a:extLst>
              <a:ext uri="{FF2B5EF4-FFF2-40B4-BE49-F238E27FC236}">
                <a16:creationId xmlns:a16="http://schemas.microsoft.com/office/drawing/2014/main" id="{12ACFEFF-38F9-418A-86A4-2D5B4F0781AF}"/>
              </a:ext>
            </a:extLst>
          </p:cNvPr>
          <p:cNvSpPr txBox="1"/>
          <p:nvPr/>
        </p:nvSpPr>
        <p:spPr>
          <a:xfrm>
            <a:off x="928531" y="5334031"/>
            <a:ext cx="208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</a:t>
            </a:r>
          </a:p>
          <a:p>
            <a:r>
              <a:rPr lang="fr-FR" dirty="0"/>
              <a:t>Interface</a:t>
            </a:r>
          </a:p>
          <a:p>
            <a:r>
              <a:rPr lang="fr-FR" dirty="0"/>
              <a:t>Abstract inheritance</a:t>
            </a:r>
          </a:p>
          <a:p>
            <a:r>
              <a:rPr lang="fr-FR" dirty="0"/>
              <a:t>Inheritance</a:t>
            </a:r>
          </a:p>
          <a:p>
            <a:r>
              <a:rPr lang="fr-FR" dirty="0"/>
              <a:t>Abstract method</a:t>
            </a:r>
          </a:p>
        </p:txBody>
      </p:sp>
      <p:sp>
        <p:nvSpPr>
          <p:cNvPr id="438" name="Rectangle : coins arrondis 437">
            <a:extLst>
              <a:ext uri="{FF2B5EF4-FFF2-40B4-BE49-F238E27FC236}">
                <a16:creationId xmlns:a16="http://schemas.microsoft.com/office/drawing/2014/main" id="{DF054535-3C2C-4119-ABF9-AA24FE37099B}"/>
              </a:ext>
            </a:extLst>
          </p:cNvPr>
          <p:cNvSpPr/>
          <p:nvPr/>
        </p:nvSpPr>
        <p:spPr>
          <a:xfrm>
            <a:off x="41892" y="5350982"/>
            <a:ext cx="2904665" cy="14603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B015ED78-4112-410A-A47A-FFF3D41250BD}"/>
              </a:ext>
            </a:extLst>
          </p:cNvPr>
          <p:cNvCxnSpPr>
            <a:cxnSpLocks/>
          </p:cNvCxnSpPr>
          <p:nvPr/>
        </p:nvCxnSpPr>
        <p:spPr>
          <a:xfrm>
            <a:off x="555700" y="5549183"/>
            <a:ext cx="28800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Connecteur droit avec flèche 448">
            <a:extLst>
              <a:ext uri="{FF2B5EF4-FFF2-40B4-BE49-F238E27FC236}">
                <a16:creationId xmlns:a16="http://schemas.microsoft.com/office/drawing/2014/main" id="{EA9F0BC7-EA07-4013-BD44-7308A2863909}"/>
              </a:ext>
            </a:extLst>
          </p:cNvPr>
          <p:cNvCxnSpPr>
            <a:cxnSpLocks/>
          </p:cNvCxnSpPr>
          <p:nvPr/>
        </p:nvCxnSpPr>
        <p:spPr>
          <a:xfrm>
            <a:off x="555700" y="5803038"/>
            <a:ext cx="2880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E1D5B245-5FB7-42A0-86DD-CA0F1F7324B2}"/>
              </a:ext>
            </a:extLst>
          </p:cNvPr>
          <p:cNvCxnSpPr>
            <a:cxnSpLocks/>
          </p:cNvCxnSpPr>
          <p:nvPr/>
        </p:nvCxnSpPr>
        <p:spPr>
          <a:xfrm>
            <a:off x="555700" y="605689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Connecteur droit avec flèche 450">
            <a:extLst>
              <a:ext uri="{FF2B5EF4-FFF2-40B4-BE49-F238E27FC236}">
                <a16:creationId xmlns:a16="http://schemas.microsoft.com/office/drawing/2014/main" id="{8D4BAB70-E234-4432-B881-7AF850866425}"/>
              </a:ext>
            </a:extLst>
          </p:cNvPr>
          <p:cNvCxnSpPr>
            <a:cxnSpLocks/>
          </p:cNvCxnSpPr>
          <p:nvPr/>
        </p:nvCxnSpPr>
        <p:spPr>
          <a:xfrm>
            <a:off x="555700" y="6310748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ZoneTexte 867">
            <a:extLst>
              <a:ext uri="{FF2B5EF4-FFF2-40B4-BE49-F238E27FC236}">
                <a16:creationId xmlns:a16="http://schemas.microsoft.com/office/drawing/2014/main" id="{AA0E41C5-59AE-4159-AEBB-B5202DFD5D77}"/>
              </a:ext>
            </a:extLst>
          </p:cNvPr>
          <p:cNvSpPr txBox="1"/>
          <p:nvPr/>
        </p:nvSpPr>
        <p:spPr>
          <a:xfrm rot="16200000">
            <a:off x="-512106" y="5904980"/>
            <a:ext cx="14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Legend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D6432C3-C732-4A60-AA61-4452F75D1B7E}"/>
              </a:ext>
            </a:extLst>
          </p:cNvPr>
          <p:cNvSpPr txBox="1"/>
          <p:nvPr/>
        </p:nvSpPr>
        <p:spPr>
          <a:xfrm>
            <a:off x="483700" y="6429514"/>
            <a:ext cx="4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Aa</a:t>
            </a:r>
          </a:p>
        </p:txBody>
      </p:sp>
      <p:graphicFrame>
        <p:nvGraphicFramePr>
          <p:cNvPr id="60" name="Tableau 59">
            <a:extLst>
              <a:ext uri="{FF2B5EF4-FFF2-40B4-BE49-F238E27FC236}">
                <a16:creationId xmlns:a16="http://schemas.microsoft.com/office/drawing/2014/main" id="{C46C00B9-94FB-486B-84B4-B3B8A6E1D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19003"/>
              </p:ext>
            </p:extLst>
          </p:nvPr>
        </p:nvGraphicFramePr>
        <p:xfrm>
          <a:off x="3180282" y="1103344"/>
          <a:ext cx="1404000" cy="76840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Enum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Difficulties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Values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SIMPLE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MEDIUM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DIFFICULT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400D669-503E-4669-94D9-EA91B33EDFF2}"/>
              </a:ext>
            </a:extLst>
          </p:cNvPr>
          <p:cNvCxnSpPr>
            <a:cxnSpLocks/>
            <a:stCxn id="60" idx="1"/>
            <a:endCxn id="756" idx="3"/>
          </p:cNvCxnSpPr>
          <p:nvPr/>
        </p:nvCxnSpPr>
        <p:spPr>
          <a:xfrm flipH="1" flipV="1">
            <a:off x="2704620" y="1001093"/>
            <a:ext cx="475662" cy="48645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3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8C7FB67-0C7C-425E-B700-788CBAC4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7523"/>
              </p:ext>
            </p:extLst>
          </p:nvPr>
        </p:nvGraphicFramePr>
        <p:xfrm>
          <a:off x="4587105" y="490220"/>
          <a:ext cx="3017787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336">
                  <a:extLst>
                    <a:ext uri="{9D8B030D-6E8A-4147-A177-3AD203B41FA5}">
                      <a16:colId xmlns:a16="http://schemas.microsoft.com/office/drawing/2014/main" val="255561638"/>
                    </a:ext>
                  </a:extLst>
                </a:gridCol>
                <a:gridCol w="2273451">
                  <a:extLst>
                    <a:ext uri="{9D8B030D-6E8A-4147-A177-3AD203B41FA5}">
                      <a16:colId xmlns:a16="http://schemas.microsoft.com/office/drawing/2014/main" val="3078416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Jeu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7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6158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731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3A821-20F6-4354-95B9-93C29D098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97936"/>
              </p:ext>
            </p:extLst>
          </p:nvPr>
        </p:nvGraphicFramePr>
        <p:xfrm>
          <a:off x="8278433" y="853678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222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CD6D099-F09E-4CB6-ACC0-DA6B370B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56142"/>
              </p:ext>
            </p:extLst>
          </p:nvPr>
        </p:nvGraphicFramePr>
        <p:xfrm>
          <a:off x="4532244" y="2185193"/>
          <a:ext cx="3127509" cy="2308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03E674F-71E3-430F-8137-375DA199B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68367"/>
              </p:ext>
            </p:extLst>
          </p:nvPr>
        </p:nvGraphicFramePr>
        <p:xfrm>
          <a:off x="2110799" y="1928016"/>
          <a:ext cx="1801495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A1A4E5B-86F5-4532-A0F0-42DCD0E11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48189"/>
              </p:ext>
            </p:extLst>
          </p:nvPr>
        </p:nvGraphicFramePr>
        <p:xfrm>
          <a:off x="2115244" y="4236243"/>
          <a:ext cx="1797050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49DDD72-E791-4439-9992-01EA22F3E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86613"/>
              </p:ext>
            </p:extLst>
          </p:nvPr>
        </p:nvGraphicFramePr>
        <p:xfrm>
          <a:off x="8278434" y="2992436"/>
          <a:ext cx="163398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381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3C5107-6690-4674-8388-E1F9F734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63697"/>
              </p:ext>
            </p:extLst>
          </p:nvPr>
        </p:nvGraphicFramePr>
        <p:xfrm>
          <a:off x="8752904" y="4158455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AC1E5C5C-3A11-4C8A-8D0F-76D0D60CF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63300"/>
              </p:ext>
            </p:extLst>
          </p:nvPr>
        </p:nvGraphicFramePr>
        <p:xfrm>
          <a:off x="9095423" y="1753312"/>
          <a:ext cx="1943735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Présenter perso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5E02989-4982-44FD-9DE1-38F264AD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64853"/>
              </p:ext>
            </p:extLst>
          </p:nvPr>
        </p:nvGraphicFramePr>
        <p:xfrm>
          <a:off x="1124327" y="2992435"/>
          <a:ext cx="188722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B45185-F321-4630-BE89-1506FB76E0B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2067937" y="2442366"/>
            <a:ext cx="943609" cy="550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86EFD02-FB71-42F5-BA66-F8B2FACAAABC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H="1" flipV="1">
            <a:off x="2067937" y="3686173"/>
            <a:ext cx="945832" cy="550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3F2BF37-2D1F-4D35-A8B2-89D7D30F35E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9095424" y="3686174"/>
            <a:ext cx="474470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FE16841-0B1F-41F7-A4B4-0E397DB3B29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095423" y="1368028"/>
            <a:ext cx="971867" cy="385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79BFC9F-FE59-419D-B391-1DD368F8FB06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9095424" y="2626437"/>
            <a:ext cx="971866" cy="365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5E09BB35-49EB-4655-8E2C-560655A9AF83}"/>
              </a:ext>
            </a:extLst>
          </p:cNvPr>
          <p:cNvCxnSpPr>
            <a:cxnSpLocks/>
          </p:cNvCxnSpPr>
          <p:nvPr/>
        </p:nvCxnSpPr>
        <p:spPr>
          <a:xfrm flipV="1">
            <a:off x="1574133" y="631447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2F3C1963-4D36-4590-B5BA-81E197D753FB}"/>
              </a:ext>
            </a:extLst>
          </p:cNvPr>
          <p:cNvCxnSpPr>
            <a:cxnSpLocks/>
          </p:cNvCxnSpPr>
          <p:nvPr/>
        </p:nvCxnSpPr>
        <p:spPr>
          <a:xfrm flipH="1">
            <a:off x="1574133" y="949582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E99A323F-EC27-4849-A97F-EA5472AF2AB7}"/>
              </a:ext>
            </a:extLst>
          </p:cNvPr>
          <p:cNvSpPr txBox="1"/>
          <p:nvPr/>
        </p:nvSpPr>
        <p:spPr>
          <a:xfrm>
            <a:off x="1986666" y="459839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Instance</a:t>
            </a:r>
          </a:p>
          <a:p>
            <a:r>
              <a:rPr lang="fr-FR" dirty="0"/>
              <a:t>Héritage</a:t>
            </a:r>
          </a:p>
        </p:txBody>
      </p: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42B9A8B8-02D1-49FE-91DC-EB468B1B1A7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095998" y="1722121"/>
            <a:ext cx="0" cy="46307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4776034B-CFF6-459C-9388-839F2529100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7604892" y="1106170"/>
            <a:ext cx="673541" cy="46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0F3FF8B5-9EC2-4ED2-93F3-B9BC00DA02A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659753" y="3339305"/>
            <a:ext cx="6186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56DE1166-546E-4B49-BC28-B17FAC0CA3D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912294" y="2185191"/>
            <a:ext cx="619950" cy="115411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8DA0E3B6-5B6D-4C48-A204-1E464FE27C9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912294" y="3339305"/>
            <a:ext cx="619950" cy="1154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au 89">
            <a:extLst>
              <a:ext uri="{FF2B5EF4-FFF2-40B4-BE49-F238E27FC236}">
                <a16:creationId xmlns:a16="http://schemas.microsoft.com/office/drawing/2014/main" id="{DAF33316-ACEA-424D-8AAB-EA63A7DD1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51184"/>
              </p:ext>
            </p:extLst>
          </p:nvPr>
        </p:nvGraphicFramePr>
        <p:xfrm>
          <a:off x="10386884" y="3224965"/>
          <a:ext cx="2519491" cy="2659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80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482688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1956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91" name="Tableau 90">
            <a:extLst>
              <a:ext uri="{FF2B5EF4-FFF2-40B4-BE49-F238E27FC236}">
                <a16:creationId xmlns:a16="http://schemas.microsoft.com/office/drawing/2014/main" id="{2B925782-940B-4A69-86B4-2A38521C3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5407"/>
              </p:ext>
            </p:extLst>
          </p:nvPr>
        </p:nvGraphicFramePr>
        <p:xfrm>
          <a:off x="4798266" y="369145"/>
          <a:ext cx="3127509" cy="1954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/ Coupable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92" name="Tableau 91">
            <a:extLst>
              <a:ext uri="{FF2B5EF4-FFF2-40B4-BE49-F238E27FC236}">
                <a16:creationId xmlns:a16="http://schemas.microsoft.com/office/drawing/2014/main" id="{7EAEC347-CECA-4AE9-891C-9D6C596E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13447"/>
              </p:ext>
            </p:extLst>
          </p:nvPr>
        </p:nvGraphicFramePr>
        <p:xfrm>
          <a:off x="2540637" y="2760901"/>
          <a:ext cx="1801495" cy="73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93" name="Tableau 92">
            <a:extLst>
              <a:ext uri="{FF2B5EF4-FFF2-40B4-BE49-F238E27FC236}">
                <a16:creationId xmlns:a16="http://schemas.microsoft.com/office/drawing/2014/main" id="{1F2573C4-77C2-4FD3-A05F-8FBD167C8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72504"/>
              </p:ext>
            </p:extLst>
          </p:nvPr>
        </p:nvGraphicFramePr>
        <p:xfrm>
          <a:off x="8330530" y="5415492"/>
          <a:ext cx="1797050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4" name="Tableau 93">
            <a:extLst>
              <a:ext uri="{FF2B5EF4-FFF2-40B4-BE49-F238E27FC236}">
                <a16:creationId xmlns:a16="http://schemas.microsoft.com/office/drawing/2014/main" id="{7A799214-143A-47CF-8008-5CD8C6B20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28630"/>
              </p:ext>
            </p:extLst>
          </p:nvPr>
        </p:nvGraphicFramePr>
        <p:xfrm>
          <a:off x="8288930" y="3238219"/>
          <a:ext cx="2017119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102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066097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Signe particulier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95" name="Tableau 94">
            <a:extLst>
              <a:ext uri="{FF2B5EF4-FFF2-40B4-BE49-F238E27FC236}">
                <a16:creationId xmlns:a16="http://schemas.microsoft.com/office/drawing/2014/main" id="{923DE38E-27AC-4BCE-8BF8-BD4E8BDD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65916"/>
              </p:ext>
            </p:extLst>
          </p:nvPr>
        </p:nvGraphicFramePr>
        <p:xfrm>
          <a:off x="8067104" y="4364352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6" name="Tableau 95">
            <a:extLst>
              <a:ext uri="{FF2B5EF4-FFF2-40B4-BE49-F238E27FC236}">
                <a16:creationId xmlns:a16="http://schemas.microsoft.com/office/drawing/2014/main" id="{702EB57C-B46C-45BF-A3F0-0999C93E5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38218"/>
              </p:ext>
            </p:extLst>
          </p:nvPr>
        </p:nvGraphicFramePr>
        <p:xfrm>
          <a:off x="9095423" y="1753312"/>
          <a:ext cx="1943735" cy="1052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Présenter perso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97" name="Tableau 96">
            <a:extLst>
              <a:ext uri="{FF2B5EF4-FFF2-40B4-BE49-F238E27FC236}">
                <a16:creationId xmlns:a16="http://schemas.microsoft.com/office/drawing/2014/main" id="{6F47D2B1-23D6-4069-B827-81E5F7E40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71169"/>
              </p:ext>
            </p:extLst>
          </p:nvPr>
        </p:nvGraphicFramePr>
        <p:xfrm>
          <a:off x="3113918" y="4302339"/>
          <a:ext cx="188722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1BE9541A-E193-448E-92D5-C614E4F8ECA8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8884094" y="4111344"/>
            <a:ext cx="413395" cy="25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7044A37F-DBE9-44CA-8D09-8786AEB60B9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10593204" y="2824955"/>
            <a:ext cx="1053425" cy="400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28399505-0817-46A2-AE1A-1C645BC51E52}"/>
              </a:ext>
            </a:extLst>
          </p:cNvPr>
          <p:cNvCxnSpPr>
            <a:cxnSpLocks/>
            <a:stCxn id="94" idx="0"/>
            <a:endCxn id="96" idx="2"/>
          </p:cNvCxnSpPr>
          <p:nvPr/>
        </p:nvCxnSpPr>
        <p:spPr>
          <a:xfrm flipV="1">
            <a:off x="9297489" y="2805825"/>
            <a:ext cx="769801" cy="43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5DA3E35F-26E9-4160-B296-DEF96CC7C5A5}"/>
              </a:ext>
            </a:extLst>
          </p:cNvPr>
          <p:cNvCxnSpPr>
            <a:cxnSpLocks/>
          </p:cNvCxnSpPr>
          <p:nvPr/>
        </p:nvCxnSpPr>
        <p:spPr>
          <a:xfrm flipV="1">
            <a:off x="1574133" y="631447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0B0C4C93-4AD0-4F87-97EE-9F3FDD4B3AC6}"/>
              </a:ext>
            </a:extLst>
          </p:cNvPr>
          <p:cNvCxnSpPr>
            <a:cxnSpLocks/>
          </p:cNvCxnSpPr>
          <p:nvPr/>
        </p:nvCxnSpPr>
        <p:spPr>
          <a:xfrm flipH="1">
            <a:off x="1574133" y="949582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4DB8E37-1D30-4638-B574-6DE5E197C7F3}"/>
              </a:ext>
            </a:extLst>
          </p:cNvPr>
          <p:cNvSpPr txBox="1"/>
          <p:nvPr/>
        </p:nvSpPr>
        <p:spPr>
          <a:xfrm>
            <a:off x="1986666" y="459839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</a:t>
            </a:r>
          </a:p>
          <a:p>
            <a:r>
              <a:rPr lang="fr-FR" dirty="0"/>
              <a:t>Héritage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B45EC72-F9B9-4544-851B-362DBAD36BF3}"/>
              </a:ext>
            </a:extLst>
          </p:cNvPr>
          <p:cNvCxnSpPr>
            <a:cxnSpLocks/>
          </p:cNvCxnSpPr>
          <p:nvPr/>
        </p:nvCxnSpPr>
        <p:spPr>
          <a:xfrm flipV="1">
            <a:off x="9733401" y="2760901"/>
            <a:ext cx="493599" cy="265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E9875800-01B6-4193-9C24-54921C22D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01375"/>
              </p:ext>
            </p:extLst>
          </p:nvPr>
        </p:nvGraphicFramePr>
        <p:xfrm>
          <a:off x="5810044" y="4391569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58" name="Tableau 57">
            <a:extLst>
              <a:ext uri="{FF2B5EF4-FFF2-40B4-BE49-F238E27FC236}">
                <a16:creationId xmlns:a16="http://schemas.microsoft.com/office/drawing/2014/main" id="{EDDB010B-BCBD-4C0F-A0D1-9C426707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82126"/>
              </p:ext>
            </p:extLst>
          </p:nvPr>
        </p:nvGraphicFramePr>
        <p:xfrm>
          <a:off x="6425529" y="5415492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4A38809-FEF0-45EB-B4A5-2BD1EF113C7D}"/>
              </a:ext>
            </a:extLst>
          </p:cNvPr>
          <p:cNvCxnSpPr>
            <a:cxnSpLocks/>
          </p:cNvCxnSpPr>
          <p:nvPr/>
        </p:nvCxnSpPr>
        <p:spPr>
          <a:xfrm flipV="1">
            <a:off x="6811503" y="3931957"/>
            <a:ext cx="1706387" cy="484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06A7BB50-6A3B-4F54-8DA0-13632238C244}"/>
              </a:ext>
            </a:extLst>
          </p:cNvPr>
          <p:cNvCxnSpPr>
            <a:cxnSpLocks/>
          </p:cNvCxnSpPr>
          <p:nvPr/>
        </p:nvCxnSpPr>
        <p:spPr>
          <a:xfrm flipV="1">
            <a:off x="7147227" y="3931957"/>
            <a:ext cx="1550261" cy="1489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FE780CF8-E5C6-437B-9F34-AF812F69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85775"/>
              </p:ext>
            </p:extLst>
          </p:nvPr>
        </p:nvGraphicFramePr>
        <p:xfrm>
          <a:off x="3075494" y="5596467"/>
          <a:ext cx="1887220" cy="747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104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386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409FD44-95B9-4059-B395-02CBC0E46BBD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 flipV="1">
            <a:off x="4962714" y="5762361"/>
            <a:ext cx="1462815" cy="207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C261440C-9527-41B6-89F0-8CDE75B8BC45}"/>
              </a:ext>
            </a:extLst>
          </p:cNvPr>
          <p:cNvCxnSpPr>
            <a:cxnSpLocks/>
            <a:stCxn id="63" idx="3"/>
            <a:endCxn id="95" idx="1"/>
          </p:cNvCxnSpPr>
          <p:nvPr/>
        </p:nvCxnSpPr>
        <p:spPr>
          <a:xfrm flipV="1">
            <a:off x="4962714" y="4711221"/>
            <a:ext cx="3104390" cy="1258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7A5CD6B2-4175-49E1-A6EE-5D5351640FFD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5001138" y="3674781"/>
            <a:ext cx="3287792" cy="974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39BEE482-45A1-4350-B755-CCF2CBCF4FCC}"/>
              </a:ext>
            </a:extLst>
          </p:cNvPr>
          <p:cNvCxnSpPr>
            <a:cxnSpLocks/>
            <a:stCxn id="97" idx="0"/>
            <a:endCxn id="92" idx="2"/>
          </p:cNvCxnSpPr>
          <p:nvPr/>
        </p:nvCxnSpPr>
        <p:spPr>
          <a:xfrm flipH="1" flipV="1">
            <a:off x="3441384" y="3497341"/>
            <a:ext cx="616144" cy="804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CE15A872-5550-45E1-9684-3620C6FC6F95}"/>
              </a:ext>
            </a:extLst>
          </p:cNvPr>
          <p:cNvCxnSpPr>
            <a:cxnSpLocks/>
            <a:stCxn id="97" idx="3"/>
            <a:endCxn id="93" idx="1"/>
          </p:cNvCxnSpPr>
          <p:nvPr/>
        </p:nvCxnSpPr>
        <p:spPr>
          <a:xfrm>
            <a:off x="5001138" y="4649208"/>
            <a:ext cx="3329392" cy="1023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A7F4306-510B-4925-A3C6-B66FF60F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76487"/>
              </p:ext>
            </p:extLst>
          </p:nvPr>
        </p:nvGraphicFramePr>
        <p:xfrm>
          <a:off x="9588011" y="2545646"/>
          <a:ext cx="2519491" cy="2488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80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482688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Niveau de (manipulation, déduction, charisme)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140E054-7E1D-448E-9023-33CC75114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11865"/>
              </p:ext>
            </p:extLst>
          </p:nvPr>
        </p:nvGraphicFramePr>
        <p:xfrm>
          <a:off x="226266" y="129604"/>
          <a:ext cx="3127509" cy="338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de personnages (1 enquêteur, 1 coupable , 1 complice et 4 innocents)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éléments de l’enquête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dynamique indices (peut rajouter mensonges dedans)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= rapport d’enquête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Difficulté = énumération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Private</a:t>
                      </a:r>
                      <a:r>
                        <a:rPr lang="fr-FR" sz="1100" dirty="0">
                          <a:effectLst/>
                        </a:rPr>
                        <a:t> : Choix difficulté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 : génère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aléatoirement l’enquête = initialisation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d’enquête() / sauvegarder () : renouveler les données enregistrée dans le fichier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  ce qui a été écrit dans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 : vider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règles du jeu()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378F62E-D5ED-4A5D-AAD8-B3167B2F6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90005"/>
              </p:ext>
            </p:extLst>
          </p:nvPr>
        </p:nvGraphicFramePr>
        <p:xfrm>
          <a:off x="1241220" y="5780820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spécial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inspecter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DFC084F-EFA9-4044-978C-3C5068DA1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12453"/>
              </p:ext>
            </p:extLst>
          </p:nvPr>
        </p:nvGraphicFramePr>
        <p:xfrm>
          <a:off x="3598968" y="5497594"/>
          <a:ext cx="1797050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décès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 décès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 : autopsie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4371521-B6EB-4A68-B32F-776D6BB5F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93558"/>
              </p:ext>
            </p:extLst>
          </p:nvPr>
        </p:nvGraphicFramePr>
        <p:xfrm>
          <a:off x="6049984" y="4250307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Coupable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8797A99-7247-4465-A618-E41A7FDB0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70789"/>
              </p:ext>
            </p:extLst>
          </p:nvPr>
        </p:nvGraphicFramePr>
        <p:xfrm>
          <a:off x="8275709" y="180614"/>
          <a:ext cx="1943735" cy="2128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 = caractéristique supplémentaire : aimable, récalcitrant, occupé, influençable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 présenter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 Dés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8FBDABC-38D0-4317-BD76-514DCD18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39221"/>
              </p:ext>
            </p:extLst>
          </p:nvPr>
        </p:nvGraphicFramePr>
        <p:xfrm>
          <a:off x="3872051" y="298342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 trouvé()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Attribuer()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9360BF1-695B-48B4-9889-D47530CDCF2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6675405" y="3631046"/>
            <a:ext cx="191569" cy="619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5FBEE4-05FC-4525-B388-1AEED2386268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H="1" flipV="1">
            <a:off x="10219444" y="1245033"/>
            <a:ext cx="628312" cy="1300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48F448B-67B6-413C-AEA1-6283A8EEDE2A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7683965" y="2309453"/>
            <a:ext cx="1563611" cy="346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7034BAF-3792-4327-A7B5-7FFFAB7D71D0}"/>
              </a:ext>
            </a:extLst>
          </p:cNvPr>
          <p:cNvCxnSpPr>
            <a:cxnSpLocks/>
            <a:stCxn id="7" idx="0"/>
            <a:endCxn id="96" idx="2"/>
          </p:cNvCxnSpPr>
          <p:nvPr/>
        </p:nvCxnSpPr>
        <p:spPr>
          <a:xfrm flipH="1" flipV="1">
            <a:off x="2349219" y="4882870"/>
            <a:ext cx="2148274" cy="614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CF3C122E-1ED7-418A-8B56-F4615EED6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55653"/>
              </p:ext>
            </p:extLst>
          </p:nvPr>
        </p:nvGraphicFramePr>
        <p:xfrm>
          <a:off x="4026147" y="4099438"/>
          <a:ext cx="1633981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témoigner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111F334D-49FD-4C79-BB90-8C34A207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03859"/>
              </p:ext>
            </p:extLst>
          </p:nvPr>
        </p:nvGraphicFramePr>
        <p:xfrm>
          <a:off x="7837954" y="4015117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Alibi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0ECF2DD-B636-4462-869E-376E5620B89D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V="1">
            <a:off x="4843137" y="3631046"/>
            <a:ext cx="1832268" cy="468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041774-446D-4F66-9051-C5EB057FD3A0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H="1" flipV="1">
            <a:off x="6675405" y="3631046"/>
            <a:ext cx="1979539" cy="384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633AA41D-BCCD-436B-B121-59942EF40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84637"/>
              </p:ext>
            </p:extLst>
          </p:nvPr>
        </p:nvGraphicFramePr>
        <p:xfrm>
          <a:off x="6645767" y="5567710"/>
          <a:ext cx="1887220" cy="127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Constante : Taux de crédibilité, cohérence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Emmener vers de fausses pistes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contredire()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0FF2CF1-197D-4330-9FE8-756972DAF4AB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7589377" y="4529467"/>
            <a:ext cx="1065567" cy="10382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D1446C7-29BA-44DD-BECC-54CDED86662C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H="1" flipV="1">
            <a:off x="6866974" y="4944045"/>
            <a:ext cx="722403" cy="62366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471A3676-F7D5-4F8A-BDF0-B3E4E15D749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353775" y="1245033"/>
            <a:ext cx="4921934" cy="5794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1AAF61D3-E71A-476C-AE1E-966AAC72829A}"/>
              </a:ext>
            </a:extLst>
          </p:cNvPr>
          <p:cNvCxnSpPr>
            <a:cxnSpLocks/>
            <a:stCxn id="5" idx="2"/>
            <a:endCxn id="96" idx="0"/>
          </p:cNvCxnSpPr>
          <p:nvPr/>
        </p:nvCxnSpPr>
        <p:spPr>
          <a:xfrm>
            <a:off x="1790020" y="3519410"/>
            <a:ext cx="559199" cy="490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au 95">
            <a:extLst>
              <a:ext uri="{FF2B5EF4-FFF2-40B4-BE49-F238E27FC236}">
                <a16:creationId xmlns:a16="http://schemas.microsoft.com/office/drawing/2014/main" id="{AFC832F5-41FC-41B4-A474-F1677D697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56744"/>
              </p:ext>
            </p:extLst>
          </p:nvPr>
        </p:nvGraphicFramePr>
        <p:xfrm>
          <a:off x="1405609" y="4009744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 abstraite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Eléments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Indice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E0ADA090-213D-4C08-8688-8D6D23E019AA}"/>
              </a:ext>
            </a:extLst>
          </p:cNvPr>
          <p:cNvCxnSpPr>
            <a:cxnSpLocks/>
            <a:stCxn id="6" idx="0"/>
            <a:endCxn id="96" idx="2"/>
          </p:cNvCxnSpPr>
          <p:nvPr/>
        </p:nvCxnSpPr>
        <p:spPr>
          <a:xfrm flipV="1">
            <a:off x="2141967" y="4882870"/>
            <a:ext cx="207252" cy="89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F90C2731-A1C9-49F3-845E-0E1253C9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08292"/>
              </p:ext>
            </p:extLst>
          </p:nvPr>
        </p:nvGraphicFramePr>
        <p:xfrm>
          <a:off x="-631514" y="5527159"/>
          <a:ext cx="1801495" cy="73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analyse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89AD8711-108A-4148-9336-25A7BDE396F3}"/>
              </a:ext>
            </a:extLst>
          </p:cNvPr>
          <p:cNvCxnSpPr>
            <a:cxnSpLocks/>
            <a:stCxn id="98" idx="0"/>
            <a:endCxn id="96" idx="2"/>
          </p:cNvCxnSpPr>
          <p:nvPr/>
        </p:nvCxnSpPr>
        <p:spPr>
          <a:xfrm flipV="1">
            <a:off x="269233" y="4882870"/>
            <a:ext cx="2079986" cy="64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0E841F6-35AC-41FA-8D8C-BA78CEBA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76300"/>
              </p:ext>
            </p:extLst>
          </p:nvPr>
        </p:nvGraphicFramePr>
        <p:xfrm>
          <a:off x="5666846" y="1681595"/>
          <a:ext cx="2017119" cy="1949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102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066097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Suspect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Niveau  de (coopération, stress)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Style vestimentaire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Carrure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516A7FD-13B6-48F6-A7AA-91C0628DB5F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353775" y="734905"/>
            <a:ext cx="518276" cy="1089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0501F81D-3499-4CAC-A898-E5FA9A57F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27069"/>
              </p:ext>
            </p:extLst>
          </p:nvPr>
        </p:nvGraphicFramePr>
        <p:xfrm>
          <a:off x="5950733" y="392143"/>
          <a:ext cx="2097892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18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6071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(suspect)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57" name="Tableau 56">
            <a:extLst>
              <a:ext uri="{FF2B5EF4-FFF2-40B4-BE49-F238E27FC236}">
                <a16:creationId xmlns:a16="http://schemas.microsoft.com/office/drawing/2014/main" id="{7A0EE56B-A766-487A-867F-93F3B0C5C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59987"/>
              </p:ext>
            </p:extLst>
          </p:nvPr>
        </p:nvGraphicFramePr>
        <p:xfrm>
          <a:off x="3508797" y="1914201"/>
          <a:ext cx="2017119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947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1217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Élément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(élément enquête)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236DEB84-F15A-44DF-BBF2-9434B8297EEC}"/>
              </a:ext>
            </a:extLst>
          </p:cNvPr>
          <p:cNvCxnSpPr>
            <a:cxnSpLocks/>
            <a:stCxn id="57" idx="0"/>
            <a:endCxn id="11" idx="2"/>
          </p:cNvCxnSpPr>
          <p:nvPr/>
        </p:nvCxnSpPr>
        <p:spPr>
          <a:xfrm flipV="1">
            <a:off x="4517356" y="1171468"/>
            <a:ext cx="298305" cy="742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A2232AC8-CD38-491E-89E5-A93DABD1B4A9}"/>
              </a:ext>
            </a:extLst>
          </p:cNvPr>
          <p:cNvCxnSpPr>
            <a:cxnSpLocks/>
            <a:stCxn id="56" idx="1"/>
            <a:endCxn id="11" idx="3"/>
          </p:cNvCxnSpPr>
          <p:nvPr/>
        </p:nvCxnSpPr>
        <p:spPr>
          <a:xfrm flipH="1" flipV="1">
            <a:off x="5759271" y="734905"/>
            <a:ext cx="191462" cy="4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3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B5FB282A-3BC0-4BB3-9E11-4343F16A3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62664"/>
              </p:ext>
            </p:extLst>
          </p:nvPr>
        </p:nvGraphicFramePr>
        <p:xfrm>
          <a:off x="8807671" y="182691"/>
          <a:ext cx="3366094" cy="248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511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2283583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Enquêteur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niveauManipulation</a:t>
                      </a:r>
                      <a:r>
                        <a:rPr lang="fr-FR" sz="1100" dirty="0">
                          <a:effectLst/>
                        </a:rPr>
                        <a:t> (aveux)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niveauIntelligence</a:t>
                      </a:r>
                      <a:r>
                        <a:rPr lang="fr-FR" sz="1100" dirty="0">
                          <a:effectLst/>
                        </a:rPr>
                        <a:t> (déduction, autopsie, analyse)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niveauPopularité</a:t>
                      </a:r>
                      <a:r>
                        <a:rPr lang="fr-FR" sz="1100" dirty="0">
                          <a:effectLst/>
                        </a:rPr>
                        <a:t> (interroger)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D8AEDC32-6383-4EE6-8C5D-D1F0A4DA4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66211"/>
              </p:ext>
            </p:extLst>
          </p:nvPr>
        </p:nvGraphicFramePr>
        <p:xfrm>
          <a:off x="0" y="0"/>
          <a:ext cx="3127509" cy="338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Enquête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de personnages (1 enquêteur, 1 coupable , 1 complice et 4 innocents)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éléments de l’enquête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dynamique indices (peut rajouter mensonges dedans)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= rapport d’enquête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Difficulté = énumération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Private</a:t>
                      </a:r>
                      <a:r>
                        <a:rPr lang="fr-FR" sz="1100" dirty="0">
                          <a:effectLst/>
                        </a:rPr>
                        <a:t> : Choix difficulté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 : génère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aléatoirement l’enquête = initialisation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d’enquête() / sauvegarder () : renouveler les données enregistrée dans le fichier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  ce qui a été écrit dans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 : vider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règles du jeu()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D69F0F21-EEDC-489D-BA19-BDACE80AE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19545"/>
              </p:ext>
            </p:extLst>
          </p:nvPr>
        </p:nvGraphicFramePr>
        <p:xfrm>
          <a:off x="903516" y="5865002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spécial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inspecter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FA2B8E76-B0D6-4129-B2BE-BE98F6209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67454"/>
              </p:ext>
            </p:extLst>
          </p:nvPr>
        </p:nvGraphicFramePr>
        <p:xfrm>
          <a:off x="3293208" y="5402070"/>
          <a:ext cx="1797050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décès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 décès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 : autopsie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C9B0138A-AF13-4280-AA02-E2C8E24A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59453"/>
              </p:ext>
            </p:extLst>
          </p:nvPr>
        </p:nvGraphicFramePr>
        <p:xfrm>
          <a:off x="8007268" y="5548304"/>
          <a:ext cx="1797050" cy="141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121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58929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Coupable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Passer aux aveux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Se faire interroger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626FADAE-F5FF-481A-9D99-D191B816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43869"/>
              </p:ext>
            </p:extLst>
          </p:nvPr>
        </p:nvGraphicFramePr>
        <p:xfrm>
          <a:off x="5169114" y="2417021"/>
          <a:ext cx="1943735" cy="2128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 = caractéristique supplémentaire : aimable, récalcitrant, occupé, influençable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 présenter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 Dés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7583D01-069F-467F-9A0D-B0565CF2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46776"/>
              </p:ext>
            </p:extLst>
          </p:nvPr>
        </p:nvGraphicFramePr>
        <p:xfrm>
          <a:off x="3453447" y="436563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 trouvé()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Attribuer()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07AD60E-4C07-419E-B88D-0E1EC833FDAD}"/>
              </a:ext>
            </a:extLst>
          </p:cNvPr>
          <p:cNvCxnSpPr>
            <a:cxnSpLocks/>
            <a:stCxn id="15" idx="0"/>
            <a:endCxn id="37" idx="2"/>
          </p:cNvCxnSpPr>
          <p:nvPr/>
        </p:nvCxnSpPr>
        <p:spPr>
          <a:xfrm flipH="1" flipV="1">
            <a:off x="8867497" y="5084322"/>
            <a:ext cx="38296" cy="463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C3BD89-1F94-47BB-B655-537D1367000D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112849" y="1426790"/>
            <a:ext cx="1694822" cy="2054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845FFC2-8323-4AA9-AD4C-F39D84662DF8}"/>
              </a:ext>
            </a:extLst>
          </p:cNvPr>
          <p:cNvCxnSpPr>
            <a:cxnSpLocks/>
            <a:stCxn id="37" idx="1"/>
            <a:endCxn id="17" idx="3"/>
          </p:cNvCxnSpPr>
          <p:nvPr/>
        </p:nvCxnSpPr>
        <p:spPr>
          <a:xfrm flipH="1" flipV="1">
            <a:off x="7112849" y="3481440"/>
            <a:ext cx="488527" cy="628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836F267-2D08-41C6-A0BA-24E7FB1BD170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3530256" y="4594281"/>
            <a:ext cx="661477" cy="807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B9DD39B6-8225-42EE-8952-FD6426AE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07416"/>
              </p:ext>
            </p:extLst>
          </p:nvPr>
        </p:nvGraphicFramePr>
        <p:xfrm>
          <a:off x="6043982" y="5626815"/>
          <a:ext cx="1633981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3B284662-E785-4187-8DD9-B35730685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64801"/>
              </p:ext>
            </p:extLst>
          </p:nvPr>
        </p:nvGraphicFramePr>
        <p:xfrm>
          <a:off x="10522492" y="3900543"/>
          <a:ext cx="1633981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Alibi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7039643-2CB0-421A-93FC-3BCD9F189ED4}"/>
              </a:ext>
            </a:extLst>
          </p:cNvPr>
          <p:cNvCxnSpPr>
            <a:cxnSpLocks/>
            <a:stCxn id="24" idx="0"/>
            <a:endCxn id="37" idx="2"/>
          </p:cNvCxnSpPr>
          <p:nvPr/>
        </p:nvCxnSpPr>
        <p:spPr>
          <a:xfrm flipV="1">
            <a:off x="6860972" y="5084322"/>
            <a:ext cx="2006525" cy="542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F411512-5CDB-4C47-8FF9-F3FAD49FDC02}"/>
              </a:ext>
            </a:extLst>
          </p:cNvPr>
          <p:cNvCxnSpPr>
            <a:cxnSpLocks/>
            <a:stCxn id="25" idx="1"/>
            <a:endCxn id="37" idx="3"/>
          </p:cNvCxnSpPr>
          <p:nvPr/>
        </p:nvCxnSpPr>
        <p:spPr>
          <a:xfrm flipH="1" flipV="1">
            <a:off x="10133618" y="4109597"/>
            <a:ext cx="388874" cy="227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0C21EFB4-DA4B-484B-8EB0-997E8CB5A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74788"/>
              </p:ext>
            </p:extLst>
          </p:nvPr>
        </p:nvGraphicFramePr>
        <p:xfrm>
          <a:off x="10133624" y="5225928"/>
          <a:ext cx="1887220" cy="127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Constante : Taux de crédibilité, cohérence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Emmener vers de fausses pistes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contredire()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19108EB-4FC9-4EC5-852A-44D5FAF0231D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11077234" y="4773668"/>
            <a:ext cx="262248" cy="4522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35B75F-BC58-4D64-8525-BF253B89C2F0}"/>
              </a:ext>
            </a:extLst>
          </p:cNvPr>
          <p:cNvCxnSpPr>
            <a:cxnSpLocks/>
            <a:stCxn id="28" idx="1"/>
            <a:endCxn id="15" idx="3"/>
          </p:cNvCxnSpPr>
          <p:nvPr/>
        </p:nvCxnSpPr>
        <p:spPr>
          <a:xfrm flipH="1">
            <a:off x="9804318" y="5862934"/>
            <a:ext cx="329306" cy="39101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4AD65F7-EAD1-43F0-BB4E-B454CF7936A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127509" y="1694903"/>
            <a:ext cx="2041605" cy="1786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A392387-034F-4D8A-A5A6-B5A9FEE838E2}"/>
              </a:ext>
            </a:extLst>
          </p:cNvPr>
          <p:cNvCxnSpPr>
            <a:cxnSpLocks/>
            <a:stCxn id="12" idx="3"/>
            <a:endCxn id="33" idx="0"/>
          </p:cNvCxnSpPr>
          <p:nvPr/>
        </p:nvCxnSpPr>
        <p:spPr>
          <a:xfrm>
            <a:off x="3127509" y="1694903"/>
            <a:ext cx="402747" cy="2026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67AF08AF-4C5A-4DB2-BA11-EE9A396A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15302"/>
              </p:ext>
            </p:extLst>
          </p:nvPr>
        </p:nvGraphicFramePr>
        <p:xfrm>
          <a:off x="2586646" y="3721155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 abstraite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Eléments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Indice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C5597A3-6898-473B-8266-7F75D715303F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1804263" y="4594281"/>
            <a:ext cx="1725993" cy="1270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ADF60462-7EFE-48B8-BA8E-287B52EA2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73080"/>
              </p:ext>
            </p:extLst>
          </p:nvPr>
        </p:nvGraphicFramePr>
        <p:xfrm>
          <a:off x="25501" y="4568937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analyse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16AC4E3-AA38-4D78-A4CD-5FA77ABFC4DC}"/>
              </a:ext>
            </a:extLst>
          </p:cNvPr>
          <p:cNvCxnSpPr>
            <a:cxnSpLocks/>
            <a:stCxn id="35" idx="3"/>
            <a:endCxn id="33" idx="2"/>
          </p:cNvCxnSpPr>
          <p:nvPr/>
        </p:nvCxnSpPr>
        <p:spPr>
          <a:xfrm flipV="1">
            <a:off x="1826996" y="4594281"/>
            <a:ext cx="1703260" cy="332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58D27BC4-8CD1-4704-976D-A7934F414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53228"/>
              </p:ext>
            </p:extLst>
          </p:nvPr>
        </p:nvGraphicFramePr>
        <p:xfrm>
          <a:off x="7601376" y="3134872"/>
          <a:ext cx="2532242" cy="194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849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475393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Niveau  de (coopération, stress)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Style vestimentaire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innocenté : permet de se tromper de coupable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F6FC29A-65F0-45A9-ADF1-F9CD6B3CEA1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3127509" y="873126"/>
            <a:ext cx="325938" cy="821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8EF17086-E559-475B-AB79-189DE7DF6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95727"/>
              </p:ext>
            </p:extLst>
          </p:nvPr>
        </p:nvGraphicFramePr>
        <p:xfrm>
          <a:off x="6063903" y="66119"/>
          <a:ext cx="2097892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18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6071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(suspect)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94612363-E11C-4E60-A325-0D1D199F9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35027"/>
              </p:ext>
            </p:extLst>
          </p:nvPr>
        </p:nvGraphicFramePr>
        <p:xfrm>
          <a:off x="6105313" y="991164"/>
          <a:ext cx="2017119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947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1217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Élément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(élément enquête)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D8D1CC0-753C-4040-8FBB-299648BAB1D2}"/>
              </a:ext>
            </a:extLst>
          </p:cNvPr>
          <p:cNvCxnSpPr>
            <a:cxnSpLocks/>
            <a:stCxn id="40" idx="1"/>
            <a:endCxn id="18" idx="3"/>
          </p:cNvCxnSpPr>
          <p:nvPr/>
        </p:nvCxnSpPr>
        <p:spPr>
          <a:xfrm flipH="1" flipV="1">
            <a:off x="5340667" y="873126"/>
            <a:ext cx="764646" cy="554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C2C64F9-6D84-4F33-B9CB-B9190084A048}"/>
              </a:ext>
            </a:extLst>
          </p:cNvPr>
          <p:cNvCxnSpPr>
            <a:cxnSpLocks/>
            <a:stCxn id="39" idx="1"/>
            <a:endCxn id="18" idx="3"/>
          </p:cNvCxnSpPr>
          <p:nvPr/>
        </p:nvCxnSpPr>
        <p:spPr>
          <a:xfrm flipH="1">
            <a:off x="5340667" y="412988"/>
            <a:ext cx="723236" cy="460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4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6949725-7B38-4B3F-A746-2D933F66E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6511"/>
              </p:ext>
            </p:extLst>
          </p:nvPr>
        </p:nvGraphicFramePr>
        <p:xfrm>
          <a:off x="9000500" y="182693"/>
          <a:ext cx="2612380" cy="153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28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782097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Enquêteur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4B9C194-523B-4CEF-9E87-A73807459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98171"/>
              </p:ext>
            </p:extLst>
          </p:nvPr>
        </p:nvGraphicFramePr>
        <p:xfrm>
          <a:off x="1" y="0"/>
          <a:ext cx="2821176" cy="2909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255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96892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enqueteur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arrayList</a:t>
                      </a:r>
                      <a:r>
                        <a:rPr lang="fr-FR" sz="1200" dirty="0">
                          <a:effectLst/>
                        </a:rPr>
                        <a:t> (Indices)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AfficherIndices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13A26BB-3987-4761-9A46-4ECE13A2B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82413"/>
              </p:ext>
            </p:extLst>
          </p:nvPr>
        </p:nvGraphicFramePr>
        <p:xfrm>
          <a:off x="14251" y="4220882"/>
          <a:ext cx="1943735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158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46577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6258423-28E0-49E1-AE23-1078F2633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72679"/>
              </p:ext>
            </p:extLst>
          </p:nvPr>
        </p:nvGraphicFramePr>
        <p:xfrm>
          <a:off x="564614" y="5501714"/>
          <a:ext cx="2125879" cy="1151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81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71798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B1562B5-CB3C-47C2-A1B0-B1F0BD519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20776"/>
              </p:ext>
            </p:extLst>
          </p:nvPr>
        </p:nvGraphicFramePr>
        <p:xfrm>
          <a:off x="10144078" y="3072337"/>
          <a:ext cx="1983840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35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198485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Coupable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A0797FE-416F-4036-9ADD-5E389F1D9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78940"/>
              </p:ext>
            </p:extLst>
          </p:nvPr>
        </p:nvGraphicFramePr>
        <p:xfrm>
          <a:off x="4979093" y="2104139"/>
          <a:ext cx="1943735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D7BBF4E-6B1F-44B8-B754-5EAC1027F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36761"/>
              </p:ext>
            </p:extLst>
          </p:nvPr>
        </p:nvGraphicFramePr>
        <p:xfrm>
          <a:off x="3453447" y="436563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DC2B01B-D212-4E22-90C1-7A4EABED90A0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 flipH="1">
            <a:off x="9971081" y="3450797"/>
            <a:ext cx="172997" cy="819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CE7CF03-F653-49DD-97DB-229654B92911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6922828" y="1722441"/>
            <a:ext cx="3383862" cy="8580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0E1F817-44D7-42AA-A672-9E858B0BCB1F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6922828" y="2580452"/>
            <a:ext cx="516011" cy="9523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4AE558-4CBD-4824-BAD9-A3B3079361A6}"/>
              </a:ext>
            </a:extLst>
          </p:cNvPr>
          <p:cNvCxnSpPr>
            <a:cxnSpLocks/>
            <a:stCxn id="7" idx="0"/>
            <a:endCxn id="24" idx="1"/>
          </p:cNvCxnSpPr>
          <p:nvPr/>
        </p:nvCxnSpPr>
        <p:spPr>
          <a:xfrm flipV="1">
            <a:off x="1627553" y="3844990"/>
            <a:ext cx="997857" cy="16567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B0F338-EBA9-4A7F-8911-2C09DA92C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19010"/>
              </p:ext>
            </p:extLst>
          </p:nvPr>
        </p:nvGraphicFramePr>
        <p:xfrm>
          <a:off x="6310678" y="4827147"/>
          <a:ext cx="1697208" cy="95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556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0565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04D8D68C-04F9-45F0-9104-1EC66B975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88421"/>
              </p:ext>
            </p:extLst>
          </p:nvPr>
        </p:nvGraphicFramePr>
        <p:xfrm>
          <a:off x="8141381" y="5700272"/>
          <a:ext cx="1718237" cy="95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83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Complice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E107F06-A69E-4D26-81FF-3B4C01EBD612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 flipV="1">
            <a:off x="8007886" y="4498366"/>
            <a:ext cx="697074" cy="8050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854D75D-6F64-4CD4-B143-F935A3A5909F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H="1" flipV="1">
            <a:off x="8007886" y="5303460"/>
            <a:ext cx="992613" cy="3968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BF2CFB9-E0E7-4695-9BD0-8F01E79BD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44377"/>
              </p:ext>
            </p:extLst>
          </p:nvPr>
        </p:nvGraphicFramePr>
        <p:xfrm>
          <a:off x="9744251" y="4617644"/>
          <a:ext cx="2447749" cy="97911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42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crédibilitéMin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cohérenceMin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FaussePiste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0D5CCB8-1542-48D1-9748-DCCE6C0CD893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9859618" y="5596763"/>
            <a:ext cx="1108507" cy="57982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6CF2343-B59D-40AE-99B2-9E49765735AA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10968125" y="3829257"/>
            <a:ext cx="167873" cy="78838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6F739F8-6946-4B51-90A2-BA3E0DE469B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21177" y="1454848"/>
            <a:ext cx="2157916" cy="1125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6780C8F-F7BB-4D17-AC5A-842B3C2AB1D8}"/>
              </a:ext>
            </a:extLst>
          </p:cNvPr>
          <p:cNvCxnSpPr>
            <a:cxnSpLocks/>
            <a:stCxn id="5" idx="3"/>
            <a:endCxn id="24" idx="0"/>
          </p:cNvCxnSpPr>
          <p:nvPr/>
        </p:nvCxnSpPr>
        <p:spPr>
          <a:xfrm>
            <a:off x="2821177" y="1454848"/>
            <a:ext cx="989513" cy="2011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283B63F1-D7A4-4F4A-AD52-C2DE42CF8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6648"/>
              </p:ext>
            </p:extLst>
          </p:nvPr>
        </p:nvGraphicFramePr>
        <p:xfrm>
          <a:off x="2625410" y="3466530"/>
          <a:ext cx="2370561" cy="7569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05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80003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RefIndice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C2B7E38-BC00-4BB2-B633-5129DF5E355A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957986" y="3844990"/>
            <a:ext cx="667424" cy="6622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C71B6FC5-EEF3-4C4B-BCE1-6FD81250B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16689"/>
              </p:ext>
            </p:extLst>
          </p:nvPr>
        </p:nvGraphicFramePr>
        <p:xfrm>
          <a:off x="84733" y="3256584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C70265C-6A7F-4FE7-972C-B0BC8797A4D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2070096" y="3542920"/>
            <a:ext cx="555314" cy="3020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9E5222A4-E762-492F-BC2C-EDED33C5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20480"/>
              </p:ext>
            </p:extLst>
          </p:nvPr>
        </p:nvGraphicFramePr>
        <p:xfrm>
          <a:off x="7438839" y="2567204"/>
          <a:ext cx="2532242" cy="19311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5777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726465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refIndice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8CCEE47-408C-4501-94C4-665D5CEBDDD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821177" y="962820"/>
            <a:ext cx="632270" cy="49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21C1B7AF-6C92-40A1-B97D-FD1C1AEC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69181"/>
              </p:ext>
            </p:extLst>
          </p:nvPr>
        </p:nvGraphicFramePr>
        <p:xfrm>
          <a:off x="6063903" y="66119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B662F115-75F8-44B1-80F8-0D83474E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6267"/>
              </p:ext>
            </p:extLst>
          </p:nvPr>
        </p:nvGraphicFramePr>
        <p:xfrm>
          <a:off x="6063903" y="991164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DAC3BB0-0510-494C-865D-D9C87C8197F1}"/>
              </a:ext>
            </a:extLst>
          </p:cNvPr>
          <p:cNvCxnSpPr>
            <a:cxnSpLocks/>
            <a:stCxn id="31" idx="1"/>
            <a:endCxn id="10" idx="3"/>
          </p:cNvCxnSpPr>
          <p:nvPr/>
        </p:nvCxnSpPr>
        <p:spPr>
          <a:xfrm flipH="1" flipV="1">
            <a:off x="5340667" y="962820"/>
            <a:ext cx="723236" cy="4068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DCBCFFC-6F3E-463C-968A-BFAA3A5CC527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>
            <a:off x="5340667" y="444579"/>
            <a:ext cx="723236" cy="5182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" name="Tableau 244">
            <a:extLst>
              <a:ext uri="{FF2B5EF4-FFF2-40B4-BE49-F238E27FC236}">
                <a16:creationId xmlns:a16="http://schemas.microsoft.com/office/drawing/2014/main" id="{451A9BB3-7203-44C0-BAB9-432E2720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56280"/>
              </p:ext>
            </p:extLst>
          </p:nvPr>
        </p:nvGraphicFramePr>
        <p:xfrm>
          <a:off x="3975695" y="4923920"/>
          <a:ext cx="2040552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380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2675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46" name="Connecteur droit avec flèche 245">
            <a:extLst>
              <a:ext uri="{FF2B5EF4-FFF2-40B4-BE49-F238E27FC236}">
                <a16:creationId xmlns:a16="http://schemas.microsoft.com/office/drawing/2014/main" id="{91900E5F-519B-4338-9C7E-700D6E218333}"/>
              </a:ext>
            </a:extLst>
          </p:cNvPr>
          <p:cNvCxnSpPr>
            <a:cxnSpLocks/>
            <a:stCxn id="9" idx="2"/>
            <a:endCxn id="245" idx="0"/>
          </p:cNvCxnSpPr>
          <p:nvPr/>
        </p:nvCxnSpPr>
        <p:spPr>
          <a:xfrm flipH="1">
            <a:off x="4995971" y="3056766"/>
            <a:ext cx="954989" cy="186715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A6A05009-1A18-4006-B7BF-52960033E9DE}"/>
              </a:ext>
            </a:extLst>
          </p:cNvPr>
          <p:cNvCxnSpPr>
            <a:cxnSpLocks/>
            <a:stCxn id="7" idx="3"/>
            <a:endCxn id="245" idx="2"/>
          </p:cNvCxnSpPr>
          <p:nvPr/>
        </p:nvCxnSpPr>
        <p:spPr>
          <a:xfrm flipV="1">
            <a:off x="2690493" y="5326523"/>
            <a:ext cx="2305478" cy="75078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1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3DF55E2-EA13-4C31-95BE-6B0C5752B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0121"/>
              </p:ext>
            </p:extLst>
          </p:nvPr>
        </p:nvGraphicFramePr>
        <p:xfrm>
          <a:off x="4353766" y="2354885"/>
          <a:ext cx="3763071" cy="251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18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2973885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Innocenter (suspect)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Arrêter (suspect)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(avancement)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13FFE0F-791F-49A6-8E97-C4F4A6F38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16964"/>
              </p:ext>
            </p:extLst>
          </p:nvPr>
        </p:nvGraphicFramePr>
        <p:xfrm>
          <a:off x="1" y="0"/>
          <a:ext cx="2971840" cy="2126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17936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enqueteur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F67EE85-7C64-4FF5-8BCC-33848F884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80566"/>
              </p:ext>
            </p:extLst>
          </p:nvPr>
        </p:nvGraphicFramePr>
        <p:xfrm>
          <a:off x="10145750" y="5298824"/>
          <a:ext cx="1943735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158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46577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C12BB8F-6C27-4D5F-9C8B-5576F288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00188"/>
              </p:ext>
            </p:extLst>
          </p:nvPr>
        </p:nvGraphicFramePr>
        <p:xfrm>
          <a:off x="5763077" y="5449747"/>
          <a:ext cx="2125879" cy="1151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81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71798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âge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CA050F6-AE6B-4CCE-9477-D31CA11D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45859"/>
              </p:ext>
            </p:extLst>
          </p:nvPr>
        </p:nvGraphicFramePr>
        <p:xfrm>
          <a:off x="8669819" y="1533660"/>
          <a:ext cx="205339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89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40507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728081C3-26AC-4543-80CA-18982305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89347"/>
              </p:ext>
            </p:extLst>
          </p:nvPr>
        </p:nvGraphicFramePr>
        <p:xfrm>
          <a:off x="3203211" y="600811"/>
          <a:ext cx="2364384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51042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1334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80520E6E-1EEF-4963-A9FD-A52B595BB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45574"/>
              </p:ext>
            </p:extLst>
          </p:nvPr>
        </p:nvGraphicFramePr>
        <p:xfrm>
          <a:off x="87698" y="2376486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4BC8F26-C6B7-4EF3-AA35-7C0AE07A7A34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 flipH="1" flipV="1">
            <a:off x="8199576" y="1075698"/>
            <a:ext cx="470243" cy="83642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2E42BC5-5635-4BD2-9641-0AF14850FAD5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4385403" y="1553438"/>
            <a:ext cx="1849898" cy="80144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FE79B63-E2DE-4FC2-B8AD-1FAEBAF92FFA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567595" y="1075698"/>
            <a:ext cx="275693" cy="14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829CCF-91CB-494B-97D9-BB630F74B727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 flipV="1">
            <a:off x="7888956" y="5027285"/>
            <a:ext cx="1561780" cy="9980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F0271C0C-97B5-4F66-95FE-9AD5E65D7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53258"/>
              </p:ext>
            </p:extLst>
          </p:nvPr>
        </p:nvGraphicFramePr>
        <p:xfrm>
          <a:off x="8605447" y="14941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8281AB8-2982-44FA-844D-AFED6713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21683"/>
              </p:ext>
            </p:extLst>
          </p:nvPr>
        </p:nvGraphicFramePr>
        <p:xfrm>
          <a:off x="9951578" y="759663"/>
          <a:ext cx="219269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79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16689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489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Complice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45D5CC-50EE-4D05-8642-0EAFAE3C73E3}"/>
              </a:ext>
            </a:extLst>
          </p:cNvPr>
          <p:cNvCxnSpPr>
            <a:cxnSpLocks/>
            <a:stCxn id="15" idx="1"/>
            <a:endCxn id="28" idx="3"/>
          </p:cNvCxnSpPr>
          <p:nvPr/>
        </p:nvCxnSpPr>
        <p:spPr>
          <a:xfrm flipH="1">
            <a:off x="8199576" y="295547"/>
            <a:ext cx="405871" cy="7801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93F7159-369C-4D91-B556-8A9A7BEDE0C1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H="1" flipV="1">
            <a:off x="10863718" y="295547"/>
            <a:ext cx="184205" cy="4641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B885AF27-307A-4AC4-853B-D1C42318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43767"/>
              </p:ext>
            </p:extLst>
          </p:nvPr>
        </p:nvGraphicFramePr>
        <p:xfrm>
          <a:off x="9696519" y="2577027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crédibilitéMin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cohérenceMin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019FD96-2736-40FB-B7DF-01DB0D1138E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0989979" y="1133805"/>
            <a:ext cx="57944" cy="144322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2EE7590-751A-4AE6-B553-F569F54D6B3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>
            <a:off x="10723218" y="1912120"/>
            <a:ext cx="266761" cy="66490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9E4D929-0220-4B38-A4D9-8ED15EDDB3E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971841" y="1063434"/>
            <a:ext cx="231370" cy="13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CE604CF-CC75-48D8-A24A-8FA46C24C14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8116837" y="3614026"/>
            <a:ext cx="341218" cy="9369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6452EB26-AE78-4F13-A039-28FE08EDA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55183"/>
              </p:ext>
            </p:extLst>
          </p:nvPr>
        </p:nvGraphicFramePr>
        <p:xfrm>
          <a:off x="8458055" y="4074658"/>
          <a:ext cx="1985363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75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97818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4447814-0528-4AAE-8D7A-C2AE3752D3BB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9450736" y="5027285"/>
            <a:ext cx="1666881" cy="2715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1512777B-6E94-475F-A3CE-D2C1FFCE5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07679"/>
              </p:ext>
            </p:extLst>
          </p:nvPr>
        </p:nvGraphicFramePr>
        <p:xfrm>
          <a:off x="8160387" y="6098337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EF752D-D5AA-47C8-B25E-2CD853084B03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9153068" y="5027285"/>
            <a:ext cx="297668" cy="10710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C32942A-A2F3-4D1D-B0A1-12508AE9E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7067"/>
              </p:ext>
            </p:extLst>
          </p:nvPr>
        </p:nvGraphicFramePr>
        <p:xfrm>
          <a:off x="5843288" y="12264"/>
          <a:ext cx="2356288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refTemoignage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B2C01EE-8663-460D-834F-78E1B3BDB8C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1031308" y="2126869"/>
            <a:ext cx="454613" cy="249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61669BCD-3478-4990-AD48-EBD019CA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26977"/>
              </p:ext>
            </p:extLst>
          </p:nvPr>
        </p:nvGraphicFramePr>
        <p:xfrm>
          <a:off x="1379384" y="3917996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69DA895F-9737-4AFA-AAE0-CEF5F790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0983"/>
              </p:ext>
            </p:extLst>
          </p:nvPr>
        </p:nvGraphicFramePr>
        <p:xfrm>
          <a:off x="13710" y="4980703"/>
          <a:ext cx="2687712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95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4276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86C0144-B375-4968-9B83-F3538802E473}"/>
              </a:ext>
            </a:extLst>
          </p:cNvPr>
          <p:cNvCxnSpPr>
            <a:cxnSpLocks/>
            <a:stCxn id="31" idx="0"/>
            <a:endCxn id="10" idx="2"/>
          </p:cNvCxnSpPr>
          <p:nvPr/>
        </p:nvCxnSpPr>
        <p:spPr>
          <a:xfrm flipH="1" flipV="1">
            <a:off x="1031308" y="3429000"/>
            <a:ext cx="326258" cy="155170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47293BB-5A57-4FED-B892-08367C10F0B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H="1" flipV="1">
            <a:off x="1031308" y="3429000"/>
            <a:ext cx="1564089" cy="48899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F85AB0CD-BD22-40EA-A747-3848B5769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89527"/>
              </p:ext>
            </p:extLst>
          </p:nvPr>
        </p:nvGraphicFramePr>
        <p:xfrm>
          <a:off x="2587860" y="5847703"/>
          <a:ext cx="2755349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04629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32DB954-DEC1-4A86-AF21-41AF633365BE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flipH="1">
            <a:off x="3965534" y="1553438"/>
            <a:ext cx="419869" cy="429426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1DE2207-1BFB-4569-96BC-DE2B677E6844}"/>
              </a:ext>
            </a:extLst>
          </p:cNvPr>
          <p:cNvCxnSpPr>
            <a:cxnSpLocks/>
            <a:stCxn id="7" idx="1"/>
            <a:endCxn id="34" idx="3"/>
          </p:cNvCxnSpPr>
          <p:nvPr/>
        </p:nvCxnSpPr>
        <p:spPr>
          <a:xfrm flipH="1">
            <a:off x="5343209" y="6025339"/>
            <a:ext cx="419868" cy="12053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5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08473E54-3E4B-4A44-B270-BF1FD893E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34451"/>
              </p:ext>
            </p:extLst>
          </p:nvPr>
        </p:nvGraphicFramePr>
        <p:xfrm>
          <a:off x="5305949" y="2337726"/>
          <a:ext cx="2657027" cy="2909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Innocenter (suspect)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Arrêter (suspect)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3DF9BF81-B4A3-47BC-BE1F-6E2413B4A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36755"/>
              </p:ext>
            </p:extLst>
          </p:nvPr>
        </p:nvGraphicFramePr>
        <p:xfrm>
          <a:off x="1" y="0"/>
          <a:ext cx="2615184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04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DF9097BB-5F94-4332-9FBB-949FCF08A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70550"/>
              </p:ext>
            </p:extLst>
          </p:nvPr>
        </p:nvGraphicFramePr>
        <p:xfrm>
          <a:off x="218339" y="6049079"/>
          <a:ext cx="1907540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83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824DE990-6BAE-462C-A615-851F1B5FC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4533"/>
              </p:ext>
            </p:extLst>
          </p:nvPr>
        </p:nvGraphicFramePr>
        <p:xfrm>
          <a:off x="102515" y="3682659"/>
          <a:ext cx="2091698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867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âge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E8AC3D59-8CC1-492C-B285-1B5067A0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73656"/>
              </p:ext>
            </p:extLst>
          </p:nvPr>
        </p:nvGraphicFramePr>
        <p:xfrm>
          <a:off x="8669819" y="1533660"/>
          <a:ext cx="205339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89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40507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5B272627-6402-4A8F-B8ED-B405C7A0F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67033"/>
              </p:ext>
            </p:extLst>
          </p:nvPr>
        </p:nvGraphicFramePr>
        <p:xfrm>
          <a:off x="2813211" y="1063434"/>
          <a:ext cx="1955400" cy="13440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478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49E64028-93F3-408A-9C0C-909A6B87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06412"/>
              </p:ext>
            </p:extLst>
          </p:nvPr>
        </p:nvGraphicFramePr>
        <p:xfrm>
          <a:off x="6894815" y="5647418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BA5E9E0-DBE8-4547-904F-15A561EC0E8A}"/>
              </a:ext>
            </a:extLst>
          </p:cNvPr>
          <p:cNvCxnSpPr>
            <a:cxnSpLocks/>
            <a:stCxn id="41" idx="1"/>
            <a:endCxn id="60" idx="3"/>
          </p:cNvCxnSpPr>
          <p:nvPr/>
        </p:nvCxnSpPr>
        <p:spPr>
          <a:xfrm flipH="1" flipV="1">
            <a:off x="8199576" y="977845"/>
            <a:ext cx="470243" cy="9342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6BAEF70-7BC9-45AF-8441-D5D8F2E861C0}"/>
              </a:ext>
            </a:extLst>
          </p:cNvPr>
          <p:cNvCxnSpPr>
            <a:cxnSpLocks/>
            <a:stCxn id="37" idx="0"/>
            <a:endCxn id="42" idx="3"/>
          </p:cNvCxnSpPr>
          <p:nvPr/>
        </p:nvCxnSpPr>
        <p:spPr>
          <a:xfrm flipH="1" flipV="1">
            <a:off x="4768611" y="1735454"/>
            <a:ext cx="1865851" cy="6022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CA71491-59D1-42AC-A4AD-24C8FE926A10}"/>
              </a:ext>
            </a:extLst>
          </p:cNvPr>
          <p:cNvCxnSpPr>
            <a:cxnSpLocks/>
            <a:stCxn id="60" idx="1"/>
            <a:endCxn id="42" idx="3"/>
          </p:cNvCxnSpPr>
          <p:nvPr/>
        </p:nvCxnSpPr>
        <p:spPr>
          <a:xfrm flipH="1">
            <a:off x="4768611" y="977845"/>
            <a:ext cx="1074677" cy="75760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4318F04-3036-469E-8C0B-F2385B34041A}"/>
              </a:ext>
            </a:extLst>
          </p:cNvPr>
          <p:cNvCxnSpPr>
            <a:cxnSpLocks/>
            <a:stCxn id="40" idx="3"/>
            <a:endCxn id="56" idx="1"/>
          </p:cNvCxnSpPr>
          <p:nvPr/>
        </p:nvCxnSpPr>
        <p:spPr>
          <a:xfrm>
            <a:off x="2194213" y="4356105"/>
            <a:ext cx="1313613" cy="17579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197452AA-075A-4DB3-9F65-7CDD9867B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75044"/>
              </p:ext>
            </p:extLst>
          </p:nvPr>
        </p:nvGraphicFramePr>
        <p:xfrm>
          <a:off x="8605447" y="14941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430AC04-50F9-4A91-BEFA-86610BD90C26}"/>
              </a:ext>
            </a:extLst>
          </p:cNvPr>
          <p:cNvCxnSpPr>
            <a:cxnSpLocks/>
            <a:stCxn id="48" idx="1"/>
            <a:endCxn id="60" idx="3"/>
          </p:cNvCxnSpPr>
          <p:nvPr/>
        </p:nvCxnSpPr>
        <p:spPr>
          <a:xfrm flipH="1">
            <a:off x="8199576" y="295547"/>
            <a:ext cx="405871" cy="68229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BF2F550-DEB4-4579-ADAF-344655F07C06}"/>
              </a:ext>
            </a:extLst>
          </p:cNvPr>
          <p:cNvCxnSpPr>
            <a:cxnSpLocks/>
            <a:stCxn id="69" idx="1"/>
            <a:endCxn id="60" idx="3"/>
          </p:cNvCxnSpPr>
          <p:nvPr/>
        </p:nvCxnSpPr>
        <p:spPr>
          <a:xfrm flipH="1" flipV="1">
            <a:off x="8199576" y="977845"/>
            <a:ext cx="1631638" cy="406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E084D6F7-CEC4-475A-BC86-04FD4A7F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19286"/>
              </p:ext>
            </p:extLst>
          </p:nvPr>
        </p:nvGraphicFramePr>
        <p:xfrm>
          <a:off x="9502564" y="2749956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467DAD5-0E42-4A7F-BC9E-41C1A92483FD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 flipH="1">
            <a:off x="10796024" y="1299060"/>
            <a:ext cx="164325" cy="145089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6CC292E-A8B7-4071-8252-626C3A40D7D8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9696518" y="2290580"/>
            <a:ext cx="1099506" cy="45937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F12CD33-D1C3-4D44-9F19-104A185E580B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2615185" y="867727"/>
            <a:ext cx="1175726" cy="195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71F91DA-A534-42E0-83DB-65E1BDC01412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>
          <a:xfrm flipH="1">
            <a:off x="4500507" y="5247423"/>
            <a:ext cx="2133955" cy="390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95823CE2-3EC0-49B2-9F5A-421EBA7A8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11999"/>
              </p:ext>
            </p:extLst>
          </p:nvPr>
        </p:nvGraphicFramePr>
        <p:xfrm>
          <a:off x="3507826" y="5637753"/>
          <a:ext cx="1985363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75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97818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5ACB71D-1683-45AB-A62A-29759B04C3E8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>
          <a:xfrm flipV="1">
            <a:off x="2125879" y="6114066"/>
            <a:ext cx="1381947" cy="22134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au 57">
            <a:extLst>
              <a:ext uri="{FF2B5EF4-FFF2-40B4-BE49-F238E27FC236}">
                <a16:creationId xmlns:a16="http://schemas.microsoft.com/office/drawing/2014/main" id="{B9EB1EE1-B0C8-4C78-AC34-ABEB04D4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11665"/>
              </p:ext>
            </p:extLst>
          </p:nvPr>
        </p:nvGraphicFramePr>
        <p:xfrm>
          <a:off x="140516" y="5202592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A8FBD65-3F13-4E53-849A-FA36F85053C6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125879" y="5488928"/>
            <a:ext cx="1381947" cy="62513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59">
            <a:extLst>
              <a:ext uri="{FF2B5EF4-FFF2-40B4-BE49-F238E27FC236}">
                <a16:creationId xmlns:a16="http://schemas.microsoft.com/office/drawing/2014/main" id="{4883236F-F9DA-473D-8BE0-6DAB5A3B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95478"/>
              </p:ext>
            </p:extLst>
          </p:nvPr>
        </p:nvGraphicFramePr>
        <p:xfrm>
          <a:off x="5843288" y="12264"/>
          <a:ext cx="2356288" cy="19311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refTemoignage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EF7DA338-C3D6-4448-B5DA-5D4E4ED4B645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6634462" y="5247423"/>
            <a:ext cx="1203963" cy="399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au 61">
            <a:extLst>
              <a:ext uri="{FF2B5EF4-FFF2-40B4-BE49-F238E27FC236}">
                <a16:creationId xmlns:a16="http://schemas.microsoft.com/office/drawing/2014/main" id="{4ACD9B8F-41DB-46D4-AD87-D80A60D7F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82735"/>
              </p:ext>
            </p:extLst>
          </p:nvPr>
        </p:nvGraphicFramePr>
        <p:xfrm>
          <a:off x="9499824" y="5341010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ADC40EBA-C1DA-4C55-A835-0A113ABC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77850"/>
              </p:ext>
            </p:extLst>
          </p:nvPr>
        </p:nvGraphicFramePr>
        <p:xfrm>
          <a:off x="9401773" y="6193635"/>
          <a:ext cx="2687712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95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4276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5FAD64A2-3B2E-482A-96B7-23E1E88D30B2}"/>
              </a:ext>
            </a:extLst>
          </p:cNvPr>
          <p:cNvCxnSpPr>
            <a:cxnSpLocks/>
            <a:stCxn id="63" idx="1"/>
            <a:endCxn id="43" idx="3"/>
          </p:cNvCxnSpPr>
          <p:nvPr/>
        </p:nvCxnSpPr>
        <p:spPr>
          <a:xfrm flipH="1" flipV="1">
            <a:off x="8782035" y="6173675"/>
            <a:ext cx="619738" cy="3005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C92CBBA-26D6-45A4-9DA2-DADF6306295F}"/>
              </a:ext>
            </a:extLst>
          </p:cNvPr>
          <p:cNvCxnSpPr>
            <a:cxnSpLocks/>
            <a:stCxn id="62" idx="1"/>
            <a:endCxn id="43" idx="3"/>
          </p:cNvCxnSpPr>
          <p:nvPr/>
        </p:nvCxnSpPr>
        <p:spPr>
          <a:xfrm flipH="1">
            <a:off x="8782035" y="5719470"/>
            <a:ext cx="717789" cy="45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au 65">
            <a:extLst>
              <a:ext uri="{FF2B5EF4-FFF2-40B4-BE49-F238E27FC236}">
                <a16:creationId xmlns:a16="http://schemas.microsoft.com/office/drawing/2014/main" id="{C2F62380-F351-46A0-A3FE-3129EBA2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10885"/>
              </p:ext>
            </p:extLst>
          </p:nvPr>
        </p:nvGraphicFramePr>
        <p:xfrm>
          <a:off x="2615185" y="3032613"/>
          <a:ext cx="2347228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86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28583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2A0EC3A-4C87-431F-9586-2544DB69EE52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 flipH="1">
            <a:off x="3788799" y="2407475"/>
            <a:ext cx="2112" cy="62513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19EF040-1B35-4004-89E5-6F993B8EAE47}"/>
              </a:ext>
            </a:extLst>
          </p:cNvPr>
          <p:cNvCxnSpPr>
            <a:cxnSpLocks/>
            <a:stCxn id="40" idx="3"/>
            <a:endCxn id="66" idx="2"/>
          </p:cNvCxnSpPr>
          <p:nvPr/>
        </p:nvCxnSpPr>
        <p:spPr>
          <a:xfrm flipV="1">
            <a:off x="2194213" y="3628954"/>
            <a:ext cx="1594586" cy="72715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au 68">
            <a:extLst>
              <a:ext uri="{FF2B5EF4-FFF2-40B4-BE49-F238E27FC236}">
                <a16:creationId xmlns:a16="http://schemas.microsoft.com/office/drawing/2014/main" id="{666490AA-7D54-4E0F-8C2E-B293D94E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22457"/>
              </p:ext>
            </p:extLst>
          </p:nvPr>
        </p:nvGraphicFramePr>
        <p:xfrm>
          <a:off x="9831214" y="737847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08" name="Tableau 207">
            <a:extLst>
              <a:ext uri="{FF2B5EF4-FFF2-40B4-BE49-F238E27FC236}">
                <a16:creationId xmlns:a16="http://schemas.microsoft.com/office/drawing/2014/main" id="{F712BA5F-0A56-4DA4-8F90-E5356B81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4746"/>
              </p:ext>
            </p:extLst>
          </p:nvPr>
        </p:nvGraphicFramePr>
        <p:xfrm>
          <a:off x="0" y="1927368"/>
          <a:ext cx="2125879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722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69450"/>
              </p:ext>
            </p:extLst>
          </p:nvPr>
        </p:nvGraphicFramePr>
        <p:xfrm>
          <a:off x="3764048" y="2645989"/>
          <a:ext cx="2657027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1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920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Indice[]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405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croiserIndices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04295"/>
              </p:ext>
            </p:extLst>
          </p:nvPr>
        </p:nvGraphicFramePr>
        <p:xfrm>
          <a:off x="311902" y="3573776"/>
          <a:ext cx="2306052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076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595283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Suspect[]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Victime corps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[] éléments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30685"/>
              </p:ext>
            </p:extLst>
          </p:nvPr>
        </p:nvGraphicFramePr>
        <p:xfrm>
          <a:off x="6827111" y="6225652"/>
          <a:ext cx="190754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83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55355"/>
              </p:ext>
            </p:extLst>
          </p:nvPr>
        </p:nvGraphicFramePr>
        <p:xfrm>
          <a:off x="3762893" y="4833358"/>
          <a:ext cx="2091698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867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05657"/>
              </p:ext>
            </p:extLst>
          </p:nvPr>
        </p:nvGraphicFramePr>
        <p:xfrm>
          <a:off x="6827112" y="746517"/>
          <a:ext cx="2193288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65182"/>
              </p:ext>
            </p:extLst>
          </p:nvPr>
        </p:nvGraphicFramePr>
        <p:xfrm>
          <a:off x="290417" y="4689190"/>
          <a:ext cx="2328414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6782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2163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1319"/>
              </p:ext>
            </p:extLst>
          </p:nvPr>
        </p:nvGraphicFramePr>
        <p:xfrm>
          <a:off x="6833617" y="3080763"/>
          <a:ext cx="2082821" cy="8731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6618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31664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Abstrait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>
            <a:off x="6119181" y="1124977"/>
            <a:ext cx="707931" cy="56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2618831" y="3513716"/>
            <a:ext cx="1145217" cy="17496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flipH="1">
            <a:off x="2618831" y="1130639"/>
            <a:ext cx="1144062" cy="41327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618831" y="5216136"/>
            <a:ext cx="1144062" cy="472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69402"/>
              </p:ext>
            </p:extLst>
          </p:nvPr>
        </p:nvGraphicFramePr>
        <p:xfrm>
          <a:off x="6827112" y="1663172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40267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 flipV="1">
            <a:off x="6119181" y="1130639"/>
            <a:ext cx="707931" cy="8131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>
            <a:off x="6119181" y="312300"/>
            <a:ext cx="707932" cy="818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65912"/>
              </p:ext>
            </p:extLst>
          </p:nvPr>
        </p:nvGraphicFramePr>
        <p:xfrm>
          <a:off x="9503886" y="199982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>
            <a:off x="9020401" y="312300"/>
            <a:ext cx="483485" cy="47509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9020400" y="787395"/>
            <a:ext cx="483486" cy="33758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11802"/>
              </p:ext>
            </p:extLst>
          </p:nvPr>
        </p:nvGraphicFramePr>
        <p:xfrm>
          <a:off x="6827111" y="5727361"/>
          <a:ext cx="1985363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08829"/>
              </p:ext>
            </p:extLst>
          </p:nvPr>
        </p:nvGraphicFramePr>
        <p:xfrm>
          <a:off x="3762893" y="67205"/>
          <a:ext cx="2356288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refTémoignage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estInterrogé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estInnocenté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estArrêté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35297"/>
              </p:ext>
            </p:extLst>
          </p:nvPr>
        </p:nvGraphicFramePr>
        <p:xfrm>
          <a:off x="9581332" y="2607518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95955"/>
              </p:ext>
            </p:extLst>
          </p:nvPr>
        </p:nvGraphicFramePr>
        <p:xfrm>
          <a:off x="9224415" y="3545673"/>
          <a:ext cx="2967585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21763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(EltEnquête)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(Victime)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8916438" y="3517326"/>
            <a:ext cx="307977" cy="40680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flipH="1">
            <a:off x="8916438" y="2985978"/>
            <a:ext cx="664894" cy="53134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20173"/>
              </p:ext>
            </p:extLst>
          </p:nvPr>
        </p:nvGraphicFramePr>
        <p:xfrm>
          <a:off x="6827111" y="4968568"/>
          <a:ext cx="1985363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3059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ReleverIndices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 flipV="1">
            <a:off x="5748256" y="5266738"/>
            <a:ext cx="1078855" cy="97402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16335"/>
              </p:ext>
            </p:extLst>
          </p:nvPr>
        </p:nvGraphicFramePr>
        <p:xfrm>
          <a:off x="6827113" y="31694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97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713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5854591" y="5216136"/>
            <a:ext cx="972520" cy="506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9" name="Tableau 308">
            <a:extLst>
              <a:ext uri="{FF2B5EF4-FFF2-40B4-BE49-F238E27FC236}">
                <a16:creationId xmlns:a16="http://schemas.microsoft.com/office/drawing/2014/main" id="{181510C6-5D37-416F-AF61-1F1BD24E4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80042"/>
              </p:ext>
            </p:extLst>
          </p:nvPr>
        </p:nvGraphicFramePr>
        <p:xfrm>
          <a:off x="6827112" y="2486363"/>
          <a:ext cx="1985363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3059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LancerDés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Int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lancerDés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3" name="Connecteur droit avec flèche 312">
            <a:extLst>
              <a:ext uri="{FF2B5EF4-FFF2-40B4-BE49-F238E27FC236}">
                <a16:creationId xmlns:a16="http://schemas.microsoft.com/office/drawing/2014/main" id="{38251F9C-5C8A-4972-8AAD-01B456580E4B}"/>
              </a:ext>
            </a:extLst>
          </p:cNvPr>
          <p:cNvCxnSpPr>
            <a:cxnSpLocks/>
            <a:stCxn id="27" idx="3"/>
            <a:endCxn id="309" idx="1"/>
          </p:cNvCxnSpPr>
          <p:nvPr/>
        </p:nvCxnSpPr>
        <p:spPr>
          <a:xfrm>
            <a:off x="6119181" y="1130639"/>
            <a:ext cx="707931" cy="15570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>
            <a:extLst>
              <a:ext uri="{FF2B5EF4-FFF2-40B4-BE49-F238E27FC236}">
                <a16:creationId xmlns:a16="http://schemas.microsoft.com/office/drawing/2014/main" id="{FCD62096-351A-4A2D-992F-E38A6A61FEB3}"/>
              </a:ext>
            </a:extLst>
          </p:cNvPr>
          <p:cNvCxnSpPr>
            <a:cxnSpLocks/>
            <a:stCxn id="4" idx="3"/>
            <a:endCxn id="309" idx="1"/>
          </p:cNvCxnSpPr>
          <p:nvPr/>
        </p:nvCxnSpPr>
        <p:spPr>
          <a:xfrm flipV="1">
            <a:off x="6421075" y="2687664"/>
            <a:ext cx="406037" cy="8260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avec flèche 332">
            <a:extLst>
              <a:ext uri="{FF2B5EF4-FFF2-40B4-BE49-F238E27FC236}">
                <a16:creationId xmlns:a16="http://schemas.microsoft.com/office/drawing/2014/main" id="{A7214BFB-40D5-4990-88A9-EDEF87D5EED8}"/>
              </a:ext>
            </a:extLst>
          </p:cNvPr>
          <p:cNvCxnSpPr>
            <a:cxnSpLocks/>
          </p:cNvCxnSpPr>
          <p:nvPr/>
        </p:nvCxnSpPr>
        <p:spPr>
          <a:xfrm>
            <a:off x="9901747" y="5736263"/>
            <a:ext cx="41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ZoneTexte 333">
            <a:extLst>
              <a:ext uri="{FF2B5EF4-FFF2-40B4-BE49-F238E27FC236}">
                <a16:creationId xmlns:a16="http://schemas.microsoft.com/office/drawing/2014/main" id="{0F63EC36-3F32-45FE-81B1-B9280FAFC3E3}"/>
              </a:ext>
            </a:extLst>
          </p:cNvPr>
          <p:cNvSpPr txBox="1"/>
          <p:nvPr/>
        </p:nvSpPr>
        <p:spPr>
          <a:xfrm>
            <a:off x="10364722" y="5283022"/>
            <a:ext cx="1782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</a:t>
            </a:r>
            <a:r>
              <a:rPr lang="fr-FR" u="sng" dirty="0"/>
              <a:t>Légende</a:t>
            </a:r>
          </a:p>
          <a:p>
            <a:r>
              <a:rPr lang="fr-FR" dirty="0"/>
              <a:t>Composé de</a:t>
            </a:r>
          </a:p>
          <a:p>
            <a:r>
              <a:rPr lang="fr-FR" dirty="0"/>
              <a:t>A pour interface</a:t>
            </a:r>
          </a:p>
          <a:p>
            <a:r>
              <a:rPr lang="fr-FR" dirty="0"/>
              <a:t>Fille abstraite de</a:t>
            </a:r>
          </a:p>
          <a:p>
            <a:r>
              <a:rPr lang="fr-FR" dirty="0"/>
              <a:t>Fille de</a:t>
            </a:r>
          </a:p>
        </p:txBody>
      </p:sp>
      <p:cxnSp>
        <p:nvCxnSpPr>
          <p:cNvPr id="354" name="Connecteur droit avec flèche 353">
            <a:extLst>
              <a:ext uri="{FF2B5EF4-FFF2-40B4-BE49-F238E27FC236}">
                <a16:creationId xmlns:a16="http://schemas.microsoft.com/office/drawing/2014/main" id="{4D5C5839-9F42-4E85-93D2-A815D03DC8E3}"/>
              </a:ext>
            </a:extLst>
          </p:cNvPr>
          <p:cNvCxnSpPr>
            <a:cxnSpLocks/>
          </p:cNvCxnSpPr>
          <p:nvPr/>
        </p:nvCxnSpPr>
        <p:spPr>
          <a:xfrm>
            <a:off x="9880002" y="5995931"/>
            <a:ext cx="43544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Connecteur droit avec flèche 354">
            <a:extLst>
              <a:ext uri="{FF2B5EF4-FFF2-40B4-BE49-F238E27FC236}">
                <a16:creationId xmlns:a16="http://schemas.microsoft.com/office/drawing/2014/main" id="{A8EA4147-BC81-45E3-8723-93023B546710}"/>
              </a:ext>
            </a:extLst>
          </p:cNvPr>
          <p:cNvCxnSpPr>
            <a:cxnSpLocks/>
          </p:cNvCxnSpPr>
          <p:nvPr/>
        </p:nvCxnSpPr>
        <p:spPr>
          <a:xfrm>
            <a:off x="9880002" y="6268655"/>
            <a:ext cx="43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6" name="Connecteur droit avec flèche 355">
            <a:extLst>
              <a:ext uri="{FF2B5EF4-FFF2-40B4-BE49-F238E27FC236}">
                <a16:creationId xmlns:a16="http://schemas.microsoft.com/office/drawing/2014/main" id="{D9D12CAA-936C-4C27-BC8C-800E2C1DCAA1}"/>
              </a:ext>
            </a:extLst>
          </p:cNvPr>
          <p:cNvCxnSpPr>
            <a:cxnSpLocks/>
          </p:cNvCxnSpPr>
          <p:nvPr/>
        </p:nvCxnSpPr>
        <p:spPr>
          <a:xfrm>
            <a:off x="9901747" y="6592958"/>
            <a:ext cx="43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 : coins arrondis 356">
            <a:extLst>
              <a:ext uri="{FF2B5EF4-FFF2-40B4-BE49-F238E27FC236}">
                <a16:creationId xmlns:a16="http://schemas.microsoft.com/office/drawing/2014/main" id="{DAF7F0F6-822E-44A9-AB7A-B1E90CD28AE5}"/>
              </a:ext>
            </a:extLst>
          </p:cNvPr>
          <p:cNvSpPr/>
          <p:nvPr/>
        </p:nvSpPr>
        <p:spPr>
          <a:xfrm>
            <a:off x="9830725" y="5216136"/>
            <a:ext cx="2298737" cy="16111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617954" y="3513716"/>
            <a:ext cx="1146094" cy="5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2617954" y="1130639"/>
            <a:ext cx="1144939" cy="2923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421075" y="3513716"/>
            <a:ext cx="412542" cy="3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617954" y="4054407"/>
            <a:ext cx="1144939" cy="1161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5" idx="3"/>
            <a:endCxn id="439" idx="1"/>
          </p:cNvCxnSpPr>
          <p:nvPr/>
        </p:nvCxnSpPr>
        <p:spPr>
          <a:xfrm>
            <a:off x="2617954" y="4054407"/>
            <a:ext cx="1144939" cy="218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63990"/>
              </p:ext>
            </p:extLst>
          </p:nvPr>
        </p:nvGraphicFramePr>
        <p:xfrm>
          <a:off x="3762893" y="6050828"/>
          <a:ext cx="1985363" cy="3798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5748256" y="5917297"/>
            <a:ext cx="1078855" cy="32346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 flipV="1">
            <a:off x="5748256" y="6240764"/>
            <a:ext cx="1078855" cy="1719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Flèche : droite 728">
            <a:extLst>
              <a:ext uri="{FF2B5EF4-FFF2-40B4-BE49-F238E27FC236}">
                <a16:creationId xmlns:a16="http://schemas.microsoft.com/office/drawing/2014/main" id="{61B9E420-2D28-4B74-A762-801E57AC7583}"/>
              </a:ext>
            </a:extLst>
          </p:cNvPr>
          <p:cNvSpPr/>
          <p:nvPr/>
        </p:nvSpPr>
        <p:spPr>
          <a:xfrm>
            <a:off x="438549" y="6107233"/>
            <a:ext cx="1835061" cy="60635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0" name="ZoneTexte 729">
            <a:extLst>
              <a:ext uri="{FF2B5EF4-FFF2-40B4-BE49-F238E27FC236}">
                <a16:creationId xmlns:a16="http://schemas.microsoft.com/office/drawing/2014/main" id="{127C53D7-5E08-4644-BBCD-DE0D3E85AEB8}"/>
              </a:ext>
            </a:extLst>
          </p:cNvPr>
          <p:cNvSpPr txBox="1"/>
          <p:nvPr/>
        </p:nvSpPr>
        <p:spPr>
          <a:xfrm>
            <a:off x="438549" y="6234696"/>
            <a:ext cx="161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Sens de lecture</a:t>
            </a:r>
          </a:p>
        </p:txBody>
      </p: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79762"/>
              </p:ext>
            </p:extLst>
          </p:nvPr>
        </p:nvGraphicFramePr>
        <p:xfrm>
          <a:off x="-3678" y="1657082"/>
          <a:ext cx="2615184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04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Jeu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 </a:t>
                      </a:r>
                      <a:r>
                        <a:rPr lang="fr-FR" sz="1200" dirty="0" err="1">
                          <a:effectLst/>
                        </a:rPr>
                        <a:t>partieEnCours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 fenêtre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déposerRapport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756" idx="0"/>
            <a:endCxn id="821" idx="2"/>
          </p:cNvCxnSpPr>
          <p:nvPr/>
        </p:nvCxnSpPr>
        <p:spPr>
          <a:xfrm flipV="1">
            <a:off x="1303914" y="1428553"/>
            <a:ext cx="249111" cy="22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39283"/>
              </p:ext>
            </p:extLst>
          </p:nvPr>
        </p:nvGraphicFramePr>
        <p:xfrm>
          <a:off x="490086" y="81661"/>
          <a:ext cx="2125879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722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756" idx="2"/>
            <a:endCxn id="5" idx="0"/>
          </p:cNvCxnSpPr>
          <p:nvPr/>
        </p:nvCxnSpPr>
        <p:spPr>
          <a:xfrm>
            <a:off x="1303914" y="3392537"/>
            <a:ext cx="161014" cy="181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14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2704</Words>
  <Application>Microsoft Office PowerPoint</Application>
  <PresentationFormat>Grand écran</PresentationFormat>
  <Paragraphs>1301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JUZEAU</dc:creator>
  <cp:lastModifiedBy>Thibaut JUZEAU</cp:lastModifiedBy>
  <cp:revision>658</cp:revision>
  <dcterms:created xsi:type="dcterms:W3CDTF">2018-10-19T11:43:50Z</dcterms:created>
  <dcterms:modified xsi:type="dcterms:W3CDTF">2018-10-31T11:23:57Z</dcterms:modified>
</cp:coreProperties>
</file>