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9" r:id="rId4"/>
    <p:sldId id="268" r:id="rId5"/>
    <p:sldId id="267" r:id="rId6"/>
    <p:sldId id="273" r:id="rId7"/>
    <p:sldId id="265" r:id="rId8"/>
    <p:sldId id="270" r:id="rId9"/>
    <p:sldId id="271" r:id="rId10"/>
    <p:sldId id="272" r:id="rId11"/>
    <p:sldId id="27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D8FE2-BCE2-4A4A-BB48-829A6785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5355A5-5750-44F8-92E1-48D1E6674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C1074B-36F8-44F2-944A-56F73F31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D5D2-4985-446B-A7A0-8E3942150BAD}" type="datetimeFigureOut">
              <a:rPr lang="fr-FR" smtClean="0"/>
              <a:t>02/02/2019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B1AE65-E0EF-4FC6-ACAF-F25A7474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B4C1A5-0E71-4B24-9E1D-9A3F9DD3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0F8-5EA6-47EC-9EC1-AB6695F97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1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801FD-F845-4996-B673-C1755C46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8A7B1C-E7E0-41E3-9B76-6B500AD28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CA9A3C-E509-4C5B-9314-84D113A9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D5D2-4985-446B-A7A0-8E3942150BAD}" type="datetimeFigureOut">
              <a:rPr lang="fr-FR" smtClean="0"/>
              <a:t>02/02/2019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A034A1-E05F-4E02-AD36-04BD4D94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F21C7-7F1F-4B84-8FA7-768D9E7A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0F8-5EA6-47EC-9EC1-AB6695F97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45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B3F509-3548-4525-A602-9434CA3E6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0024EC-AA4E-4A2B-B2A6-E8F3BAE4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667EBA-7BB8-4F03-B835-2EBDDBAB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D5D2-4985-446B-A7A0-8E3942150BAD}" type="datetimeFigureOut">
              <a:rPr lang="fr-FR" smtClean="0"/>
              <a:t>02/02/2019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5BDE6-4191-42D5-82D3-DE9106BF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365BD2-01AF-44C9-AB44-641308E0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0F8-5EA6-47EC-9EC1-AB6695F97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40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465572-ABD2-4C6E-83BA-F8F7C10D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84048A-E862-460D-A2E9-B12C7C3F6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26A7C-2CB3-4DED-8E4E-6EC8C598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D5D2-4985-446B-A7A0-8E3942150BAD}" type="datetimeFigureOut">
              <a:rPr lang="fr-FR" smtClean="0"/>
              <a:t>02/02/2019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1524E3-4DA1-4823-9987-4E899E72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6D626-4337-444C-8B39-EC1885BC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0F8-5EA6-47EC-9EC1-AB6695F97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05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DFCEE-7C43-4A6E-90BD-6F29E668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C21874-2D9A-413B-A083-ADA401EE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634BFB-128D-414E-8E05-82A5C44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D5D2-4985-446B-A7A0-8E3942150BAD}" type="datetimeFigureOut">
              <a:rPr lang="fr-FR" smtClean="0"/>
              <a:t>02/02/2019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FD44AE-7A64-4E90-8C63-F9805962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FF1571-AEC2-4FD8-B113-B709E8D9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0F8-5EA6-47EC-9EC1-AB6695F97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30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94702-161F-4036-9B59-C3987F34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2D8CF-49A4-438A-9D6F-49D7878F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44524C-11C2-49A0-A127-3D54BFDCC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08A84D-F678-46E5-B709-EF9F79D3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D5D2-4985-446B-A7A0-8E3942150BAD}" type="datetimeFigureOut">
              <a:rPr lang="fr-FR" smtClean="0"/>
              <a:t>02/02/2019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187D8C-B5C5-4D3B-A6BC-921DC443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49D930-82A6-442A-BC41-F1026F87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0F8-5EA6-47EC-9EC1-AB6695F97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28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D3802-ECE9-418C-BACD-C9304C86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3184BA-6D6D-4391-9F74-8190B2097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85FA8C-28CC-4CD9-8415-78B52DB67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5CC254-6775-4326-97A3-66D121EA1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BE8AF7-8B39-429B-BD92-510241D30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8D9CF9-4409-4504-B7CC-EF1661F6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D5D2-4985-446B-A7A0-8E3942150BAD}" type="datetimeFigureOut">
              <a:rPr lang="fr-FR" smtClean="0"/>
              <a:t>02/02/2019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5D1278-7BD7-40F8-AF7F-07463AD0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F3E4CE-D13F-4987-B698-ACB7C7C7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0F8-5EA6-47EC-9EC1-AB6695F97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09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11FC8-8CCA-4BE7-9183-27B825D1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FE32E2-440C-4DDB-AFC8-7E97758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D5D2-4985-446B-A7A0-8E3942150BAD}" type="datetimeFigureOut">
              <a:rPr lang="fr-FR" smtClean="0"/>
              <a:t>02/02/2019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170C61-4B70-4967-A597-F3FAE184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7CC551-323A-49A5-99AF-DD8F0978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0F8-5EA6-47EC-9EC1-AB6695F97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FD2D2F-95B4-425F-82D6-F068862D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D5D2-4985-446B-A7A0-8E3942150BAD}" type="datetimeFigureOut">
              <a:rPr lang="fr-FR" smtClean="0"/>
              <a:t>02/02/2019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79E31-28D9-43D5-8A48-FF014CD2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C98537-2B04-4132-B168-2F823E7A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0F8-5EA6-47EC-9EC1-AB6695F97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42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77813-EB52-46C9-BAC9-F72ADEC6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6E0FE-9491-47AF-976E-E06CF319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5448B3-3B35-42C6-8DE9-C03DC3A56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B0E0A8-0F86-49F7-A5B5-190A05B6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D5D2-4985-446B-A7A0-8E3942150BAD}" type="datetimeFigureOut">
              <a:rPr lang="fr-FR" smtClean="0"/>
              <a:t>02/02/2019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EF600A-F762-45E9-9DFA-77FD5CFA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087CB6-1260-4ECE-BAC6-6BBEC6EF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0F8-5EA6-47EC-9EC1-AB6695F97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13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69F37-C791-4C66-AA23-7A101FA1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02CBF5-8D86-4ED1-AF58-1924FF63E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9F13BC-AC56-4165-8EA1-B20BBA803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884E5D-9776-42BD-8B77-6058A8C9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D5D2-4985-446B-A7A0-8E3942150BAD}" type="datetimeFigureOut">
              <a:rPr lang="fr-FR" smtClean="0"/>
              <a:t>02/02/2019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D9A075-0839-4892-B1E8-9C6F3905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8AB0D9-C333-46CD-A39D-5F869AC4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D70F8-5EA6-47EC-9EC1-AB6695F97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94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CE2025-F571-4D63-8B48-DE2DAD04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33930A-C14B-4FC8-83C1-740DDFC5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81B833-DA70-4733-AF0A-72905D7F1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D5D2-4985-446B-A7A0-8E3942150BAD}" type="datetimeFigureOut">
              <a:rPr lang="fr-FR" smtClean="0"/>
              <a:t>02/02/2019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FC6C93-5EAC-4E6D-9569-230CFABDC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E89FF7-BDC5-4894-9638-A251C4DE1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D70F8-5EA6-47EC-9EC1-AB6695F97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47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>
            <a:extLst>
              <a:ext uri="{FF2B5EF4-FFF2-40B4-BE49-F238E27FC236}">
                <a16:creationId xmlns:a16="http://schemas.microsoft.com/office/drawing/2014/main" id="{67D91F76-D927-4324-BDFD-39BB8750F6BF}"/>
              </a:ext>
            </a:extLst>
          </p:cNvPr>
          <p:cNvSpPr/>
          <p:nvPr/>
        </p:nvSpPr>
        <p:spPr>
          <a:xfrm>
            <a:off x="1950135" y="77680"/>
            <a:ext cx="8291729" cy="490491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7F92F2-A15C-4969-AF31-E22DC576DE7A}"/>
              </a:ext>
            </a:extLst>
          </p:cNvPr>
          <p:cNvSpPr/>
          <p:nvPr/>
        </p:nvSpPr>
        <p:spPr>
          <a:xfrm>
            <a:off x="4643761" y="1669000"/>
            <a:ext cx="2956264" cy="348892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F25642C-0128-4BE2-BAAA-ABD30BD42D11}"/>
              </a:ext>
            </a:extLst>
          </p:cNvPr>
          <p:cNvSpPr/>
          <p:nvPr/>
        </p:nvSpPr>
        <p:spPr>
          <a:xfrm>
            <a:off x="3867705" y="133163"/>
            <a:ext cx="4527611" cy="1535837"/>
          </a:xfrm>
          <a:prstGeom prst="triangl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B718F147-592B-4685-87F2-71E5B575FD0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7305018" y="3974798"/>
            <a:ext cx="532660" cy="2898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0AC85E18-BC87-44D4-A9BD-055C270A5CC5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4493581" y="4062272"/>
            <a:ext cx="532661" cy="2723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BA4BD75-2CAE-42A3-847C-15AC83048C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121892" y="5157924"/>
            <a:ext cx="1" cy="10386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B91098F-37C8-4010-B38A-04D02ECBDAF5}"/>
              </a:ext>
            </a:extLst>
          </p:cNvPr>
          <p:cNvCxnSpPr>
            <a:cxnSpLocks/>
          </p:cNvCxnSpPr>
          <p:nvPr/>
        </p:nvCxnSpPr>
        <p:spPr>
          <a:xfrm flipH="1">
            <a:off x="3373904" y="5690584"/>
            <a:ext cx="1" cy="25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86561F5-3BE3-444F-8E15-D6661E13D5D8}"/>
              </a:ext>
            </a:extLst>
          </p:cNvPr>
          <p:cNvCxnSpPr>
            <a:cxnSpLocks/>
          </p:cNvCxnSpPr>
          <p:nvPr/>
        </p:nvCxnSpPr>
        <p:spPr>
          <a:xfrm>
            <a:off x="9020804" y="5690584"/>
            <a:ext cx="0" cy="328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6BFD537-9F37-45F1-9F0D-B5043D664937}"/>
              </a:ext>
            </a:extLst>
          </p:cNvPr>
          <p:cNvSpPr/>
          <p:nvPr/>
        </p:nvSpPr>
        <p:spPr>
          <a:xfrm>
            <a:off x="5012925" y="6196613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Réseau hydraulique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DD48844-9238-4515-B626-9D49B221C4F5}"/>
              </a:ext>
            </a:extLst>
          </p:cNvPr>
          <p:cNvSpPr/>
          <p:nvPr/>
        </p:nvSpPr>
        <p:spPr>
          <a:xfrm>
            <a:off x="2255318" y="6196612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Centrale électrique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B2818B3-2F5A-4E07-B1B7-EEF3695F5029}"/>
              </a:ext>
            </a:extLst>
          </p:cNvPr>
          <p:cNvSpPr/>
          <p:nvPr/>
        </p:nvSpPr>
        <p:spPr>
          <a:xfrm>
            <a:off x="7770532" y="6196612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Supermarché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057A67-C514-42C9-BA00-31722766FD61}"/>
              </a:ext>
            </a:extLst>
          </p:cNvPr>
          <p:cNvSpPr/>
          <p:nvPr/>
        </p:nvSpPr>
        <p:spPr>
          <a:xfrm>
            <a:off x="6381228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4802D39-9900-4E7E-992A-5D54FABB07B2}"/>
              </a:ext>
            </a:extLst>
          </p:cNvPr>
          <p:cNvSpPr/>
          <p:nvPr/>
        </p:nvSpPr>
        <p:spPr>
          <a:xfrm>
            <a:off x="6443362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9851FA-D66E-4CFF-A734-A02D1ED61728}"/>
              </a:ext>
            </a:extLst>
          </p:cNvPr>
          <p:cNvSpPr/>
          <p:nvPr/>
        </p:nvSpPr>
        <p:spPr>
          <a:xfrm>
            <a:off x="6967866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95C22DC-252B-4738-8D3B-FD1B225D90B6}"/>
              </a:ext>
            </a:extLst>
          </p:cNvPr>
          <p:cNvSpPr/>
          <p:nvPr/>
        </p:nvSpPr>
        <p:spPr>
          <a:xfrm>
            <a:off x="7030000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0BAE47-B38D-4FEE-B485-D699EE53713B}"/>
              </a:ext>
            </a:extLst>
          </p:cNvPr>
          <p:cNvSpPr/>
          <p:nvPr/>
        </p:nvSpPr>
        <p:spPr>
          <a:xfrm>
            <a:off x="7537890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ABE93FC-CEF1-4071-B190-31B10DE9954E}"/>
              </a:ext>
            </a:extLst>
          </p:cNvPr>
          <p:cNvSpPr/>
          <p:nvPr/>
        </p:nvSpPr>
        <p:spPr>
          <a:xfrm>
            <a:off x="7600024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CC495F-DDB5-4002-9492-60D855BDF016}"/>
              </a:ext>
            </a:extLst>
          </p:cNvPr>
          <p:cNvSpPr/>
          <p:nvPr/>
        </p:nvSpPr>
        <p:spPr>
          <a:xfrm>
            <a:off x="8124528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40C5E73-5FC9-45FD-BA6E-3D25B8FC31CE}"/>
              </a:ext>
            </a:extLst>
          </p:cNvPr>
          <p:cNvSpPr/>
          <p:nvPr/>
        </p:nvSpPr>
        <p:spPr>
          <a:xfrm>
            <a:off x="8186662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0DE04C-D434-4FFB-BB50-D8E471183266}"/>
              </a:ext>
            </a:extLst>
          </p:cNvPr>
          <p:cNvSpPr/>
          <p:nvPr/>
        </p:nvSpPr>
        <p:spPr>
          <a:xfrm>
            <a:off x="8649030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7509236-2738-49BF-9958-5A6985EE86FA}"/>
              </a:ext>
            </a:extLst>
          </p:cNvPr>
          <p:cNvSpPr/>
          <p:nvPr/>
        </p:nvSpPr>
        <p:spPr>
          <a:xfrm>
            <a:off x="8711164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D93B5DA-EBA1-4231-9018-B45C275A80FF}"/>
              </a:ext>
            </a:extLst>
          </p:cNvPr>
          <p:cNvSpPr/>
          <p:nvPr/>
        </p:nvSpPr>
        <p:spPr>
          <a:xfrm>
            <a:off x="3476228" y="5601808"/>
            <a:ext cx="195308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BF9F35F-BAD3-480E-97BF-08E553260D58}"/>
              </a:ext>
            </a:extLst>
          </p:cNvPr>
          <p:cNvSpPr/>
          <p:nvPr/>
        </p:nvSpPr>
        <p:spPr>
          <a:xfrm>
            <a:off x="4134409" y="5615124"/>
            <a:ext cx="195308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EFE81A6-CC7B-4DDA-B8B0-CAB54301EF8F}"/>
              </a:ext>
            </a:extLst>
          </p:cNvPr>
          <p:cNvSpPr/>
          <p:nvPr/>
        </p:nvSpPr>
        <p:spPr>
          <a:xfrm>
            <a:off x="4807999" y="5604025"/>
            <a:ext cx="195308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C534A87-7A18-46CF-9FD6-004053FFCCC3}"/>
              </a:ext>
            </a:extLst>
          </p:cNvPr>
          <p:cNvSpPr/>
          <p:nvPr/>
        </p:nvSpPr>
        <p:spPr>
          <a:xfrm>
            <a:off x="5466180" y="5617341"/>
            <a:ext cx="195308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Nuage 47">
            <a:extLst>
              <a:ext uri="{FF2B5EF4-FFF2-40B4-BE49-F238E27FC236}">
                <a16:creationId xmlns:a16="http://schemas.microsoft.com/office/drawing/2014/main" id="{F2FAF276-F293-4B32-9898-9FFBF34BD2EC}"/>
              </a:ext>
            </a:extLst>
          </p:cNvPr>
          <p:cNvSpPr/>
          <p:nvPr/>
        </p:nvSpPr>
        <p:spPr>
          <a:xfrm>
            <a:off x="8186662" y="77679"/>
            <a:ext cx="3124939" cy="135828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0C3600B-FF44-493F-8853-E52328229CFF}"/>
              </a:ext>
            </a:extLst>
          </p:cNvPr>
          <p:cNvSpPr txBox="1"/>
          <p:nvPr/>
        </p:nvSpPr>
        <p:spPr>
          <a:xfrm>
            <a:off x="8464829" y="295155"/>
            <a:ext cx="321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01000111000111000011</a:t>
            </a:r>
          </a:p>
          <a:p>
            <a:r>
              <a:rPr lang="fr-FR" dirty="0">
                <a:solidFill>
                  <a:srgbClr val="FF0000"/>
                </a:solidFill>
              </a:rPr>
              <a:t>10000110000111001110</a:t>
            </a:r>
          </a:p>
          <a:p>
            <a:r>
              <a:rPr lang="fr-FR" dirty="0">
                <a:solidFill>
                  <a:srgbClr val="FF0000"/>
                </a:solidFill>
              </a:rPr>
              <a:t>11100001110000001111</a:t>
            </a:r>
          </a:p>
        </p:txBody>
      </p:sp>
    </p:spTree>
    <p:extLst>
      <p:ext uri="{BB962C8B-B14F-4D97-AF65-F5344CB8AC3E}">
        <p14:creationId xmlns:p14="http://schemas.microsoft.com/office/powerpoint/2010/main" val="343091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AD7E924-3927-4AF7-8A8F-22DC7AEB1787}"/>
              </a:ext>
            </a:extLst>
          </p:cNvPr>
          <p:cNvSpPr/>
          <p:nvPr/>
        </p:nvSpPr>
        <p:spPr>
          <a:xfrm>
            <a:off x="5372470" y="3100697"/>
            <a:ext cx="1447060" cy="656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D5314B-E02A-41F3-970B-ADC4128AF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675"/>
            <a:ext cx="5361804" cy="379180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F0A590-0B1D-4479-BBD6-7DDCB0AA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196" y="1532675"/>
            <a:ext cx="5337740" cy="379180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6C73A4-B31C-4F5B-B5F0-3741612FC9F9}"/>
              </a:ext>
            </a:extLst>
          </p:cNvPr>
          <p:cNvSpPr txBox="1"/>
          <p:nvPr/>
        </p:nvSpPr>
        <p:spPr>
          <a:xfrm>
            <a:off x="4664528" y="520282"/>
            <a:ext cx="286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Pilier domotique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F32420-519A-4328-A631-EBCAC30E6A4F}"/>
              </a:ext>
            </a:extLst>
          </p:cNvPr>
          <p:cNvSpPr/>
          <p:nvPr/>
        </p:nvSpPr>
        <p:spPr>
          <a:xfrm>
            <a:off x="8078630" y="289450"/>
            <a:ext cx="2862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Capteurs et détecteurs</a:t>
            </a:r>
          </a:p>
          <a:p>
            <a:pPr marL="285750" indent="-285750">
              <a:buFontTx/>
              <a:buChar char="-"/>
            </a:pPr>
            <a:r>
              <a:rPr lang="fr-FR" dirty="0"/>
              <a:t>Automatisation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Robots domestiques</a:t>
            </a:r>
          </a:p>
        </p:txBody>
      </p:sp>
    </p:spTree>
    <p:extLst>
      <p:ext uri="{BB962C8B-B14F-4D97-AF65-F5344CB8AC3E}">
        <p14:creationId xmlns:p14="http://schemas.microsoft.com/office/powerpoint/2010/main" val="333362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AD7E924-3927-4AF7-8A8F-22DC7AEB1787}"/>
              </a:ext>
            </a:extLst>
          </p:cNvPr>
          <p:cNvSpPr/>
          <p:nvPr/>
        </p:nvSpPr>
        <p:spPr>
          <a:xfrm>
            <a:off x="5372470" y="3100697"/>
            <a:ext cx="1447060" cy="656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D5314B-E02A-41F3-970B-ADC4128AF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675"/>
            <a:ext cx="5361804" cy="379180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E9A8833-C176-40CB-A86C-091B9D1CE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530" y="1533098"/>
            <a:ext cx="5343827" cy="379180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D38BA4A-009C-4A84-A7A1-793A87E02AFD}"/>
              </a:ext>
            </a:extLst>
          </p:cNvPr>
          <p:cNvSpPr txBox="1"/>
          <p:nvPr/>
        </p:nvSpPr>
        <p:spPr>
          <a:xfrm>
            <a:off x="4664528" y="520282"/>
            <a:ext cx="286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Contraste début - fin</a:t>
            </a:r>
          </a:p>
        </p:txBody>
      </p:sp>
    </p:spTree>
    <p:extLst>
      <p:ext uri="{BB962C8B-B14F-4D97-AF65-F5344CB8AC3E}">
        <p14:creationId xmlns:p14="http://schemas.microsoft.com/office/powerpoint/2010/main" val="23269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>
            <a:extLst>
              <a:ext uri="{FF2B5EF4-FFF2-40B4-BE49-F238E27FC236}">
                <a16:creationId xmlns:a16="http://schemas.microsoft.com/office/drawing/2014/main" id="{67D91F76-D927-4324-BDFD-39BB8750F6BF}"/>
              </a:ext>
            </a:extLst>
          </p:cNvPr>
          <p:cNvSpPr/>
          <p:nvPr/>
        </p:nvSpPr>
        <p:spPr>
          <a:xfrm>
            <a:off x="1950135" y="77680"/>
            <a:ext cx="8291729" cy="490491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7F92F2-A15C-4969-AF31-E22DC576DE7A}"/>
              </a:ext>
            </a:extLst>
          </p:cNvPr>
          <p:cNvSpPr/>
          <p:nvPr/>
        </p:nvSpPr>
        <p:spPr>
          <a:xfrm>
            <a:off x="4643761" y="1669000"/>
            <a:ext cx="2956264" cy="348892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F25642C-0128-4BE2-BAAA-ABD30BD42D11}"/>
              </a:ext>
            </a:extLst>
          </p:cNvPr>
          <p:cNvSpPr/>
          <p:nvPr/>
        </p:nvSpPr>
        <p:spPr>
          <a:xfrm>
            <a:off x="3867705" y="133163"/>
            <a:ext cx="4527611" cy="1535837"/>
          </a:xfrm>
          <a:prstGeom prst="triangl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B718F147-592B-4685-87F2-71E5B575FD0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7305018" y="3974798"/>
            <a:ext cx="532660" cy="2898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BA4BD75-2CAE-42A3-847C-15AC83048C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121892" y="5157924"/>
            <a:ext cx="1" cy="10386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B91098F-37C8-4010-B38A-04D02ECBDAF5}"/>
              </a:ext>
            </a:extLst>
          </p:cNvPr>
          <p:cNvCxnSpPr>
            <a:cxnSpLocks/>
          </p:cNvCxnSpPr>
          <p:nvPr/>
        </p:nvCxnSpPr>
        <p:spPr>
          <a:xfrm flipH="1">
            <a:off x="3373904" y="5690584"/>
            <a:ext cx="1" cy="25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86561F5-3BE3-444F-8E15-D6661E13D5D8}"/>
              </a:ext>
            </a:extLst>
          </p:cNvPr>
          <p:cNvCxnSpPr>
            <a:cxnSpLocks/>
          </p:cNvCxnSpPr>
          <p:nvPr/>
        </p:nvCxnSpPr>
        <p:spPr>
          <a:xfrm>
            <a:off x="9020804" y="5690584"/>
            <a:ext cx="0" cy="328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6BFD537-9F37-45F1-9F0D-B5043D664937}"/>
              </a:ext>
            </a:extLst>
          </p:cNvPr>
          <p:cNvSpPr/>
          <p:nvPr/>
        </p:nvSpPr>
        <p:spPr>
          <a:xfrm>
            <a:off x="5012925" y="6196613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Réseau hydraulique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DD48844-9238-4515-B626-9D49B221C4F5}"/>
              </a:ext>
            </a:extLst>
          </p:cNvPr>
          <p:cNvSpPr/>
          <p:nvPr/>
        </p:nvSpPr>
        <p:spPr>
          <a:xfrm>
            <a:off x="2255318" y="6196612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Centrale électrique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B2818B3-2F5A-4E07-B1B7-EEF3695F5029}"/>
              </a:ext>
            </a:extLst>
          </p:cNvPr>
          <p:cNvSpPr/>
          <p:nvPr/>
        </p:nvSpPr>
        <p:spPr>
          <a:xfrm>
            <a:off x="7770532" y="6196612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Supermarché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057A67-C514-42C9-BA00-31722766FD61}"/>
              </a:ext>
            </a:extLst>
          </p:cNvPr>
          <p:cNvSpPr/>
          <p:nvPr/>
        </p:nvSpPr>
        <p:spPr>
          <a:xfrm>
            <a:off x="6381228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4802D39-9900-4E7E-992A-5D54FABB07B2}"/>
              </a:ext>
            </a:extLst>
          </p:cNvPr>
          <p:cNvSpPr/>
          <p:nvPr/>
        </p:nvSpPr>
        <p:spPr>
          <a:xfrm>
            <a:off x="6443362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9851FA-D66E-4CFF-A734-A02D1ED61728}"/>
              </a:ext>
            </a:extLst>
          </p:cNvPr>
          <p:cNvSpPr/>
          <p:nvPr/>
        </p:nvSpPr>
        <p:spPr>
          <a:xfrm>
            <a:off x="6967866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95C22DC-252B-4738-8D3B-FD1B225D90B6}"/>
              </a:ext>
            </a:extLst>
          </p:cNvPr>
          <p:cNvSpPr/>
          <p:nvPr/>
        </p:nvSpPr>
        <p:spPr>
          <a:xfrm>
            <a:off x="7030000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0BAE47-B38D-4FEE-B485-D699EE53713B}"/>
              </a:ext>
            </a:extLst>
          </p:cNvPr>
          <p:cNvSpPr/>
          <p:nvPr/>
        </p:nvSpPr>
        <p:spPr>
          <a:xfrm>
            <a:off x="7537890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ABE93FC-CEF1-4071-B190-31B10DE9954E}"/>
              </a:ext>
            </a:extLst>
          </p:cNvPr>
          <p:cNvSpPr/>
          <p:nvPr/>
        </p:nvSpPr>
        <p:spPr>
          <a:xfrm>
            <a:off x="7600024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CC495F-DDB5-4002-9492-60D855BDF016}"/>
              </a:ext>
            </a:extLst>
          </p:cNvPr>
          <p:cNvSpPr/>
          <p:nvPr/>
        </p:nvSpPr>
        <p:spPr>
          <a:xfrm>
            <a:off x="8124528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40C5E73-5FC9-45FD-BA6E-3D25B8FC31CE}"/>
              </a:ext>
            </a:extLst>
          </p:cNvPr>
          <p:cNvSpPr/>
          <p:nvPr/>
        </p:nvSpPr>
        <p:spPr>
          <a:xfrm>
            <a:off x="8186662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0DE04C-D434-4FFB-BB50-D8E471183266}"/>
              </a:ext>
            </a:extLst>
          </p:cNvPr>
          <p:cNvSpPr/>
          <p:nvPr/>
        </p:nvSpPr>
        <p:spPr>
          <a:xfrm>
            <a:off x="8649030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7509236-2738-49BF-9958-5A6985EE86FA}"/>
              </a:ext>
            </a:extLst>
          </p:cNvPr>
          <p:cNvSpPr/>
          <p:nvPr/>
        </p:nvSpPr>
        <p:spPr>
          <a:xfrm>
            <a:off x="8711164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98DE0F-DF4D-4A6D-8F93-DBB3D21B1A6B}"/>
              </a:ext>
            </a:extLst>
          </p:cNvPr>
          <p:cNvSpPr/>
          <p:nvPr/>
        </p:nvSpPr>
        <p:spPr>
          <a:xfrm>
            <a:off x="4393330" y="2197950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59720B-593F-4358-8810-5C66BCE08F3A}"/>
              </a:ext>
            </a:extLst>
          </p:cNvPr>
          <p:cNvSpPr/>
          <p:nvPr/>
        </p:nvSpPr>
        <p:spPr>
          <a:xfrm>
            <a:off x="4634507" y="2197950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080903-44E7-4ADB-B94B-D6D1C5CA03B2}"/>
              </a:ext>
            </a:extLst>
          </p:cNvPr>
          <p:cNvSpPr/>
          <p:nvPr/>
        </p:nvSpPr>
        <p:spPr>
          <a:xfrm>
            <a:off x="4872725" y="2197949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DFD21A-B0D5-497F-BBEA-17D0D4C17BD9}"/>
              </a:ext>
            </a:extLst>
          </p:cNvPr>
          <p:cNvSpPr/>
          <p:nvPr/>
        </p:nvSpPr>
        <p:spPr>
          <a:xfrm>
            <a:off x="4393330" y="2616680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AF1E17-2575-451E-AAEA-695DBA424BC7}"/>
              </a:ext>
            </a:extLst>
          </p:cNvPr>
          <p:cNvSpPr/>
          <p:nvPr/>
        </p:nvSpPr>
        <p:spPr>
          <a:xfrm>
            <a:off x="4634507" y="2616680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04F699-3D91-4565-8E47-9381E6176892}"/>
              </a:ext>
            </a:extLst>
          </p:cNvPr>
          <p:cNvSpPr/>
          <p:nvPr/>
        </p:nvSpPr>
        <p:spPr>
          <a:xfrm>
            <a:off x="4872725" y="2616679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AA9B4E-DAA9-4C37-A684-0C45F037F860}"/>
              </a:ext>
            </a:extLst>
          </p:cNvPr>
          <p:cNvSpPr/>
          <p:nvPr/>
        </p:nvSpPr>
        <p:spPr>
          <a:xfrm>
            <a:off x="4393330" y="3035410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95F27A-023D-41DD-996A-B2887E78F37D}"/>
              </a:ext>
            </a:extLst>
          </p:cNvPr>
          <p:cNvSpPr/>
          <p:nvPr/>
        </p:nvSpPr>
        <p:spPr>
          <a:xfrm>
            <a:off x="4634507" y="3035410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B41588-F492-48A6-AC84-2D0B69D7A1C3}"/>
              </a:ext>
            </a:extLst>
          </p:cNvPr>
          <p:cNvSpPr/>
          <p:nvPr/>
        </p:nvSpPr>
        <p:spPr>
          <a:xfrm>
            <a:off x="4872725" y="3035409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630989-1F26-432C-B1BB-C7FA93850F52}"/>
              </a:ext>
            </a:extLst>
          </p:cNvPr>
          <p:cNvSpPr/>
          <p:nvPr/>
        </p:nvSpPr>
        <p:spPr>
          <a:xfrm>
            <a:off x="4393330" y="3454140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B4D09D9-26B4-4E18-9722-B9A218917EB0}"/>
              </a:ext>
            </a:extLst>
          </p:cNvPr>
          <p:cNvSpPr/>
          <p:nvPr/>
        </p:nvSpPr>
        <p:spPr>
          <a:xfrm>
            <a:off x="4634507" y="3454140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69E4D6-CBA1-4227-BFDA-D83B0D04438E}"/>
              </a:ext>
            </a:extLst>
          </p:cNvPr>
          <p:cNvSpPr/>
          <p:nvPr/>
        </p:nvSpPr>
        <p:spPr>
          <a:xfrm>
            <a:off x="4872725" y="3454139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989584-C248-499D-BACE-89CCE416F97E}"/>
              </a:ext>
            </a:extLst>
          </p:cNvPr>
          <p:cNvSpPr/>
          <p:nvPr/>
        </p:nvSpPr>
        <p:spPr>
          <a:xfrm>
            <a:off x="6381228" y="3306862"/>
            <a:ext cx="967666" cy="14270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92CBE57-29E8-4172-9407-D81D546C95ED}"/>
              </a:ext>
            </a:extLst>
          </p:cNvPr>
          <p:cNvSpPr/>
          <p:nvPr/>
        </p:nvSpPr>
        <p:spPr>
          <a:xfrm>
            <a:off x="4269043" y="2084759"/>
            <a:ext cx="905522" cy="18554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9316BC75-5337-4EBC-B787-72B5444B326B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4086283" y="600115"/>
            <a:ext cx="478701" cy="2485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34914FF0-10C0-4978-9337-057ED18012B2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flipV="1">
            <a:off x="4086283" y="80812"/>
            <a:ext cx="0" cy="5193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FCF7997-D53F-4ED5-B2E2-0C09EBEF2003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V="1">
            <a:off x="3704445" y="600115"/>
            <a:ext cx="381838" cy="4025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isocèle 1">
            <a:extLst>
              <a:ext uri="{FF2B5EF4-FFF2-40B4-BE49-F238E27FC236}">
                <a16:creationId xmlns:a16="http://schemas.microsoft.com/office/drawing/2014/main" id="{B0F73522-111D-4569-9D56-34FE08BD86AC}"/>
              </a:ext>
            </a:extLst>
          </p:cNvPr>
          <p:cNvSpPr/>
          <p:nvPr/>
        </p:nvSpPr>
        <p:spPr>
          <a:xfrm rot="19866013">
            <a:off x="4201781" y="551048"/>
            <a:ext cx="149831" cy="7880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4CFE9B8-419F-41E6-BFFA-8210CE2A1460}"/>
              </a:ext>
            </a:extLst>
          </p:cNvPr>
          <p:cNvSpPr/>
          <p:nvPr/>
        </p:nvSpPr>
        <p:spPr>
          <a:xfrm>
            <a:off x="3546283" y="80812"/>
            <a:ext cx="1080000" cy="10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Nuage 63">
            <a:extLst>
              <a:ext uri="{FF2B5EF4-FFF2-40B4-BE49-F238E27FC236}">
                <a16:creationId xmlns:a16="http://schemas.microsoft.com/office/drawing/2014/main" id="{FB23D892-FF88-47EA-9C3F-FDEE3B185784}"/>
              </a:ext>
            </a:extLst>
          </p:cNvPr>
          <p:cNvSpPr/>
          <p:nvPr/>
        </p:nvSpPr>
        <p:spPr>
          <a:xfrm>
            <a:off x="8186662" y="77679"/>
            <a:ext cx="3124939" cy="135828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FA493D5-DA9E-4EAE-AE7D-64980F883DF7}"/>
              </a:ext>
            </a:extLst>
          </p:cNvPr>
          <p:cNvSpPr txBox="1"/>
          <p:nvPr/>
        </p:nvSpPr>
        <p:spPr>
          <a:xfrm>
            <a:off x="8464829" y="295155"/>
            <a:ext cx="321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01000111000111000011</a:t>
            </a:r>
          </a:p>
          <a:p>
            <a:r>
              <a:rPr lang="fr-FR" dirty="0">
                <a:solidFill>
                  <a:srgbClr val="FF0000"/>
                </a:solidFill>
              </a:rPr>
              <a:t>10000110000111001110</a:t>
            </a:r>
          </a:p>
          <a:p>
            <a:r>
              <a:rPr lang="fr-FR" dirty="0">
                <a:solidFill>
                  <a:srgbClr val="FF0000"/>
                </a:solidFill>
              </a:rPr>
              <a:t>11100001110000001111</a:t>
            </a:r>
          </a:p>
        </p:txBody>
      </p:sp>
    </p:spTree>
    <p:extLst>
      <p:ext uri="{BB962C8B-B14F-4D97-AF65-F5344CB8AC3E}">
        <p14:creationId xmlns:p14="http://schemas.microsoft.com/office/powerpoint/2010/main" val="311066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>
            <a:extLst>
              <a:ext uri="{FF2B5EF4-FFF2-40B4-BE49-F238E27FC236}">
                <a16:creationId xmlns:a16="http://schemas.microsoft.com/office/drawing/2014/main" id="{67D91F76-D927-4324-BDFD-39BB8750F6BF}"/>
              </a:ext>
            </a:extLst>
          </p:cNvPr>
          <p:cNvSpPr/>
          <p:nvPr/>
        </p:nvSpPr>
        <p:spPr>
          <a:xfrm>
            <a:off x="1950135" y="77680"/>
            <a:ext cx="8291729" cy="49049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7F92F2-A15C-4969-AF31-E22DC576DE7A}"/>
              </a:ext>
            </a:extLst>
          </p:cNvPr>
          <p:cNvSpPr/>
          <p:nvPr/>
        </p:nvSpPr>
        <p:spPr>
          <a:xfrm>
            <a:off x="4643761" y="1669000"/>
            <a:ext cx="2956264" cy="348892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F25642C-0128-4BE2-BAAA-ABD30BD42D11}"/>
              </a:ext>
            </a:extLst>
          </p:cNvPr>
          <p:cNvSpPr/>
          <p:nvPr/>
        </p:nvSpPr>
        <p:spPr>
          <a:xfrm>
            <a:off x="3867705" y="133163"/>
            <a:ext cx="4527611" cy="1535837"/>
          </a:xfrm>
          <a:prstGeom prst="triangl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0AC85E18-BC87-44D4-A9BD-055C270A5CC5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4493581" y="4062272"/>
            <a:ext cx="532661" cy="2723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B91098F-37C8-4010-B38A-04D02ECBDAF5}"/>
              </a:ext>
            </a:extLst>
          </p:cNvPr>
          <p:cNvCxnSpPr>
            <a:cxnSpLocks/>
          </p:cNvCxnSpPr>
          <p:nvPr/>
        </p:nvCxnSpPr>
        <p:spPr>
          <a:xfrm flipH="1">
            <a:off x="3373904" y="5690584"/>
            <a:ext cx="1" cy="25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86561F5-3BE3-444F-8E15-D6661E13D5D8}"/>
              </a:ext>
            </a:extLst>
          </p:cNvPr>
          <p:cNvCxnSpPr>
            <a:cxnSpLocks/>
          </p:cNvCxnSpPr>
          <p:nvPr/>
        </p:nvCxnSpPr>
        <p:spPr>
          <a:xfrm>
            <a:off x="9020804" y="5690584"/>
            <a:ext cx="0" cy="328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6BFD537-9F37-45F1-9F0D-B5043D664937}"/>
              </a:ext>
            </a:extLst>
          </p:cNvPr>
          <p:cNvSpPr/>
          <p:nvPr/>
        </p:nvSpPr>
        <p:spPr>
          <a:xfrm>
            <a:off x="5012925" y="6196613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Réseau hydraulique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DD48844-9238-4515-B626-9D49B221C4F5}"/>
              </a:ext>
            </a:extLst>
          </p:cNvPr>
          <p:cNvSpPr/>
          <p:nvPr/>
        </p:nvSpPr>
        <p:spPr>
          <a:xfrm>
            <a:off x="2255318" y="6196612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Centrale électrique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B2818B3-2F5A-4E07-B1B7-EEF3695F5029}"/>
              </a:ext>
            </a:extLst>
          </p:cNvPr>
          <p:cNvSpPr/>
          <p:nvPr/>
        </p:nvSpPr>
        <p:spPr>
          <a:xfrm>
            <a:off x="7770532" y="6196612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Supermarché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D93B5DA-EBA1-4231-9018-B45C275A80FF}"/>
              </a:ext>
            </a:extLst>
          </p:cNvPr>
          <p:cNvSpPr/>
          <p:nvPr/>
        </p:nvSpPr>
        <p:spPr>
          <a:xfrm>
            <a:off x="3476228" y="5601808"/>
            <a:ext cx="195308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BF9F35F-BAD3-480E-97BF-08E553260D58}"/>
              </a:ext>
            </a:extLst>
          </p:cNvPr>
          <p:cNvSpPr/>
          <p:nvPr/>
        </p:nvSpPr>
        <p:spPr>
          <a:xfrm>
            <a:off x="4134409" y="5615124"/>
            <a:ext cx="195308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EFE81A6-CC7B-4DDA-B8B0-CAB54301EF8F}"/>
              </a:ext>
            </a:extLst>
          </p:cNvPr>
          <p:cNvSpPr/>
          <p:nvPr/>
        </p:nvSpPr>
        <p:spPr>
          <a:xfrm>
            <a:off x="4807999" y="5604025"/>
            <a:ext cx="195308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C534A87-7A18-46CF-9FD6-004053FFCCC3}"/>
              </a:ext>
            </a:extLst>
          </p:cNvPr>
          <p:cNvSpPr/>
          <p:nvPr/>
        </p:nvSpPr>
        <p:spPr>
          <a:xfrm>
            <a:off x="5466180" y="5617341"/>
            <a:ext cx="195308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D173FA-CC4B-47DB-8D61-C5D6703FAAA1}"/>
              </a:ext>
            </a:extLst>
          </p:cNvPr>
          <p:cNvSpPr/>
          <p:nvPr/>
        </p:nvSpPr>
        <p:spPr>
          <a:xfrm>
            <a:off x="5496016" y="1141710"/>
            <a:ext cx="1251751" cy="462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4774609-D559-4BEA-814E-A8ADAA8004EE}"/>
              </a:ext>
            </a:extLst>
          </p:cNvPr>
          <p:cNvCxnSpPr/>
          <p:nvPr/>
        </p:nvCxnSpPr>
        <p:spPr>
          <a:xfrm flipH="1" flipV="1">
            <a:off x="6028835" y="977285"/>
            <a:ext cx="159798" cy="16867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05DF8F0-8410-4AE6-B771-D8C3310B4F49}"/>
              </a:ext>
            </a:extLst>
          </p:cNvPr>
          <p:cNvCxnSpPr>
            <a:cxnSpLocks/>
          </p:cNvCxnSpPr>
          <p:nvPr/>
        </p:nvCxnSpPr>
        <p:spPr>
          <a:xfrm flipH="1">
            <a:off x="6181235" y="977285"/>
            <a:ext cx="159798" cy="15240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82C8F19-349B-4ED5-A886-409A493EAB4F}"/>
              </a:ext>
            </a:extLst>
          </p:cNvPr>
          <p:cNvCxnSpPr>
            <a:cxnSpLocks/>
          </p:cNvCxnSpPr>
          <p:nvPr/>
        </p:nvCxnSpPr>
        <p:spPr>
          <a:xfrm flipH="1" flipV="1">
            <a:off x="5601264" y="1009836"/>
            <a:ext cx="159798" cy="16867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39C26173-4DB4-407E-9680-257808CD0B17}"/>
              </a:ext>
            </a:extLst>
          </p:cNvPr>
          <p:cNvCxnSpPr>
            <a:cxnSpLocks/>
          </p:cNvCxnSpPr>
          <p:nvPr/>
        </p:nvCxnSpPr>
        <p:spPr>
          <a:xfrm flipH="1">
            <a:off x="5753664" y="1009836"/>
            <a:ext cx="159798" cy="15240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5FDB238-6C7D-462C-A3BE-9295CF90F25C}"/>
              </a:ext>
            </a:extLst>
          </p:cNvPr>
          <p:cNvCxnSpPr/>
          <p:nvPr/>
        </p:nvCxnSpPr>
        <p:spPr>
          <a:xfrm flipH="1" flipV="1">
            <a:off x="6445746" y="996058"/>
            <a:ext cx="159798" cy="16867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8F4504F-7991-49F1-8A3A-73EF4D592B45}"/>
              </a:ext>
            </a:extLst>
          </p:cNvPr>
          <p:cNvCxnSpPr>
            <a:cxnSpLocks/>
          </p:cNvCxnSpPr>
          <p:nvPr/>
        </p:nvCxnSpPr>
        <p:spPr>
          <a:xfrm flipH="1">
            <a:off x="6598146" y="996058"/>
            <a:ext cx="159798" cy="15240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6C80944-B171-475A-BCF5-B3DD7EA34B4B}"/>
              </a:ext>
            </a:extLst>
          </p:cNvPr>
          <p:cNvSpPr/>
          <p:nvPr/>
        </p:nvSpPr>
        <p:spPr>
          <a:xfrm>
            <a:off x="7216423" y="2188342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5FC88B-596F-4863-A456-716FCAA8A7E4}"/>
              </a:ext>
            </a:extLst>
          </p:cNvPr>
          <p:cNvSpPr/>
          <p:nvPr/>
        </p:nvSpPr>
        <p:spPr>
          <a:xfrm>
            <a:off x="7457600" y="2188342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46A889-402D-42A9-9987-922DF036A8FD}"/>
              </a:ext>
            </a:extLst>
          </p:cNvPr>
          <p:cNvSpPr/>
          <p:nvPr/>
        </p:nvSpPr>
        <p:spPr>
          <a:xfrm>
            <a:off x="7695818" y="2188341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66DEBE5-6C34-4ED0-8513-C7D4FDADCD43}"/>
              </a:ext>
            </a:extLst>
          </p:cNvPr>
          <p:cNvSpPr/>
          <p:nvPr/>
        </p:nvSpPr>
        <p:spPr>
          <a:xfrm>
            <a:off x="7216423" y="2607072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AE5222D-F07B-4706-AFA7-621955BAA71B}"/>
              </a:ext>
            </a:extLst>
          </p:cNvPr>
          <p:cNvSpPr/>
          <p:nvPr/>
        </p:nvSpPr>
        <p:spPr>
          <a:xfrm>
            <a:off x="7457600" y="2607072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C27B797-0D3C-4078-999C-3391DFBF2B51}"/>
              </a:ext>
            </a:extLst>
          </p:cNvPr>
          <p:cNvSpPr/>
          <p:nvPr/>
        </p:nvSpPr>
        <p:spPr>
          <a:xfrm>
            <a:off x="7695818" y="2607071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1FD5D3-9A27-4B76-9262-B9D033126848}"/>
              </a:ext>
            </a:extLst>
          </p:cNvPr>
          <p:cNvSpPr/>
          <p:nvPr/>
        </p:nvSpPr>
        <p:spPr>
          <a:xfrm>
            <a:off x="7216423" y="3025802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765FA8-5D06-43DF-9BC6-AFA088DE5755}"/>
              </a:ext>
            </a:extLst>
          </p:cNvPr>
          <p:cNvSpPr/>
          <p:nvPr/>
        </p:nvSpPr>
        <p:spPr>
          <a:xfrm>
            <a:off x="7457600" y="3025802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D25D36-2979-47BC-A4D9-3F0AFCD8DF8A}"/>
              </a:ext>
            </a:extLst>
          </p:cNvPr>
          <p:cNvSpPr/>
          <p:nvPr/>
        </p:nvSpPr>
        <p:spPr>
          <a:xfrm>
            <a:off x="7695818" y="3025801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336AFA4-8556-420F-B562-46D610CD1771}"/>
              </a:ext>
            </a:extLst>
          </p:cNvPr>
          <p:cNvSpPr/>
          <p:nvPr/>
        </p:nvSpPr>
        <p:spPr>
          <a:xfrm>
            <a:off x="7216423" y="3444532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8D5D8F4-8561-403E-9323-EA12EA8F9040}"/>
              </a:ext>
            </a:extLst>
          </p:cNvPr>
          <p:cNvSpPr/>
          <p:nvPr/>
        </p:nvSpPr>
        <p:spPr>
          <a:xfrm>
            <a:off x="7457600" y="3444532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280DC4-F66D-4E36-9D08-5578C9382004}"/>
              </a:ext>
            </a:extLst>
          </p:cNvPr>
          <p:cNvSpPr/>
          <p:nvPr/>
        </p:nvSpPr>
        <p:spPr>
          <a:xfrm>
            <a:off x="7695818" y="3444531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05199D-20C2-4998-88AF-7AEC966DA9D1}"/>
              </a:ext>
            </a:extLst>
          </p:cNvPr>
          <p:cNvSpPr/>
          <p:nvPr/>
        </p:nvSpPr>
        <p:spPr>
          <a:xfrm flipH="1">
            <a:off x="4710168" y="2303175"/>
            <a:ext cx="967666" cy="9856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F53FA8-FAD9-4900-B1E4-3E9DBF5C5BC1}"/>
              </a:ext>
            </a:extLst>
          </p:cNvPr>
          <p:cNvSpPr/>
          <p:nvPr/>
        </p:nvSpPr>
        <p:spPr>
          <a:xfrm>
            <a:off x="7092136" y="2075151"/>
            <a:ext cx="905522" cy="185543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F611A7-503A-4081-9F30-56435C29DF65}"/>
              </a:ext>
            </a:extLst>
          </p:cNvPr>
          <p:cNvSpPr/>
          <p:nvPr/>
        </p:nvSpPr>
        <p:spPr>
          <a:xfrm flipH="1">
            <a:off x="4710168" y="1880510"/>
            <a:ext cx="967666" cy="14270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F6C2C35E-306B-4C2E-AE20-678F03359DA1}"/>
              </a:ext>
            </a:extLst>
          </p:cNvPr>
          <p:cNvSpPr/>
          <p:nvPr/>
        </p:nvSpPr>
        <p:spPr>
          <a:xfrm rot="16200000" flipH="1">
            <a:off x="3991429" y="507297"/>
            <a:ext cx="1441140" cy="1644588"/>
          </a:xfrm>
          <a:prstGeom prst="arc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A575D9C2-FA0F-4984-98B0-5A6DF0AA57D2}"/>
              </a:ext>
            </a:extLst>
          </p:cNvPr>
          <p:cNvSpPr/>
          <p:nvPr/>
        </p:nvSpPr>
        <p:spPr>
          <a:xfrm rot="10800000" flipH="1">
            <a:off x="3726404" y="1178511"/>
            <a:ext cx="326601" cy="23969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Nuage 65">
            <a:extLst>
              <a:ext uri="{FF2B5EF4-FFF2-40B4-BE49-F238E27FC236}">
                <a16:creationId xmlns:a16="http://schemas.microsoft.com/office/drawing/2014/main" id="{A13BE258-11EB-4BBB-9439-9E1440873106}"/>
              </a:ext>
            </a:extLst>
          </p:cNvPr>
          <p:cNvSpPr/>
          <p:nvPr/>
        </p:nvSpPr>
        <p:spPr>
          <a:xfrm>
            <a:off x="8186662" y="77679"/>
            <a:ext cx="3124939" cy="135828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C2F05F3-72BD-4C16-AE27-264D7BF69084}"/>
              </a:ext>
            </a:extLst>
          </p:cNvPr>
          <p:cNvSpPr txBox="1"/>
          <p:nvPr/>
        </p:nvSpPr>
        <p:spPr>
          <a:xfrm>
            <a:off x="8464829" y="295155"/>
            <a:ext cx="321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01000111000111000011</a:t>
            </a:r>
          </a:p>
          <a:p>
            <a:r>
              <a:rPr lang="fr-FR" dirty="0">
                <a:solidFill>
                  <a:srgbClr val="FF0000"/>
                </a:solidFill>
              </a:rPr>
              <a:t>10000110000111001110</a:t>
            </a:r>
          </a:p>
          <a:p>
            <a:r>
              <a:rPr lang="fr-FR" dirty="0">
                <a:solidFill>
                  <a:srgbClr val="FF0000"/>
                </a:solidFill>
              </a:rPr>
              <a:t>11100001110000001111</a:t>
            </a:r>
          </a:p>
        </p:txBody>
      </p:sp>
    </p:spTree>
    <p:extLst>
      <p:ext uri="{BB962C8B-B14F-4D97-AF65-F5344CB8AC3E}">
        <p14:creationId xmlns:p14="http://schemas.microsoft.com/office/powerpoint/2010/main" val="149671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>
            <a:extLst>
              <a:ext uri="{FF2B5EF4-FFF2-40B4-BE49-F238E27FC236}">
                <a16:creationId xmlns:a16="http://schemas.microsoft.com/office/drawing/2014/main" id="{67D91F76-D927-4324-BDFD-39BB8750F6BF}"/>
              </a:ext>
            </a:extLst>
          </p:cNvPr>
          <p:cNvSpPr/>
          <p:nvPr/>
        </p:nvSpPr>
        <p:spPr>
          <a:xfrm>
            <a:off x="1950135" y="77680"/>
            <a:ext cx="8291729" cy="490491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7F92F2-A15C-4969-AF31-E22DC576DE7A}"/>
              </a:ext>
            </a:extLst>
          </p:cNvPr>
          <p:cNvSpPr/>
          <p:nvPr/>
        </p:nvSpPr>
        <p:spPr>
          <a:xfrm>
            <a:off x="4643761" y="1669000"/>
            <a:ext cx="2956264" cy="348892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F25642C-0128-4BE2-BAAA-ABD30BD42D11}"/>
              </a:ext>
            </a:extLst>
          </p:cNvPr>
          <p:cNvSpPr/>
          <p:nvPr/>
        </p:nvSpPr>
        <p:spPr>
          <a:xfrm>
            <a:off x="3867705" y="133163"/>
            <a:ext cx="4527611" cy="1535837"/>
          </a:xfrm>
          <a:prstGeom prst="triangl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B718F147-592B-4685-87F2-71E5B575FD0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7305018" y="3974798"/>
            <a:ext cx="532660" cy="2898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0AC85E18-BC87-44D4-A9BD-055C270A5CC5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4493581" y="4062272"/>
            <a:ext cx="532661" cy="2723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BA4BD75-2CAE-42A3-847C-15AC83048C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121892" y="5157924"/>
            <a:ext cx="1" cy="10386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B91098F-37C8-4010-B38A-04D02ECBDAF5}"/>
              </a:ext>
            </a:extLst>
          </p:cNvPr>
          <p:cNvCxnSpPr>
            <a:cxnSpLocks/>
          </p:cNvCxnSpPr>
          <p:nvPr/>
        </p:nvCxnSpPr>
        <p:spPr>
          <a:xfrm flipH="1">
            <a:off x="3373904" y="5690584"/>
            <a:ext cx="1" cy="25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86561F5-3BE3-444F-8E15-D6661E13D5D8}"/>
              </a:ext>
            </a:extLst>
          </p:cNvPr>
          <p:cNvCxnSpPr>
            <a:cxnSpLocks/>
          </p:cNvCxnSpPr>
          <p:nvPr/>
        </p:nvCxnSpPr>
        <p:spPr>
          <a:xfrm>
            <a:off x="9020804" y="5690584"/>
            <a:ext cx="0" cy="328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6BFD537-9F37-45F1-9F0D-B5043D664937}"/>
              </a:ext>
            </a:extLst>
          </p:cNvPr>
          <p:cNvSpPr/>
          <p:nvPr/>
        </p:nvSpPr>
        <p:spPr>
          <a:xfrm>
            <a:off x="5012925" y="6196613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Réseau hydraulique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DD48844-9238-4515-B626-9D49B221C4F5}"/>
              </a:ext>
            </a:extLst>
          </p:cNvPr>
          <p:cNvSpPr/>
          <p:nvPr/>
        </p:nvSpPr>
        <p:spPr>
          <a:xfrm>
            <a:off x="2255318" y="6196612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Centrale électrique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B2818B3-2F5A-4E07-B1B7-EEF3695F5029}"/>
              </a:ext>
            </a:extLst>
          </p:cNvPr>
          <p:cNvSpPr/>
          <p:nvPr/>
        </p:nvSpPr>
        <p:spPr>
          <a:xfrm>
            <a:off x="7770532" y="6196612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Supermarché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057A67-C514-42C9-BA00-31722766FD61}"/>
              </a:ext>
            </a:extLst>
          </p:cNvPr>
          <p:cNvSpPr/>
          <p:nvPr/>
        </p:nvSpPr>
        <p:spPr>
          <a:xfrm>
            <a:off x="6381228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4802D39-9900-4E7E-992A-5D54FABB07B2}"/>
              </a:ext>
            </a:extLst>
          </p:cNvPr>
          <p:cNvSpPr/>
          <p:nvPr/>
        </p:nvSpPr>
        <p:spPr>
          <a:xfrm>
            <a:off x="6443362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9851FA-D66E-4CFF-A734-A02D1ED61728}"/>
              </a:ext>
            </a:extLst>
          </p:cNvPr>
          <p:cNvSpPr/>
          <p:nvPr/>
        </p:nvSpPr>
        <p:spPr>
          <a:xfrm>
            <a:off x="6967866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95C22DC-252B-4738-8D3B-FD1B225D90B6}"/>
              </a:ext>
            </a:extLst>
          </p:cNvPr>
          <p:cNvSpPr/>
          <p:nvPr/>
        </p:nvSpPr>
        <p:spPr>
          <a:xfrm>
            <a:off x="7030000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0BAE47-B38D-4FEE-B485-D699EE53713B}"/>
              </a:ext>
            </a:extLst>
          </p:cNvPr>
          <p:cNvSpPr/>
          <p:nvPr/>
        </p:nvSpPr>
        <p:spPr>
          <a:xfrm>
            <a:off x="7537890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ABE93FC-CEF1-4071-B190-31B10DE9954E}"/>
              </a:ext>
            </a:extLst>
          </p:cNvPr>
          <p:cNvSpPr/>
          <p:nvPr/>
        </p:nvSpPr>
        <p:spPr>
          <a:xfrm>
            <a:off x="7600024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CC495F-DDB5-4002-9492-60D855BDF016}"/>
              </a:ext>
            </a:extLst>
          </p:cNvPr>
          <p:cNvSpPr/>
          <p:nvPr/>
        </p:nvSpPr>
        <p:spPr>
          <a:xfrm>
            <a:off x="8124528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40C5E73-5FC9-45FD-BA6E-3D25B8FC31CE}"/>
              </a:ext>
            </a:extLst>
          </p:cNvPr>
          <p:cNvSpPr/>
          <p:nvPr/>
        </p:nvSpPr>
        <p:spPr>
          <a:xfrm>
            <a:off x="8186662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0DE04C-D434-4FFB-BB50-D8E471183266}"/>
              </a:ext>
            </a:extLst>
          </p:cNvPr>
          <p:cNvSpPr/>
          <p:nvPr/>
        </p:nvSpPr>
        <p:spPr>
          <a:xfrm>
            <a:off x="8649030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7509236-2738-49BF-9958-5A6985EE86FA}"/>
              </a:ext>
            </a:extLst>
          </p:cNvPr>
          <p:cNvSpPr/>
          <p:nvPr/>
        </p:nvSpPr>
        <p:spPr>
          <a:xfrm>
            <a:off x="8711164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D93B5DA-EBA1-4231-9018-B45C275A80FF}"/>
              </a:ext>
            </a:extLst>
          </p:cNvPr>
          <p:cNvSpPr/>
          <p:nvPr/>
        </p:nvSpPr>
        <p:spPr>
          <a:xfrm>
            <a:off x="3476228" y="5601808"/>
            <a:ext cx="195308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BF9F35F-BAD3-480E-97BF-08E553260D58}"/>
              </a:ext>
            </a:extLst>
          </p:cNvPr>
          <p:cNvSpPr/>
          <p:nvPr/>
        </p:nvSpPr>
        <p:spPr>
          <a:xfrm>
            <a:off x="4134409" y="5615124"/>
            <a:ext cx="195308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EFE81A6-CC7B-4DDA-B8B0-CAB54301EF8F}"/>
              </a:ext>
            </a:extLst>
          </p:cNvPr>
          <p:cNvSpPr/>
          <p:nvPr/>
        </p:nvSpPr>
        <p:spPr>
          <a:xfrm>
            <a:off x="4807999" y="5604025"/>
            <a:ext cx="195308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C534A87-7A18-46CF-9FD6-004053FFCCC3}"/>
              </a:ext>
            </a:extLst>
          </p:cNvPr>
          <p:cNvSpPr/>
          <p:nvPr/>
        </p:nvSpPr>
        <p:spPr>
          <a:xfrm>
            <a:off x="5466180" y="5617341"/>
            <a:ext cx="195308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Nuage 26">
            <a:extLst>
              <a:ext uri="{FF2B5EF4-FFF2-40B4-BE49-F238E27FC236}">
                <a16:creationId xmlns:a16="http://schemas.microsoft.com/office/drawing/2014/main" id="{A96D75FA-6112-4C88-8FFB-BB6928800C6A}"/>
              </a:ext>
            </a:extLst>
          </p:cNvPr>
          <p:cNvSpPr/>
          <p:nvPr/>
        </p:nvSpPr>
        <p:spPr>
          <a:xfrm>
            <a:off x="8186662" y="77679"/>
            <a:ext cx="3124939" cy="135828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6D75ECD-D0EE-465A-9CDF-6556D94A1091}"/>
              </a:ext>
            </a:extLst>
          </p:cNvPr>
          <p:cNvSpPr txBox="1"/>
          <p:nvPr/>
        </p:nvSpPr>
        <p:spPr>
          <a:xfrm>
            <a:off x="8464829" y="295155"/>
            <a:ext cx="321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01000111000111000011</a:t>
            </a:r>
          </a:p>
          <a:p>
            <a:r>
              <a:rPr lang="fr-FR" dirty="0">
                <a:solidFill>
                  <a:schemeClr val="accent6"/>
                </a:solidFill>
              </a:rPr>
              <a:t>10000110000111001110</a:t>
            </a:r>
          </a:p>
          <a:p>
            <a:r>
              <a:rPr lang="fr-FR" dirty="0">
                <a:solidFill>
                  <a:schemeClr val="accent6"/>
                </a:solidFill>
              </a:rPr>
              <a:t>11100001110000001111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C271C6-CDF5-4A56-8BF1-034E92D78F72}"/>
              </a:ext>
            </a:extLst>
          </p:cNvPr>
          <p:cNvSpPr/>
          <p:nvPr/>
        </p:nvSpPr>
        <p:spPr>
          <a:xfrm>
            <a:off x="6208944" y="1844333"/>
            <a:ext cx="790113" cy="8522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0137B1DD-06C7-4D60-B2AA-009C87ED8FB2}"/>
              </a:ext>
            </a:extLst>
          </p:cNvPr>
          <p:cNvCxnSpPr>
            <a:cxnSpLocks/>
          </p:cNvCxnSpPr>
          <p:nvPr/>
        </p:nvCxnSpPr>
        <p:spPr>
          <a:xfrm>
            <a:off x="6886606" y="1933109"/>
            <a:ext cx="0" cy="3373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D9AE6869-A2D3-4C4D-8239-0C7B46510289}"/>
              </a:ext>
            </a:extLst>
          </p:cNvPr>
          <p:cNvCxnSpPr>
            <a:cxnSpLocks/>
          </p:cNvCxnSpPr>
          <p:nvPr/>
        </p:nvCxnSpPr>
        <p:spPr>
          <a:xfrm>
            <a:off x="6886606" y="2359238"/>
            <a:ext cx="0" cy="3373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E8EB301-0644-4C65-A696-67CB1A5E2CF3}"/>
              </a:ext>
            </a:extLst>
          </p:cNvPr>
          <p:cNvSpPr/>
          <p:nvPr/>
        </p:nvSpPr>
        <p:spPr>
          <a:xfrm>
            <a:off x="5171440" y="2011680"/>
            <a:ext cx="811617" cy="68491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9962CE8-EADB-4BB6-ADB0-9FB04D2ACACE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557156" y="2175028"/>
            <a:ext cx="6678" cy="954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4CF4EFF-E468-4760-B5FB-01E9110C110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557158" y="2448560"/>
            <a:ext cx="6676" cy="1325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77C4027D-5BF9-4ED9-A5E7-86C81AE58354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5661488" y="2354925"/>
            <a:ext cx="159430" cy="45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F452DA8-A5CE-4523-941B-4012DF3603A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328255" y="2354135"/>
            <a:ext cx="137925" cy="53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7137AFCB-9C81-4D6C-A91A-4C6127803D7B}"/>
              </a:ext>
            </a:extLst>
          </p:cNvPr>
          <p:cNvCxnSpPr>
            <a:cxnSpLocks/>
          </p:cNvCxnSpPr>
          <p:nvPr/>
        </p:nvCxnSpPr>
        <p:spPr>
          <a:xfrm flipH="1" flipV="1">
            <a:off x="5616996" y="2422467"/>
            <a:ext cx="156449" cy="1055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C37C2284-B33B-4D9A-8DA6-72F458346A6C}"/>
              </a:ext>
            </a:extLst>
          </p:cNvPr>
          <p:cNvCxnSpPr>
            <a:cxnSpLocks/>
          </p:cNvCxnSpPr>
          <p:nvPr/>
        </p:nvCxnSpPr>
        <p:spPr>
          <a:xfrm flipH="1" flipV="1">
            <a:off x="5318993" y="2184192"/>
            <a:ext cx="156449" cy="1055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D911C6B9-719B-4008-91BC-1B45851F40BD}"/>
              </a:ext>
            </a:extLst>
          </p:cNvPr>
          <p:cNvCxnSpPr>
            <a:cxnSpLocks/>
          </p:cNvCxnSpPr>
          <p:nvPr/>
        </p:nvCxnSpPr>
        <p:spPr>
          <a:xfrm flipV="1">
            <a:off x="5649840" y="2140729"/>
            <a:ext cx="171076" cy="1368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797C09C9-5DD5-446E-B704-D8A8D4045482}"/>
              </a:ext>
            </a:extLst>
          </p:cNvPr>
          <p:cNvCxnSpPr>
            <a:cxnSpLocks/>
          </p:cNvCxnSpPr>
          <p:nvPr/>
        </p:nvCxnSpPr>
        <p:spPr>
          <a:xfrm flipV="1">
            <a:off x="5317197" y="2435531"/>
            <a:ext cx="171076" cy="1368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AB6267A-6C83-49F1-A051-A39E4029D3C9}"/>
              </a:ext>
            </a:extLst>
          </p:cNvPr>
          <p:cNvCxnSpPr>
            <a:cxnSpLocks/>
          </p:cNvCxnSpPr>
          <p:nvPr/>
        </p:nvCxnSpPr>
        <p:spPr>
          <a:xfrm flipV="1">
            <a:off x="5615791" y="2245153"/>
            <a:ext cx="220095" cy="10751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EFCF22C6-BA2A-42E6-B331-745511CFEB27}"/>
              </a:ext>
            </a:extLst>
          </p:cNvPr>
          <p:cNvCxnSpPr>
            <a:cxnSpLocks/>
          </p:cNvCxnSpPr>
          <p:nvPr/>
        </p:nvCxnSpPr>
        <p:spPr>
          <a:xfrm>
            <a:off x="5599408" y="2395467"/>
            <a:ext cx="217461" cy="557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2C6B684B-0EE6-4362-AC7F-EFA3B492A96B}"/>
              </a:ext>
            </a:extLst>
          </p:cNvPr>
          <p:cNvCxnSpPr>
            <a:cxnSpLocks/>
          </p:cNvCxnSpPr>
          <p:nvPr/>
        </p:nvCxnSpPr>
        <p:spPr>
          <a:xfrm>
            <a:off x="5278016" y="2281317"/>
            <a:ext cx="217461" cy="557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8EC0A007-B931-4C34-A986-208D7378E174}"/>
              </a:ext>
            </a:extLst>
          </p:cNvPr>
          <p:cNvCxnSpPr>
            <a:cxnSpLocks/>
          </p:cNvCxnSpPr>
          <p:nvPr/>
        </p:nvCxnSpPr>
        <p:spPr>
          <a:xfrm>
            <a:off x="5583297" y="2398057"/>
            <a:ext cx="111923" cy="1979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F6A37412-FAB0-4B48-975E-1F991343D4AC}"/>
              </a:ext>
            </a:extLst>
          </p:cNvPr>
          <p:cNvCxnSpPr>
            <a:cxnSpLocks/>
          </p:cNvCxnSpPr>
          <p:nvPr/>
        </p:nvCxnSpPr>
        <p:spPr>
          <a:xfrm>
            <a:off x="5397631" y="2103992"/>
            <a:ext cx="111923" cy="1979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99A327D2-10EE-49B8-B6DE-4E6D7CCA5DEE}"/>
              </a:ext>
            </a:extLst>
          </p:cNvPr>
          <p:cNvCxnSpPr>
            <a:cxnSpLocks/>
          </p:cNvCxnSpPr>
          <p:nvPr/>
        </p:nvCxnSpPr>
        <p:spPr>
          <a:xfrm flipH="1">
            <a:off x="5413727" y="2436727"/>
            <a:ext cx="122350" cy="1474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252F2679-10A7-467C-BF1C-5FC977E14CD9}"/>
              </a:ext>
            </a:extLst>
          </p:cNvPr>
          <p:cNvCxnSpPr>
            <a:cxnSpLocks/>
          </p:cNvCxnSpPr>
          <p:nvPr/>
        </p:nvCxnSpPr>
        <p:spPr>
          <a:xfrm flipH="1">
            <a:off x="5581646" y="2147158"/>
            <a:ext cx="122350" cy="1474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9C39901-CB4D-44D5-8E7C-E926FDBE4F98}"/>
              </a:ext>
            </a:extLst>
          </p:cNvPr>
          <p:cNvCxnSpPr>
            <a:cxnSpLocks/>
          </p:cNvCxnSpPr>
          <p:nvPr/>
        </p:nvCxnSpPr>
        <p:spPr>
          <a:xfrm flipH="1">
            <a:off x="5283073" y="2414424"/>
            <a:ext cx="220980" cy="155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B7EC43C-46E6-46E2-B8B6-7D94401BAE66}"/>
              </a:ext>
            </a:extLst>
          </p:cNvPr>
          <p:cNvSpPr/>
          <p:nvPr/>
        </p:nvSpPr>
        <p:spPr>
          <a:xfrm>
            <a:off x="5196786" y="2209197"/>
            <a:ext cx="148835" cy="386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63AE55-6929-4C01-9250-AFF70745CEC4}"/>
              </a:ext>
            </a:extLst>
          </p:cNvPr>
          <p:cNvSpPr/>
          <p:nvPr/>
        </p:nvSpPr>
        <p:spPr>
          <a:xfrm>
            <a:off x="5750654" y="2429957"/>
            <a:ext cx="173607" cy="217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F4B20B9-42E2-4BB6-91F4-A0D1B498BE24}"/>
              </a:ext>
            </a:extLst>
          </p:cNvPr>
          <p:cNvSpPr/>
          <p:nvPr/>
        </p:nvSpPr>
        <p:spPr>
          <a:xfrm>
            <a:off x="5408521" y="2533624"/>
            <a:ext cx="315867" cy="1141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AD0BE9-2138-4697-9AF7-2DF804728399}"/>
              </a:ext>
            </a:extLst>
          </p:cNvPr>
          <p:cNvSpPr/>
          <p:nvPr/>
        </p:nvSpPr>
        <p:spPr>
          <a:xfrm>
            <a:off x="5214241" y="2512447"/>
            <a:ext cx="194280" cy="141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85A035-915E-46CC-873B-DE54FA606311}"/>
              </a:ext>
            </a:extLst>
          </p:cNvPr>
          <p:cNvSpPr/>
          <p:nvPr/>
        </p:nvSpPr>
        <p:spPr>
          <a:xfrm>
            <a:off x="5799751" y="2281628"/>
            <a:ext cx="156449" cy="128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00B1975-6773-4A8E-BF67-9511490B9BD3}"/>
              </a:ext>
            </a:extLst>
          </p:cNvPr>
          <p:cNvSpPr/>
          <p:nvPr/>
        </p:nvSpPr>
        <p:spPr>
          <a:xfrm>
            <a:off x="5328255" y="2064351"/>
            <a:ext cx="393830" cy="1448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D74027-4382-49B2-8499-DD259603EA69}"/>
              </a:ext>
            </a:extLst>
          </p:cNvPr>
          <p:cNvSpPr/>
          <p:nvPr/>
        </p:nvSpPr>
        <p:spPr>
          <a:xfrm>
            <a:off x="5750654" y="2068963"/>
            <a:ext cx="177119" cy="2441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5B33B0-0F66-43C1-AAEA-C947933EA4E2}"/>
              </a:ext>
            </a:extLst>
          </p:cNvPr>
          <p:cNvSpPr/>
          <p:nvPr/>
        </p:nvSpPr>
        <p:spPr>
          <a:xfrm>
            <a:off x="5213022" y="2059389"/>
            <a:ext cx="205841" cy="2049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5E58E9-239D-4FA2-B33C-EF93CBDFAEC3}"/>
              </a:ext>
            </a:extLst>
          </p:cNvPr>
          <p:cNvSpPr/>
          <p:nvPr/>
        </p:nvSpPr>
        <p:spPr>
          <a:xfrm>
            <a:off x="5466180" y="2270461"/>
            <a:ext cx="195308" cy="1780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4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>
            <a:extLst>
              <a:ext uri="{FF2B5EF4-FFF2-40B4-BE49-F238E27FC236}">
                <a16:creationId xmlns:a16="http://schemas.microsoft.com/office/drawing/2014/main" id="{67D91F76-D927-4324-BDFD-39BB8750F6BF}"/>
              </a:ext>
            </a:extLst>
          </p:cNvPr>
          <p:cNvSpPr/>
          <p:nvPr/>
        </p:nvSpPr>
        <p:spPr>
          <a:xfrm>
            <a:off x="1950135" y="77680"/>
            <a:ext cx="8291729" cy="490491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7F92F2-A15C-4969-AF31-E22DC576DE7A}"/>
              </a:ext>
            </a:extLst>
          </p:cNvPr>
          <p:cNvSpPr/>
          <p:nvPr/>
        </p:nvSpPr>
        <p:spPr>
          <a:xfrm>
            <a:off x="4643761" y="1669000"/>
            <a:ext cx="2956264" cy="348892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9F25642C-0128-4BE2-BAAA-ABD30BD42D11}"/>
              </a:ext>
            </a:extLst>
          </p:cNvPr>
          <p:cNvSpPr/>
          <p:nvPr/>
        </p:nvSpPr>
        <p:spPr>
          <a:xfrm>
            <a:off x="3867705" y="133163"/>
            <a:ext cx="4527611" cy="1535837"/>
          </a:xfrm>
          <a:prstGeom prst="triangl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B718F147-592B-4685-87F2-71E5B575FD09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7305018" y="3974798"/>
            <a:ext cx="532660" cy="28989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0AC85E18-BC87-44D4-A9BD-055C270A5CC5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4493581" y="4062272"/>
            <a:ext cx="532661" cy="2723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BA4BD75-2CAE-42A3-847C-15AC83048C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121892" y="5157924"/>
            <a:ext cx="1" cy="10386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B91098F-37C8-4010-B38A-04D02ECBDAF5}"/>
              </a:ext>
            </a:extLst>
          </p:cNvPr>
          <p:cNvCxnSpPr>
            <a:cxnSpLocks/>
          </p:cNvCxnSpPr>
          <p:nvPr/>
        </p:nvCxnSpPr>
        <p:spPr>
          <a:xfrm flipH="1">
            <a:off x="3373904" y="5690584"/>
            <a:ext cx="1" cy="25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86561F5-3BE3-444F-8E15-D6661E13D5D8}"/>
              </a:ext>
            </a:extLst>
          </p:cNvPr>
          <p:cNvCxnSpPr>
            <a:cxnSpLocks/>
          </p:cNvCxnSpPr>
          <p:nvPr/>
        </p:nvCxnSpPr>
        <p:spPr>
          <a:xfrm>
            <a:off x="9020804" y="5690584"/>
            <a:ext cx="0" cy="328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6BFD537-9F37-45F1-9F0D-B5043D664937}"/>
              </a:ext>
            </a:extLst>
          </p:cNvPr>
          <p:cNvSpPr/>
          <p:nvPr/>
        </p:nvSpPr>
        <p:spPr>
          <a:xfrm>
            <a:off x="5012925" y="6196613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Réseau hydraulique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DD48844-9238-4515-B626-9D49B221C4F5}"/>
              </a:ext>
            </a:extLst>
          </p:cNvPr>
          <p:cNvSpPr/>
          <p:nvPr/>
        </p:nvSpPr>
        <p:spPr>
          <a:xfrm>
            <a:off x="2255318" y="6196612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Centrale électrique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B2818B3-2F5A-4E07-B1B7-EEF3695F5029}"/>
              </a:ext>
            </a:extLst>
          </p:cNvPr>
          <p:cNvSpPr/>
          <p:nvPr/>
        </p:nvSpPr>
        <p:spPr>
          <a:xfrm>
            <a:off x="7770532" y="6196612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Supermarché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057A67-C514-42C9-BA00-31722766FD61}"/>
              </a:ext>
            </a:extLst>
          </p:cNvPr>
          <p:cNvSpPr/>
          <p:nvPr/>
        </p:nvSpPr>
        <p:spPr>
          <a:xfrm>
            <a:off x="6381228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4802D39-9900-4E7E-992A-5D54FABB07B2}"/>
              </a:ext>
            </a:extLst>
          </p:cNvPr>
          <p:cNvSpPr/>
          <p:nvPr/>
        </p:nvSpPr>
        <p:spPr>
          <a:xfrm>
            <a:off x="6443362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9851FA-D66E-4CFF-A734-A02D1ED61728}"/>
              </a:ext>
            </a:extLst>
          </p:cNvPr>
          <p:cNvSpPr/>
          <p:nvPr/>
        </p:nvSpPr>
        <p:spPr>
          <a:xfrm>
            <a:off x="6967866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95C22DC-252B-4738-8D3B-FD1B225D90B6}"/>
              </a:ext>
            </a:extLst>
          </p:cNvPr>
          <p:cNvSpPr/>
          <p:nvPr/>
        </p:nvSpPr>
        <p:spPr>
          <a:xfrm>
            <a:off x="7030000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0BAE47-B38D-4FEE-B485-D699EE53713B}"/>
              </a:ext>
            </a:extLst>
          </p:cNvPr>
          <p:cNvSpPr/>
          <p:nvPr/>
        </p:nvSpPr>
        <p:spPr>
          <a:xfrm>
            <a:off x="7537890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ABE93FC-CEF1-4071-B190-31B10DE9954E}"/>
              </a:ext>
            </a:extLst>
          </p:cNvPr>
          <p:cNvSpPr/>
          <p:nvPr/>
        </p:nvSpPr>
        <p:spPr>
          <a:xfrm>
            <a:off x="7600024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CC495F-DDB5-4002-9492-60D855BDF016}"/>
              </a:ext>
            </a:extLst>
          </p:cNvPr>
          <p:cNvSpPr/>
          <p:nvPr/>
        </p:nvSpPr>
        <p:spPr>
          <a:xfrm>
            <a:off x="8124528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440C5E73-5FC9-45FD-BA6E-3D25B8FC31CE}"/>
              </a:ext>
            </a:extLst>
          </p:cNvPr>
          <p:cNvSpPr/>
          <p:nvPr/>
        </p:nvSpPr>
        <p:spPr>
          <a:xfrm>
            <a:off x="8186662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0DE04C-D434-4FFB-BB50-D8E471183266}"/>
              </a:ext>
            </a:extLst>
          </p:cNvPr>
          <p:cNvSpPr/>
          <p:nvPr/>
        </p:nvSpPr>
        <p:spPr>
          <a:xfrm>
            <a:off x="8649030" y="5621781"/>
            <a:ext cx="248557" cy="1953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7509236-2738-49BF-9958-5A6985EE86FA}"/>
              </a:ext>
            </a:extLst>
          </p:cNvPr>
          <p:cNvSpPr/>
          <p:nvPr/>
        </p:nvSpPr>
        <p:spPr>
          <a:xfrm>
            <a:off x="8711164" y="5564075"/>
            <a:ext cx="124287" cy="115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D93B5DA-EBA1-4231-9018-B45C275A80FF}"/>
              </a:ext>
            </a:extLst>
          </p:cNvPr>
          <p:cNvSpPr/>
          <p:nvPr/>
        </p:nvSpPr>
        <p:spPr>
          <a:xfrm>
            <a:off x="3476228" y="5601808"/>
            <a:ext cx="195308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CBF9F35F-BAD3-480E-97BF-08E553260D58}"/>
              </a:ext>
            </a:extLst>
          </p:cNvPr>
          <p:cNvSpPr/>
          <p:nvPr/>
        </p:nvSpPr>
        <p:spPr>
          <a:xfrm>
            <a:off x="4134409" y="5615124"/>
            <a:ext cx="195308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EFE81A6-CC7B-4DDA-B8B0-CAB54301EF8F}"/>
              </a:ext>
            </a:extLst>
          </p:cNvPr>
          <p:cNvSpPr/>
          <p:nvPr/>
        </p:nvSpPr>
        <p:spPr>
          <a:xfrm>
            <a:off x="4807999" y="5604025"/>
            <a:ext cx="195308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C534A87-7A18-46CF-9FD6-004053FFCCC3}"/>
              </a:ext>
            </a:extLst>
          </p:cNvPr>
          <p:cNvSpPr/>
          <p:nvPr/>
        </p:nvSpPr>
        <p:spPr>
          <a:xfrm>
            <a:off x="5466180" y="5617341"/>
            <a:ext cx="195308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Nuage 26">
            <a:extLst>
              <a:ext uri="{FF2B5EF4-FFF2-40B4-BE49-F238E27FC236}">
                <a16:creationId xmlns:a16="http://schemas.microsoft.com/office/drawing/2014/main" id="{520839FB-0DA2-472D-9E15-90B91BC5499D}"/>
              </a:ext>
            </a:extLst>
          </p:cNvPr>
          <p:cNvSpPr/>
          <p:nvPr/>
        </p:nvSpPr>
        <p:spPr>
          <a:xfrm>
            <a:off x="8186662" y="77679"/>
            <a:ext cx="3124939" cy="135828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B57648-042B-4782-BC6D-8EE10942842E}"/>
              </a:ext>
            </a:extLst>
          </p:cNvPr>
          <p:cNvSpPr txBox="1"/>
          <p:nvPr/>
        </p:nvSpPr>
        <p:spPr>
          <a:xfrm>
            <a:off x="8464829" y="295155"/>
            <a:ext cx="321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01000111000111000011</a:t>
            </a:r>
          </a:p>
          <a:p>
            <a:r>
              <a:rPr lang="fr-FR" dirty="0">
                <a:solidFill>
                  <a:srgbClr val="FF0000"/>
                </a:solidFill>
              </a:rPr>
              <a:t>10000110000111001110</a:t>
            </a:r>
          </a:p>
          <a:p>
            <a:r>
              <a:rPr lang="fr-FR" dirty="0">
                <a:solidFill>
                  <a:srgbClr val="FF0000"/>
                </a:solidFill>
              </a:rPr>
              <a:t>11100001110000001111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012BDA-12F8-4172-BC82-31FB82098ACE}"/>
              </a:ext>
            </a:extLst>
          </p:cNvPr>
          <p:cNvSpPr/>
          <p:nvPr/>
        </p:nvSpPr>
        <p:spPr>
          <a:xfrm>
            <a:off x="8078272" y="3406804"/>
            <a:ext cx="727968" cy="248575"/>
          </a:xfrm>
          <a:prstGeom prst="rect">
            <a:avLst/>
          </a:prstGeom>
          <a:scene3d>
            <a:camera prst="isometricOffAxis2Top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Étoile : 5 branches 34">
            <a:extLst>
              <a:ext uri="{FF2B5EF4-FFF2-40B4-BE49-F238E27FC236}">
                <a16:creationId xmlns:a16="http://schemas.microsoft.com/office/drawing/2014/main" id="{D2F562BA-F846-457F-B11C-5F6FEF111A97}"/>
              </a:ext>
            </a:extLst>
          </p:cNvPr>
          <p:cNvSpPr/>
          <p:nvPr/>
        </p:nvSpPr>
        <p:spPr>
          <a:xfrm>
            <a:off x="7967300" y="2883022"/>
            <a:ext cx="1100832" cy="772357"/>
          </a:xfrm>
          <a:prstGeom prst="star5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614925F-1478-4183-8F56-3D2E5FB37A39}"/>
              </a:ext>
            </a:extLst>
          </p:cNvPr>
          <p:cNvCxnSpPr>
            <a:cxnSpLocks/>
            <a:stCxn id="29" idx="2"/>
          </p:cNvCxnSpPr>
          <p:nvPr/>
        </p:nvCxnSpPr>
        <p:spPr>
          <a:xfrm flipV="1">
            <a:off x="8442256" y="3229251"/>
            <a:ext cx="75460" cy="426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isocèle 44">
            <a:extLst>
              <a:ext uri="{FF2B5EF4-FFF2-40B4-BE49-F238E27FC236}">
                <a16:creationId xmlns:a16="http://schemas.microsoft.com/office/drawing/2014/main" id="{F54CD921-F858-4370-B4E0-0EB48BE28906}"/>
              </a:ext>
            </a:extLst>
          </p:cNvPr>
          <p:cNvSpPr/>
          <p:nvPr/>
        </p:nvSpPr>
        <p:spPr>
          <a:xfrm rot="10800000">
            <a:off x="5808047" y="3808396"/>
            <a:ext cx="639192" cy="3284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350BE8E-BA26-4633-967C-BCB7D536A5AC}"/>
              </a:ext>
            </a:extLst>
          </p:cNvPr>
          <p:cNvSpPr txBox="1"/>
          <p:nvPr/>
        </p:nvSpPr>
        <p:spPr>
          <a:xfrm>
            <a:off x="5639369" y="3311247"/>
            <a:ext cx="103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Jean </a:t>
            </a:r>
            <a:r>
              <a:rPr lang="fr-FR" sz="1600" dirty="0" err="1"/>
              <a:t>michel</a:t>
            </a:r>
            <a:endParaRPr lang="fr-FR" sz="1600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77B974F-6FF3-4133-9853-EFC58509703F}"/>
              </a:ext>
            </a:extLst>
          </p:cNvPr>
          <p:cNvSpPr/>
          <p:nvPr/>
        </p:nvSpPr>
        <p:spPr>
          <a:xfrm>
            <a:off x="5985601" y="4291077"/>
            <a:ext cx="230819" cy="204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7A21D775-47B5-4808-84E1-583E4698C5DF}"/>
              </a:ext>
            </a:extLst>
          </p:cNvPr>
          <p:cNvCxnSpPr>
            <a:stCxn id="49" idx="4"/>
          </p:cNvCxnSpPr>
          <p:nvPr/>
        </p:nvCxnSpPr>
        <p:spPr>
          <a:xfrm flipH="1">
            <a:off x="6092133" y="4495263"/>
            <a:ext cx="8878" cy="34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D77BE774-75F0-4A52-A075-260E202DFCA6}"/>
              </a:ext>
            </a:extLst>
          </p:cNvPr>
          <p:cNvCxnSpPr/>
          <p:nvPr/>
        </p:nvCxnSpPr>
        <p:spPr>
          <a:xfrm>
            <a:off x="6092133" y="4841493"/>
            <a:ext cx="124287" cy="23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A5C50C8-444C-49BC-803E-F25684B93B9C}"/>
              </a:ext>
            </a:extLst>
          </p:cNvPr>
          <p:cNvCxnSpPr>
            <a:cxnSpLocks/>
          </p:cNvCxnSpPr>
          <p:nvPr/>
        </p:nvCxnSpPr>
        <p:spPr>
          <a:xfrm flipH="1">
            <a:off x="5942692" y="4878483"/>
            <a:ext cx="149441" cy="23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F8038C4-D73B-4E79-A79D-272537185DAA}"/>
              </a:ext>
            </a:extLst>
          </p:cNvPr>
          <p:cNvCxnSpPr/>
          <p:nvPr/>
        </p:nvCxnSpPr>
        <p:spPr>
          <a:xfrm>
            <a:off x="6092133" y="4573685"/>
            <a:ext cx="124287" cy="23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36C0FB1-3FEC-4520-AC47-F51B316FF558}"/>
              </a:ext>
            </a:extLst>
          </p:cNvPr>
          <p:cNvCxnSpPr>
            <a:cxnSpLocks/>
          </p:cNvCxnSpPr>
          <p:nvPr/>
        </p:nvCxnSpPr>
        <p:spPr>
          <a:xfrm flipH="1">
            <a:off x="5942692" y="4610675"/>
            <a:ext cx="149441" cy="23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789DE-1EAF-4BFF-8C32-52944D42ACCA}"/>
              </a:ext>
            </a:extLst>
          </p:cNvPr>
          <p:cNvSpPr/>
          <p:nvPr/>
        </p:nvSpPr>
        <p:spPr>
          <a:xfrm>
            <a:off x="5410776" y="4085413"/>
            <a:ext cx="417247" cy="1281341"/>
          </a:xfrm>
          <a:prstGeom prst="rect">
            <a:avLst/>
          </a:prstGeom>
          <a:solidFill>
            <a:schemeClr val="accent6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3902EB-E1F6-49FD-A0C2-932A74135450}"/>
              </a:ext>
            </a:extLst>
          </p:cNvPr>
          <p:cNvSpPr/>
          <p:nvPr/>
        </p:nvSpPr>
        <p:spPr>
          <a:xfrm>
            <a:off x="5776973" y="4084507"/>
            <a:ext cx="538580" cy="109902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27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llipse 86">
            <a:extLst>
              <a:ext uri="{FF2B5EF4-FFF2-40B4-BE49-F238E27FC236}">
                <a16:creationId xmlns:a16="http://schemas.microsoft.com/office/drawing/2014/main" id="{66F1D2DE-ACAB-4866-AA8C-823310816861}"/>
              </a:ext>
            </a:extLst>
          </p:cNvPr>
          <p:cNvSpPr/>
          <p:nvPr/>
        </p:nvSpPr>
        <p:spPr>
          <a:xfrm>
            <a:off x="1950135" y="77680"/>
            <a:ext cx="8291729" cy="49049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7DD98F-AA8E-40B8-9098-62FAE83723C9}"/>
              </a:ext>
            </a:extLst>
          </p:cNvPr>
          <p:cNvSpPr/>
          <p:nvPr/>
        </p:nvSpPr>
        <p:spPr>
          <a:xfrm>
            <a:off x="4643761" y="1669000"/>
            <a:ext cx="2956264" cy="3488924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7D662D3-C560-4118-AE90-E47AA887E65D}"/>
              </a:ext>
            </a:extLst>
          </p:cNvPr>
          <p:cNvSpPr/>
          <p:nvPr/>
        </p:nvSpPr>
        <p:spPr>
          <a:xfrm>
            <a:off x="6553771" y="3661347"/>
            <a:ext cx="967666" cy="14270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Triangle isocèle 88">
            <a:extLst>
              <a:ext uri="{FF2B5EF4-FFF2-40B4-BE49-F238E27FC236}">
                <a16:creationId xmlns:a16="http://schemas.microsoft.com/office/drawing/2014/main" id="{CAF8BEC1-3742-46AD-9E12-3BF0B56C54A6}"/>
              </a:ext>
            </a:extLst>
          </p:cNvPr>
          <p:cNvSpPr/>
          <p:nvPr/>
        </p:nvSpPr>
        <p:spPr>
          <a:xfrm>
            <a:off x="3867705" y="133163"/>
            <a:ext cx="4527611" cy="1535837"/>
          </a:xfrm>
          <a:prstGeom prst="triangl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5" name="Connecteur droit 204">
            <a:extLst>
              <a:ext uri="{FF2B5EF4-FFF2-40B4-BE49-F238E27FC236}">
                <a16:creationId xmlns:a16="http://schemas.microsoft.com/office/drawing/2014/main" id="{9A73FCE1-2D84-4AE7-8031-7A159A814916}"/>
              </a:ext>
            </a:extLst>
          </p:cNvPr>
          <p:cNvCxnSpPr>
            <a:stCxn id="122" idx="2"/>
          </p:cNvCxnSpPr>
          <p:nvPr/>
        </p:nvCxnSpPr>
        <p:spPr>
          <a:xfrm>
            <a:off x="4796087" y="2046384"/>
            <a:ext cx="15974" cy="20381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E7DF65AB-EF61-48B7-8652-64CB30DA49A8}"/>
              </a:ext>
            </a:extLst>
          </p:cNvPr>
          <p:cNvCxnSpPr>
            <a:cxnSpLocks/>
          </p:cNvCxnSpPr>
          <p:nvPr/>
        </p:nvCxnSpPr>
        <p:spPr>
          <a:xfrm flipH="1">
            <a:off x="3373904" y="5690584"/>
            <a:ext cx="1" cy="257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37B21F6-F9EA-4922-B3EB-0B081A14C5AF}"/>
              </a:ext>
            </a:extLst>
          </p:cNvPr>
          <p:cNvCxnSpPr>
            <a:cxnSpLocks/>
          </p:cNvCxnSpPr>
          <p:nvPr/>
        </p:nvCxnSpPr>
        <p:spPr>
          <a:xfrm>
            <a:off x="9020804" y="5690584"/>
            <a:ext cx="0" cy="328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CCA7B572-6A91-4E3E-87DE-FD6D81A1B472}"/>
              </a:ext>
            </a:extLst>
          </p:cNvPr>
          <p:cNvSpPr/>
          <p:nvPr/>
        </p:nvSpPr>
        <p:spPr>
          <a:xfrm>
            <a:off x="5012925" y="6196613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Réseau hydraulique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A5AC4A50-E031-43D1-A093-40D37037852E}"/>
              </a:ext>
            </a:extLst>
          </p:cNvPr>
          <p:cNvSpPr/>
          <p:nvPr/>
        </p:nvSpPr>
        <p:spPr>
          <a:xfrm>
            <a:off x="2255318" y="6196612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Centrale électrique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0757B82E-C140-44DA-89B8-3CAB77165064}"/>
              </a:ext>
            </a:extLst>
          </p:cNvPr>
          <p:cNvSpPr/>
          <p:nvPr/>
        </p:nvSpPr>
        <p:spPr>
          <a:xfrm>
            <a:off x="7770532" y="6196612"/>
            <a:ext cx="2237172" cy="532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Supermarché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22DA507-EDC8-46E2-A683-BFCD2DE2CD9B}"/>
              </a:ext>
            </a:extLst>
          </p:cNvPr>
          <p:cNvSpPr/>
          <p:nvPr/>
        </p:nvSpPr>
        <p:spPr>
          <a:xfrm>
            <a:off x="5496016" y="1141710"/>
            <a:ext cx="1251751" cy="462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575735AC-02DB-45D3-9EAE-2650B71BC798}"/>
              </a:ext>
            </a:extLst>
          </p:cNvPr>
          <p:cNvCxnSpPr/>
          <p:nvPr/>
        </p:nvCxnSpPr>
        <p:spPr>
          <a:xfrm flipH="1" flipV="1">
            <a:off x="6028835" y="977285"/>
            <a:ext cx="159798" cy="16867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675BF04-B106-44DB-8146-D94D1E43A3F3}"/>
              </a:ext>
            </a:extLst>
          </p:cNvPr>
          <p:cNvCxnSpPr>
            <a:cxnSpLocks/>
          </p:cNvCxnSpPr>
          <p:nvPr/>
        </p:nvCxnSpPr>
        <p:spPr>
          <a:xfrm flipH="1">
            <a:off x="6181235" y="977285"/>
            <a:ext cx="159798" cy="15240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ADC18138-9F31-4B75-8D75-4FC3033EF2D3}"/>
              </a:ext>
            </a:extLst>
          </p:cNvPr>
          <p:cNvCxnSpPr>
            <a:cxnSpLocks/>
          </p:cNvCxnSpPr>
          <p:nvPr/>
        </p:nvCxnSpPr>
        <p:spPr>
          <a:xfrm flipH="1" flipV="1">
            <a:off x="5601264" y="1009836"/>
            <a:ext cx="159798" cy="16867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74128800-0C9A-4A90-B7E5-211029F4E14B}"/>
              </a:ext>
            </a:extLst>
          </p:cNvPr>
          <p:cNvCxnSpPr>
            <a:cxnSpLocks/>
          </p:cNvCxnSpPr>
          <p:nvPr/>
        </p:nvCxnSpPr>
        <p:spPr>
          <a:xfrm flipH="1">
            <a:off x="5753664" y="1009836"/>
            <a:ext cx="159798" cy="15240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73A0E63A-68A1-4838-AAD6-56FDB2580301}"/>
              </a:ext>
            </a:extLst>
          </p:cNvPr>
          <p:cNvCxnSpPr/>
          <p:nvPr/>
        </p:nvCxnSpPr>
        <p:spPr>
          <a:xfrm flipH="1" flipV="1">
            <a:off x="6445746" y="996058"/>
            <a:ext cx="159798" cy="168675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908B4D5A-78A6-401E-94FF-B8F047D2D483}"/>
              </a:ext>
            </a:extLst>
          </p:cNvPr>
          <p:cNvCxnSpPr>
            <a:cxnSpLocks/>
          </p:cNvCxnSpPr>
          <p:nvPr/>
        </p:nvCxnSpPr>
        <p:spPr>
          <a:xfrm flipH="1">
            <a:off x="6598146" y="996058"/>
            <a:ext cx="159798" cy="15240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837DEBD-04FE-42E4-A1BC-1C67AF2F7DF1}"/>
              </a:ext>
            </a:extLst>
          </p:cNvPr>
          <p:cNvSpPr/>
          <p:nvPr/>
        </p:nvSpPr>
        <p:spPr>
          <a:xfrm>
            <a:off x="7279333" y="2185900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73DA92-3BA8-449A-9BC2-F5308E34D6C4}"/>
              </a:ext>
            </a:extLst>
          </p:cNvPr>
          <p:cNvSpPr/>
          <p:nvPr/>
        </p:nvSpPr>
        <p:spPr>
          <a:xfrm>
            <a:off x="7520510" y="2185900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70DE7EB-6726-4E58-B9B1-4C0AA6EDEA39}"/>
              </a:ext>
            </a:extLst>
          </p:cNvPr>
          <p:cNvSpPr/>
          <p:nvPr/>
        </p:nvSpPr>
        <p:spPr>
          <a:xfrm>
            <a:off x="7758728" y="2185899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8EE99E7-1731-4758-A459-F861C9960A28}"/>
              </a:ext>
            </a:extLst>
          </p:cNvPr>
          <p:cNvSpPr/>
          <p:nvPr/>
        </p:nvSpPr>
        <p:spPr>
          <a:xfrm>
            <a:off x="7279333" y="2604630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952A450-CE7A-482B-A057-8C55CAF668C5}"/>
              </a:ext>
            </a:extLst>
          </p:cNvPr>
          <p:cNvSpPr/>
          <p:nvPr/>
        </p:nvSpPr>
        <p:spPr>
          <a:xfrm>
            <a:off x="7520510" y="2604630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644A448-FD76-466C-8471-422ADC83E99C}"/>
              </a:ext>
            </a:extLst>
          </p:cNvPr>
          <p:cNvSpPr/>
          <p:nvPr/>
        </p:nvSpPr>
        <p:spPr>
          <a:xfrm>
            <a:off x="7758728" y="2604629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AE829D2-BF60-487D-BA2F-132B4DD645D8}"/>
              </a:ext>
            </a:extLst>
          </p:cNvPr>
          <p:cNvSpPr/>
          <p:nvPr/>
        </p:nvSpPr>
        <p:spPr>
          <a:xfrm>
            <a:off x="7279333" y="3023360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6188EAE-75D3-4876-A4B3-B6772CDF083E}"/>
              </a:ext>
            </a:extLst>
          </p:cNvPr>
          <p:cNvSpPr/>
          <p:nvPr/>
        </p:nvSpPr>
        <p:spPr>
          <a:xfrm>
            <a:off x="7520510" y="3023360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44AD911-5D46-4840-B2E5-6D41A2CCD7A5}"/>
              </a:ext>
            </a:extLst>
          </p:cNvPr>
          <p:cNvSpPr/>
          <p:nvPr/>
        </p:nvSpPr>
        <p:spPr>
          <a:xfrm>
            <a:off x="7758728" y="3023359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E574CEA-5F98-4E00-9B4D-792B489147F4}"/>
              </a:ext>
            </a:extLst>
          </p:cNvPr>
          <p:cNvSpPr/>
          <p:nvPr/>
        </p:nvSpPr>
        <p:spPr>
          <a:xfrm>
            <a:off x="7279333" y="3442090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5881CEE-71E2-42DA-8B0C-032DA8441449}"/>
              </a:ext>
            </a:extLst>
          </p:cNvPr>
          <p:cNvSpPr/>
          <p:nvPr/>
        </p:nvSpPr>
        <p:spPr>
          <a:xfrm>
            <a:off x="7520510" y="3442090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DB02BB7-456F-4367-B79D-239F35436EBE}"/>
              </a:ext>
            </a:extLst>
          </p:cNvPr>
          <p:cNvSpPr/>
          <p:nvPr/>
        </p:nvSpPr>
        <p:spPr>
          <a:xfrm>
            <a:off x="7758728" y="3442089"/>
            <a:ext cx="177554" cy="3551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D46FAA5-5235-44EC-A138-25BB2C9566EB}"/>
              </a:ext>
            </a:extLst>
          </p:cNvPr>
          <p:cNvSpPr/>
          <p:nvPr/>
        </p:nvSpPr>
        <p:spPr>
          <a:xfrm flipH="1">
            <a:off x="4749108" y="4403600"/>
            <a:ext cx="597679" cy="65114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9392F7F-AA1D-4259-B395-537320C0BBFD}"/>
              </a:ext>
            </a:extLst>
          </p:cNvPr>
          <p:cNvSpPr/>
          <p:nvPr/>
        </p:nvSpPr>
        <p:spPr>
          <a:xfrm>
            <a:off x="7155046" y="2072709"/>
            <a:ext cx="905522" cy="185543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E6F35BA-9065-41CC-AAC3-F1F0BDC14705}"/>
              </a:ext>
            </a:extLst>
          </p:cNvPr>
          <p:cNvSpPr/>
          <p:nvPr/>
        </p:nvSpPr>
        <p:spPr>
          <a:xfrm flipH="1">
            <a:off x="4719718" y="4084507"/>
            <a:ext cx="628059" cy="9922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Arc 121">
            <a:extLst>
              <a:ext uri="{FF2B5EF4-FFF2-40B4-BE49-F238E27FC236}">
                <a16:creationId xmlns:a16="http://schemas.microsoft.com/office/drawing/2014/main" id="{262C28D7-E653-4D94-8DFC-7DFA28FD5016}"/>
              </a:ext>
            </a:extLst>
          </p:cNvPr>
          <p:cNvSpPr/>
          <p:nvPr/>
        </p:nvSpPr>
        <p:spPr>
          <a:xfrm rot="16200000" flipH="1">
            <a:off x="3991429" y="507297"/>
            <a:ext cx="1441140" cy="1644588"/>
          </a:xfrm>
          <a:prstGeom prst="arc">
            <a:avLst>
              <a:gd name="adj1" fmla="val 16200000"/>
              <a:gd name="adj2" fmla="val 401452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Triangle isocèle 122">
            <a:extLst>
              <a:ext uri="{FF2B5EF4-FFF2-40B4-BE49-F238E27FC236}">
                <a16:creationId xmlns:a16="http://schemas.microsoft.com/office/drawing/2014/main" id="{D2462C76-507F-4173-B633-B911AEB503A0}"/>
              </a:ext>
            </a:extLst>
          </p:cNvPr>
          <p:cNvSpPr/>
          <p:nvPr/>
        </p:nvSpPr>
        <p:spPr>
          <a:xfrm rot="10800000" flipH="1">
            <a:off x="3726404" y="1178511"/>
            <a:ext cx="326601" cy="23969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Nuage 123">
            <a:extLst>
              <a:ext uri="{FF2B5EF4-FFF2-40B4-BE49-F238E27FC236}">
                <a16:creationId xmlns:a16="http://schemas.microsoft.com/office/drawing/2014/main" id="{C2C783F2-7E39-4585-A02B-B2B0934C79E2}"/>
              </a:ext>
            </a:extLst>
          </p:cNvPr>
          <p:cNvSpPr/>
          <p:nvPr/>
        </p:nvSpPr>
        <p:spPr>
          <a:xfrm>
            <a:off x="8186662" y="77679"/>
            <a:ext cx="3124939" cy="135828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E5BFE8EF-B1B2-47F8-B08A-A4A2F1D08C78}"/>
              </a:ext>
            </a:extLst>
          </p:cNvPr>
          <p:cNvSpPr txBox="1"/>
          <p:nvPr/>
        </p:nvSpPr>
        <p:spPr>
          <a:xfrm>
            <a:off x="8464829" y="295155"/>
            <a:ext cx="321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01000111000111000011</a:t>
            </a:r>
          </a:p>
          <a:p>
            <a:r>
              <a:rPr lang="fr-FR" dirty="0">
                <a:solidFill>
                  <a:schemeClr val="accent6"/>
                </a:solidFill>
              </a:rPr>
              <a:t>10000110000111001110</a:t>
            </a:r>
          </a:p>
          <a:p>
            <a:r>
              <a:rPr lang="fr-FR" dirty="0">
                <a:solidFill>
                  <a:schemeClr val="accent6"/>
                </a:solidFill>
              </a:rPr>
              <a:t>11100001110000001111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2539FD9-7236-4C72-84F4-460C465AFBB8}"/>
              </a:ext>
            </a:extLst>
          </p:cNvPr>
          <p:cNvSpPr/>
          <p:nvPr/>
        </p:nvSpPr>
        <p:spPr>
          <a:xfrm>
            <a:off x="8141182" y="3404362"/>
            <a:ext cx="727968" cy="248575"/>
          </a:xfrm>
          <a:prstGeom prst="rect">
            <a:avLst/>
          </a:prstGeom>
          <a:scene3d>
            <a:camera prst="isometricOffAxis2Top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Étoile : 5 branches 126">
            <a:extLst>
              <a:ext uri="{FF2B5EF4-FFF2-40B4-BE49-F238E27FC236}">
                <a16:creationId xmlns:a16="http://schemas.microsoft.com/office/drawing/2014/main" id="{C893D69F-6067-4FEC-A564-03133F212108}"/>
              </a:ext>
            </a:extLst>
          </p:cNvPr>
          <p:cNvSpPr/>
          <p:nvPr/>
        </p:nvSpPr>
        <p:spPr>
          <a:xfrm>
            <a:off x="8030210" y="2880580"/>
            <a:ext cx="1100832" cy="772357"/>
          </a:xfrm>
          <a:prstGeom prst="star5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91F4899B-C473-4B95-89F0-E29D6920C1FD}"/>
              </a:ext>
            </a:extLst>
          </p:cNvPr>
          <p:cNvCxnSpPr>
            <a:cxnSpLocks/>
            <a:stCxn id="126" idx="2"/>
          </p:cNvCxnSpPr>
          <p:nvPr/>
        </p:nvCxnSpPr>
        <p:spPr>
          <a:xfrm flipV="1">
            <a:off x="8505166" y="3226809"/>
            <a:ext cx="75460" cy="426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riangle isocèle 128">
            <a:extLst>
              <a:ext uri="{FF2B5EF4-FFF2-40B4-BE49-F238E27FC236}">
                <a16:creationId xmlns:a16="http://schemas.microsoft.com/office/drawing/2014/main" id="{FA26C3F2-C58C-4549-91F8-5D6C104E2AE4}"/>
              </a:ext>
            </a:extLst>
          </p:cNvPr>
          <p:cNvSpPr/>
          <p:nvPr/>
        </p:nvSpPr>
        <p:spPr>
          <a:xfrm rot="10800000">
            <a:off x="5808047" y="3808396"/>
            <a:ext cx="639192" cy="3284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1758366F-E4EE-45B3-A41B-63DF3BAE8309}"/>
              </a:ext>
            </a:extLst>
          </p:cNvPr>
          <p:cNvSpPr txBox="1"/>
          <p:nvPr/>
        </p:nvSpPr>
        <p:spPr>
          <a:xfrm>
            <a:off x="5639369" y="3311247"/>
            <a:ext cx="103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Jean </a:t>
            </a:r>
            <a:r>
              <a:rPr lang="fr-FR" sz="1600" dirty="0" err="1"/>
              <a:t>michel</a:t>
            </a:r>
            <a:endParaRPr lang="fr-FR" sz="1600" dirty="0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27084C3E-B0FE-4AE3-A7DD-B1D5E0D76CB5}"/>
              </a:ext>
            </a:extLst>
          </p:cNvPr>
          <p:cNvSpPr/>
          <p:nvPr/>
        </p:nvSpPr>
        <p:spPr>
          <a:xfrm>
            <a:off x="5985601" y="4291077"/>
            <a:ext cx="230819" cy="204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1AD55711-B252-4D9D-A5BE-0002CDF7B457}"/>
              </a:ext>
            </a:extLst>
          </p:cNvPr>
          <p:cNvCxnSpPr>
            <a:stCxn id="131" idx="4"/>
          </p:cNvCxnSpPr>
          <p:nvPr/>
        </p:nvCxnSpPr>
        <p:spPr>
          <a:xfrm flipH="1">
            <a:off x="6092133" y="4495263"/>
            <a:ext cx="8878" cy="34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4A6B247-1F42-4BDF-8148-1C96EFC80106}"/>
              </a:ext>
            </a:extLst>
          </p:cNvPr>
          <p:cNvCxnSpPr/>
          <p:nvPr/>
        </p:nvCxnSpPr>
        <p:spPr>
          <a:xfrm>
            <a:off x="6092133" y="4841493"/>
            <a:ext cx="124287" cy="23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6BEB5BBE-3201-4A5F-8B9D-895DB28C09B8}"/>
              </a:ext>
            </a:extLst>
          </p:cNvPr>
          <p:cNvCxnSpPr>
            <a:cxnSpLocks/>
          </p:cNvCxnSpPr>
          <p:nvPr/>
        </p:nvCxnSpPr>
        <p:spPr>
          <a:xfrm flipH="1">
            <a:off x="5942692" y="4878483"/>
            <a:ext cx="149441" cy="23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5965BB5D-05D7-44FA-B142-05C2514A3D42}"/>
              </a:ext>
            </a:extLst>
          </p:cNvPr>
          <p:cNvCxnSpPr/>
          <p:nvPr/>
        </p:nvCxnSpPr>
        <p:spPr>
          <a:xfrm>
            <a:off x="6092133" y="4573685"/>
            <a:ext cx="124287" cy="23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E038093F-77B2-4FCB-9222-E4E096EA9F82}"/>
              </a:ext>
            </a:extLst>
          </p:cNvPr>
          <p:cNvCxnSpPr>
            <a:cxnSpLocks/>
          </p:cNvCxnSpPr>
          <p:nvPr/>
        </p:nvCxnSpPr>
        <p:spPr>
          <a:xfrm flipH="1">
            <a:off x="5942692" y="4610675"/>
            <a:ext cx="149441" cy="23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2DDFEE6-E8FF-43DB-B83A-D1DB31EF1477}"/>
              </a:ext>
            </a:extLst>
          </p:cNvPr>
          <p:cNvSpPr/>
          <p:nvPr/>
        </p:nvSpPr>
        <p:spPr>
          <a:xfrm>
            <a:off x="5410776" y="4085413"/>
            <a:ext cx="417247" cy="1281341"/>
          </a:xfrm>
          <a:prstGeom prst="rect">
            <a:avLst/>
          </a:prstGeom>
          <a:solidFill>
            <a:schemeClr val="accent6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1DA2761-BB40-4236-9F13-72A21D99BEB7}"/>
              </a:ext>
            </a:extLst>
          </p:cNvPr>
          <p:cNvSpPr/>
          <p:nvPr/>
        </p:nvSpPr>
        <p:spPr>
          <a:xfrm>
            <a:off x="5776973" y="4084507"/>
            <a:ext cx="538580" cy="109902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3950AF6-E5C9-45FA-8F89-A4E6B60D19FC}"/>
              </a:ext>
            </a:extLst>
          </p:cNvPr>
          <p:cNvSpPr/>
          <p:nvPr/>
        </p:nvSpPr>
        <p:spPr>
          <a:xfrm>
            <a:off x="6316723" y="1757380"/>
            <a:ext cx="790113" cy="8522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DE75C93B-5279-4164-BFA8-9B0AE7B08A3E}"/>
              </a:ext>
            </a:extLst>
          </p:cNvPr>
          <p:cNvCxnSpPr>
            <a:cxnSpLocks/>
          </p:cNvCxnSpPr>
          <p:nvPr/>
        </p:nvCxnSpPr>
        <p:spPr>
          <a:xfrm>
            <a:off x="6994385" y="1846156"/>
            <a:ext cx="0" cy="3373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39B5F9-1D28-42FD-B42F-FC69E388DF4A}"/>
              </a:ext>
            </a:extLst>
          </p:cNvPr>
          <p:cNvCxnSpPr>
            <a:cxnSpLocks/>
          </p:cNvCxnSpPr>
          <p:nvPr/>
        </p:nvCxnSpPr>
        <p:spPr>
          <a:xfrm>
            <a:off x="6994385" y="2272285"/>
            <a:ext cx="0" cy="3373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 : coins arrondis 141">
            <a:extLst>
              <a:ext uri="{FF2B5EF4-FFF2-40B4-BE49-F238E27FC236}">
                <a16:creationId xmlns:a16="http://schemas.microsoft.com/office/drawing/2014/main" id="{41625281-5302-4F95-A9E8-0F54754AB1FA}"/>
              </a:ext>
            </a:extLst>
          </p:cNvPr>
          <p:cNvSpPr/>
          <p:nvPr/>
        </p:nvSpPr>
        <p:spPr>
          <a:xfrm>
            <a:off x="5279219" y="1924727"/>
            <a:ext cx="811617" cy="68491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220417DD-6885-4E75-97DC-58D219F83C0B}"/>
              </a:ext>
            </a:extLst>
          </p:cNvPr>
          <p:cNvCxnSpPr>
            <a:cxnSpLocks/>
            <a:stCxn id="167" idx="0"/>
          </p:cNvCxnSpPr>
          <p:nvPr/>
        </p:nvCxnSpPr>
        <p:spPr>
          <a:xfrm flipH="1" flipV="1">
            <a:off x="5664935" y="2088075"/>
            <a:ext cx="6678" cy="954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26027CE5-4667-477B-A71C-AED1F5848E18}"/>
              </a:ext>
            </a:extLst>
          </p:cNvPr>
          <p:cNvCxnSpPr>
            <a:cxnSpLocks/>
            <a:stCxn id="167" idx="2"/>
          </p:cNvCxnSpPr>
          <p:nvPr/>
        </p:nvCxnSpPr>
        <p:spPr>
          <a:xfrm flipH="1">
            <a:off x="5664937" y="2361607"/>
            <a:ext cx="6676" cy="13251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00386D33-6338-42FF-A984-08E41FBC47B0}"/>
              </a:ext>
            </a:extLst>
          </p:cNvPr>
          <p:cNvCxnSpPr>
            <a:cxnSpLocks/>
            <a:endCxn id="167" idx="3"/>
          </p:cNvCxnSpPr>
          <p:nvPr/>
        </p:nvCxnSpPr>
        <p:spPr>
          <a:xfrm flipH="1">
            <a:off x="5769267" y="2267972"/>
            <a:ext cx="159430" cy="458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CAF10DEA-903F-4E5A-B1D3-15003C1DCDE2}"/>
              </a:ext>
            </a:extLst>
          </p:cNvPr>
          <p:cNvCxnSpPr>
            <a:cxnSpLocks/>
            <a:stCxn id="167" idx="1"/>
          </p:cNvCxnSpPr>
          <p:nvPr/>
        </p:nvCxnSpPr>
        <p:spPr>
          <a:xfrm flipH="1" flipV="1">
            <a:off x="5436034" y="2267182"/>
            <a:ext cx="137925" cy="53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C6FDB3A4-876A-4067-AAAF-E059F6F3A3B4}"/>
              </a:ext>
            </a:extLst>
          </p:cNvPr>
          <p:cNvCxnSpPr>
            <a:cxnSpLocks/>
          </p:cNvCxnSpPr>
          <p:nvPr/>
        </p:nvCxnSpPr>
        <p:spPr>
          <a:xfrm flipH="1" flipV="1">
            <a:off x="5724775" y="2335514"/>
            <a:ext cx="156449" cy="1055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AA47EB05-6373-46A7-B138-7EAF4C851C78}"/>
              </a:ext>
            </a:extLst>
          </p:cNvPr>
          <p:cNvCxnSpPr>
            <a:cxnSpLocks/>
          </p:cNvCxnSpPr>
          <p:nvPr/>
        </p:nvCxnSpPr>
        <p:spPr>
          <a:xfrm flipH="1" flipV="1">
            <a:off x="5426772" y="2097239"/>
            <a:ext cx="156449" cy="1055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4E198F94-A602-41E3-A10C-4DFC59865199}"/>
              </a:ext>
            </a:extLst>
          </p:cNvPr>
          <p:cNvCxnSpPr>
            <a:cxnSpLocks/>
          </p:cNvCxnSpPr>
          <p:nvPr/>
        </p:nvCxnSpPr>
        <p:spPr>
          <a:xfrm flipV="1">
            <a:off x="5757619" y="2053776"/>
            <a:ext cx="171076" cy="1368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F43DE226-41FC-4DE8-843F-419CF9015A0D}"/>
              </a:ext>
            </a:extLst>
          </p:cNvPr>
          <p:cNvCxnSpPr>
            <a:cxnSpLocks/>
          </p:cNvCxnSpPr>
          <p:nvPr/>
        </p:nvCxnSpPr>
        <p:spPr>
          <a:xfrm flipV="1">
            <a:off x="5424976" y="2348578"/>
            <a:ext cx="171076" cy="1368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7208EFD3-68D4-4C4F-9C3C-27847E868846}"/>
              </a:ext>
            </a:extLst>
          </p:cNvPr>
          <p:cNvCxnSpPr>
            <a:cxnSpLocks/>
          </p:cNvCxnSpPr>
          <p:nvPr/>
        </p:nvCxnSpPr>
        <p:spPr>
          <a:xfrm flipV="1">
            <a:off x="5723570" y="2158200"/>
            <a:ext cx="220095" cy="10751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06E156E8-2581-4926-8C5F-379AFB340B91}"/>
              </a:ext>
            </a:extLst>
          </p:cNvPr>
          <p:cNvCxnSpPr>
            <a:cxnSpLocks/>
          </p:cNvCxnSpPr>
          <p:nvPr/>
        </p:nvCxnSpPr>
        <p:spPr>
          <a:xfrm>
            <a:off x="5707187" y="2308514"/>
            <a:ext cx="217461" cy="557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CEA893D1-19C6-414E-9C02-6D58C48D4E99}"/>
              </a:ext>
            </a:extLst>
          </p:cNvPr>
          <p:cNvCxnSpPr>
            <a:cxnSpLocks/>
          </p:cNvCxnSpPr>
          <p:nvPr/>
        </p:nvCxnSpPr>
        <p:spPr>
          <a:xfrm>
            <a:off x="5385795" y="2194364"/>
            <a:ext cx="217461" cy="557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5FC612D0-3506-4593-A7CB-0147F3504B24}"/>
              </a:ext>
            </a:extLst>
          </p:cNvPr>
          <p:cNvCxnSpPr>
            <a:cxnSpLocks/>
          </p:cNvCxnSpPr>
          <p:nvPr/>
        </p:nvCxnSpPr>
        <p:spPr>
          <a:xfrm>
            <a:off x="5691076" y="2311104"/>
            <a:ext cx="111923" cy="1979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E16256C5-EBFC-41C0-9BE9-88EEA4AA0D6B}"/>
              </a:ext>
            </a:extLst>
          </p:cNvPr>
          <p:cNvCxnSpPr>
            <a:cxnSpLocks/>
          </p:cNvCxnSpPr>
          <p:nvPr/>
        </p:nvCxnSpPr>
        <p:spPr>
          <a:xfrm>
            <a:off x="5505410" y="2017039"/>
            <a:ext cx="111923" cy="1979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BEAE337A-89A7-4449-9057-70888FD89365}"/>
              </a:ext>
            </a:extLst>
          </p:cNvPr>
          <p:cNvCxnSpPr>
            <a:cxnSpLocks/>
          </p:cNvCxnSpPr>
          <p:nvPr/>
        </p:nvCxnSpPr>
        <p:spPr>
          <a:xfrm flipH="1">
            <a:off x="5521506" y="2349774"/>
            <a:ext cx="122350" cy="1474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F51D5AEA-8545-47A2-9841-ED5CF5E0B9C9}"/>
              </a:ext>
            </a:extLst>
          </p:cNvPr>
          <p:cNvCxnSpPr>
            <a:cxnSpLocks/>
          </p:cNvCxnSpPr>
          <p:nvPr/>
        </p:nvCxnSpPr>
        <p:spPr>
          <a:xfrm flipH="1">
            <a:off x="5689425" y="2060205"/>
            <a:ext cx="122350" cy="14747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92EC2522-134B-4D17-9668-9F5753F309F7}"/>
              </a:ext>
            </a:extLst>
          </p:cNvPr>
          <p:cNvCxnSpPr>
            <a:cxnSpLocks/>
          </p:cNvCxnSpPr>
          <p:nvPr/>
        </p:nvCxnSpPr>
        <p:spPr>
          <a:xfrm flipH="1">
            <a:off x="5390852" y="2327471"/>
            <a:ext cx="220980" cy="155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9962043-B2D4-4E9E-8F06-F628CF9F862F}"/>
              </a:ext>
            </a:extLst>
          </p:cNvPr>
          <p:cNvSpPr/>
          <p:nvPr/>
        </p:nvSpPr>
        <p:spPr>
          <a:xfrm>
            <a:off x="5304565" y="2122244"/>
            <a:ext cx="148835" cy="3868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81DCD7E-9666-4929-8A75-65872452A909}"/>
              </a:ext>
            </a:extLst>
          </p:cNvPr>
          <p:cNvSpPr/>
          <p:nvPr/>
        </p:nvSpPr>
        <p:spPr>
          <a:xfrm>
            <a:off x="5858433" y="2343004"/>
            <a:ext cx="173607" cy="217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8992A6D-954D-47F1-8E76-2BF4CD606B12}"/>
              </a:ext>
            </a:extLst>
          </p:cNvPr>
          <p:cNvSpPr/>
          <p:nvPr/>
        </p:nvSpPr>
        <p:spPr>
          <a:xfrm>
            <a:off x="5516300" y="2446671"/>
            <a:ext cx="315867" cy="1141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9A5D838-079A-436D-AFBC-FB44C213B6B9}"/>
              </a:ext>
            </a:extLst>
          </p:cNvPr>
          <p:cNvSpPr/>
          <p:nvPr/>
        </p:nvSpPr>
        <p:spPr>
          <a:xfrm>
            <a:off x="5322020" y="2425494"/>
            <a:ext cx="194280" cy="1410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34FC7C2-744F-4591-830A-3FD66520659A}"/>
              </a:ext>
            </a:extLst>
          </p:cNvPr>
          <p:cNvSpPr/>
          <p:nvPr/>
        </p:nvSpPr>
        <p:spPr>
          <a:xfrm>
            <a:off x="5907530" y="2194675"/>
            <a:ext cx="156449" cy="1281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B67AFF3-1DF3-4B36-AC52-9CC4FC3E3F9D}"/>
              </a:ext>
            </a:extLst>
          </p:cNvPr>
          <p:cNvSpPr/>
          <p:nvPr/>
        </p:nvSpPr>
        <p:spPr>
          <a:xfrm>
            <a:off x="5436034" y="1977398"/>
            <a:ext cx="393830" cy="1448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5FEA004-2994-4303-8246-7FD8104D8962}"/>
              </a:ext>
            </a:extLst>
          </p:cNvPr>
          <p:cNvSpPr/>
          <p:nvPr/>
        </p:nvSpPr>
        <p:spPr>
          <a:xfrm>
            <a:off x="5858433" y="1982010"/>
            <a:ext cx="177119" cy="2441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346B90C-902E-41D8-B1F6-4D91DE7BC87D}"/>
              </a:ext>
            </a:extLst>
          </p:cNvPr>
          <p:cNvSpPr/>
          <p:nvPr/>
        </p:nvSpPr>
        <p:spPr>
          <a:xfrm>
            <a:off x="5320801" y="1972436"/>
            <a:ext cx="205841" cy="2049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1DEE2A1-E0F5-4EDA-BBC3-F031B73F66C4}"/>
              </a:ext>
            </a:extLst>
          </p:cNvPr>
          <p:cNvSpPr/>
          <p:nvPr/>
        </p:nvSpPr>
        <p:spPr>
          <a:xfrm>
            <a:off x="5573959" y="2183508"/>
            <a:ext cx="195308" cy="1780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6" name="Connecteur droit 185">
            <a:extLst>
              <a:ext uri="{FF2B5EF4-FFF2-40B4-BE49-F238E27FC236}">
                <a16:creationId xmlns:a16="http://schemas.microsoft.com/office/drawing/2014/main" id="{5F9A27F2-EEEB-499B-BEA1-BF6D048602FC}"/>
              </a:ext>
            </a:extLst>
          </p:cNvPr>
          <p:cNvCxnSpPr>
            <a:cxnSpLocks/>
            <a:stCxn id="189" idx="0"/>
          </p:cNvCxnSpPr>
          <p:nvPr/>
        </p:nvCxnSpPr>
        <p:spPr>
          <a:xfrm>
            <a:off x="4086283" y="600115"/>
            <a:ext cx="478701" cy="2485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7DA7A1AD-EBE7-4AC1-A084-2CEF284D0CA1}"/>
              </a:ext>
            </a:extLst>
          </p:cNvPr>
          <p:cNvCxnSpPr>
            <a:cxnSpLocks/>
            <a:stCxn id="189" idx="0"/>
            <a:endCxn id="190" idx="0"/>
          </p:cNvCxnSpPr>
          <p:nvPr/>
        </p:nvCxnSpPr>
        <p:spPr>
          <a:xfrm flipV="1">
            <a:off x="4086283" y="80812"/>
            <a:ext cx="0" cy="5193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8951C96C-667C-47A0-9B51-446261976F31}"/>
              </a:ext>
            </a:extLst>
          </p:cNvPr>
          <p:cNvCxnSpPr>
            <a:cxnSpLocks/>
            <a:stCxn id="190" idx="3"/>
            <a:endCxn id="189" idx="0"/>
          </p:cNvCxnSpPr>
          <p:nvPr/>
        </p:nvCxnSpPr>
        <p:spPr>
          <a:xfrm flipV="1">
            <a:off x="3704445" y="600115"/>
            <a:ext cx="381838" cy="4025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riangle isocèle 188">
            <a:extLst>
              <a:ext uri="{FF2B5EF4-FFF2-40B4-BE49-F238E27FC236}">
                <a16:creationId xmlns:a16="http://schemas.microsoft.com/office/drawing/2014/main" id="{455E392A-2E05-41C6-A6AE-0C741D0A461B}"/>
              </a:ext>
            </a:extLst>
          </p:cNvPr>
          <p:cNvSpPr/>
          <p:nvPr/>
        </p:nvSpPr>
        <p:spPr>
          <a:xfrm rot="19866013">
            <a:off x="4201781" y="551048"/>
            <a:ext cx="149831" cy="7880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E193CD16-76E7-4296-A425-B7257CFCFC56}"/>
              </a:ext>
            </a:extLst>
          </p:cNvPr>
          <p:cNvSpPr/>
          <p:nvPr/>
        </p:nvSpPr>
        <p:spPr>
          <a:xfrm>
            <a:off x="3546283" y="80812"/>
            <a:ext cx="1080000" cy="10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921B8F8-D638-48E1-8265-830EA5B92F05}"/>
              </a:ext>
            </a:extLst>
          </p:cNvPr>
          <p:cNvSpPr/>
          <p:nvPr/>
        </p:nvSpPr>
        <p:spPr>
          <a:xfrm>
            <a:off x="4393330" y="2197950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E8F8B-A8C6-4303-9B5C-94FDB3AF7390}"/>
              </a:ext>
            </a:extLst>
          </p:cNvPr>
          <p:cNvSpPr/>
          <p:nvPr/>
        </p:nvSpPr>
        <p:spPr>
          <a:xfrm>
            <a:off x="4634507" y="2197950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270836E-06F2-4D28-8206-FB91DA7C454A}"/>
              </a:ext>
            </a:extLst>
          </p:cNvPr>
          <p:cNvSpPr/>
          <p:nvPr/>
        </p:nvSpPr>
        <p:spPr>
          <a:xfrm>
            <a:off x="4872725" y="2197949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4D1B00A-AF3B-407E-B629-52C69F4B518E}"/>
              </a:ext>
            </a:extLst>
          </p:cNvPr>
          <p:cNvSpPr/>
          <p:nvPr/>
        </p:nvSpPr>
        <p:spPr>
          <a:xfrm>
            <a:off x="4393330" y="2616680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AF9D779-B714-44B2-9BCA-FC26CAD4C7B6}"/>
              </a:ext>
            </a:extLst>
          </p:cNvPr>
          <p:cNvSpPr/>
          <p:nvPr/>
        </p:nvSpPr>
        <p:spPr>
          <a:xfrm>
            <a:off x="4634507" y="2616680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F0F7CD6-A87C-4DCD-A6A4-76433B1DAD42}"/>
              </a:ext>
            </a:extLst>
          </p:cNvPr>
          <p:cNvSpPr/>
          <p:nvPr/>
        </p:nvSpPr>
        <p:spPr>
          <a:xfrm>
            <a:off x="4872725" y="2616679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66705D6-AE3F-47D0-8119-F8D0079A9596}"/>
              </a:ext>
            </a:extLst>
          </p:cNvPr>
          <p:cNvSpPr/>
          <p:nvPr/>
        </p:nvSpPr>
        <p:spPr>
          <a:xfrm>
            <a:off x="4393330" y="3035410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A679D44-A2C4-4C60-B90B-ECE57DFEB44E}"/>
              </a:ext>
            </a:extLst>
          </p:cNvPr>
          <p:cNvSpPr/>
          <p:nvPr/>
        </p:nvSpPr>
        <p:spPr>
          <a:xfrm>
            <a:off x="4634507" y="3035410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CF21AAD-0486-42C6-8737-A555F452F88F}"/>
              </a:ext>
            </a:extLst>
          </p:cNvPr>
          <p:cNvSpPr/>
          <p:nvPr/>
        </p:nvSpPr>
        <p:spPr>
          <a:xfrm>
            <a:off x="4872725" y="3035409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F151996-1F36-4DCE-A859-FD523B154D55}"/>
              </a:ext>
            </a:extLst>
          </p:cNvPr>
          <p:cNvSpPr/>
          <p:nvPr/>
        </p:nvSpPr>
        <p:spPr>
          <a:xfrm>
            <a:off x="4393330" y="3454140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B789989-3B6E-4D59-9B2C-7CE2F586E409}"/>
              </a:ext>
            </a:extLst>
          </p:cNvPr>
          <p:cNvSpPr/>
          <p:nvPr/>
        </p:nvSpPr>
        <p:spPr>
          <a:xfrm>
            <a:off x="4634507" y="3454140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9D47CCD-0EF4-49CA-BE9F-6FF249A823B9}"/>
              </a:ext>
            </a:extLst>
          </p:cNvPr>
          <p:cNvSpPr/>
          <p:nvPr/>
        </p:nvSpPr>
        <p:spPr>
          <a:xfrm>
            <a:off x="4872725" y="3454139"/>
            <a:ext cx="177554" cy="35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6D8EEB2-3E39-4664-B02F-ABBA9F409BB1}"/>
              </a:ext>
            </a:extLst>
          </p:cNvPr>
          <p:cNvSpPr/>
          <p:nvPr/>
        </p:nvSpPr>
        <p:spPr>
          <a:xfrm>
            <a:off x="4269043" y="2084759"/>
            <a:ext cx="905522" cy="18554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83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A540070-1FF9-4A91-987C-4CAA2E97F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675"/>
            <a:ext cx="5361804" cy="3791804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AD7E924-3927-4AF7-8A8F-22DC7AEB1787}"/>
              </a:ext>
            </a:extLst>
          </p:cNvPr>
          <p:cNvSpPr/>
          <p:nvPr/>
        </p:nvSpPr>
        <p:spPr>
          <a:xfrm>
            <a:off x="5372470" y="3100697"/>
            <a:ext cx="1447060" cy="656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075664C-68CD-4B0D-889B-836E0569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205" y="1517435"/>
            <a:ext cx="5363795" cy="382313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3CA1D87-0038-4699-A2F8-3BF1D6BA2083}"/>
              </a:ext>
            </a:extLst>
          </p:cNvPr>
          <p:cNvSpPr txBox="1"/>
          <p:nvPr/>
        </p:nvSpPr>
        <p:spPr>
          <a:xfrm>
            <a:off x="4664528" y="520282"/>
            <a:ext cx="286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Pilier énergétique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6475DB-1EC5-40B7-B611-DF43D9BEB6C8}"/>
              </a:ext>
            </a:extLst>
          </p:cNvPr>
          <p:cNvSpPr/>
          <p:nvPr/>
        </p:nvSpPr>
        <p:spPr>
          <a:xfrm>
            <a:off x="8078630" y="289450"/>
            <a:ext cx="2862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Panneau solaire</a:t>
            </a:r>
          </a:p>
          <a:p>
            <a:pPr marL="285750" indent="-285750">
              <a:buFontTx/>
              <a:buChar char="-"/>
            </a:pPr>
            <a:r>
              <a:rPr lang="fr-FR" dirty="0"/>
              <a:t>Batteries</a:t>
            </a:r>
          </a:p>
          <a:p>
            <a:pPr marL="285750" indent="-285750">
              <a:buFontTx/>
              <a:buChar char="-"/>
            </a:pPr>
            <a:r>
              <a:rPr lang="fr-FR" dirty="0"/>
              <a:t>Eolienne</a:t>
            </a:r>
          </a:p>
        </p:txBody>
      </p:sp>
    </p:spTree>
    <p:extLst>
      <p:ext uri="{BB962C8B-B14F-4D97-AF65-F5344CB8AC3E}">
        <p14:creationId xmlns:p14="http://schemas.microsoft.com/office/powerpoint/2010/main" val="357930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AD7E924-3927-4AF7-8A8F-22DC7AEB1787}"/>
              </a:ext>
            </a:extLst>
          </p:cNvPr>
          <p:cNvSpPr/>
          <p:nvPr/>
        </p:nvSpPr>
        <p:spPr>
          <a:xfrm>
            <a:off x="5372470" y="3100697"/>
            <a:ext cx="1447060" cy="656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5287A7-95C8-4EDF-A96A-412623E5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675"/>
            <a:ext cx="5361804" cy="379180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B66AE6C-216F-4102-83C7-9FDB4EC9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66" y="1508760"/>
            <a:ext cx="5373228" cy="38404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6C0398D-ECB0-4504-B027-90876925A4B1}"/>
              </a:ext>
            </a:extLst>
          </p:cNvPr>
          <p:cNvSpPr txBox="1"/>
          <p:nvPr/>
        </p:nvSpPr>
        <p:spPr>
          <a:xfrm>
            <a:off x="4664528" y="520282"/>
            <a:ext cx="286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Pilier nature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45FC3C-01D1-4CC1-A4D0-ABEC9BFB1A05}"/>
              </a:ext>
            </a:extLst>
          </p:cNvPr>
          <p:cNvSpPr/>
          <p:nvPr/>
        </p:nvSpPr>
        <p:spPr>
          <a:xfrm>
            <a:off x="8078630" y="289450"/>
            <a:ext cx="2862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Mur végétal</a:t>
            </a:r>
          </a:p>
          <a:p>
            <a:pPr marL="285750" indent="-285750">
              <a:buFontTx/>
              <a:buChar char="-"/>
            </a:pPr>
            <a:r>
              <a:rPr lang="fr-FR" dirty="0"/>
              <a:t>Gestion de l’eau</a:t>
            </a:r>
          </a:p>
          <a:p>
            <a:pPr marL="285750" indent="-285750">
              <a:buFontTx/>
              <a:buChar char="-"/>
            </a:pPr>
            <a:r>
              <a:rPr lang="fr-FR" dirty="0"/>
              <a:t>Serre hydroponique</a:t>
            </a:r>
          </a:p>
        </p:txBody>
      </p:sp>
    </p:spTree>
    <p:extLst>
      <p:ext uri="{BB962C8B-B14F-4D97-AF65-F5344CB8AC3E}">
        <p14:creationId xmlns:p14="http://schemas.microsoft.com/office/powerpoint/2010/main" val="140219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9AD7E924-3927-4AF7-8A8F-22DC7AEB1787}"/>
              </a:ext>
            </a:extLst>
          </p:cNvPr>
          <p:cNvSpPr/>
          <p:nvPr/>
        </p:nvSpPr>
        <p:spPr>
          <a:xfrm>
            <a:off x="5372470" y="3100697"/>
            <a:ext cx="1447060" cy="656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D5314B-E02A-41F3-970B-ADC4128AF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675"/>
            <a:ext cx="5361804" cy="379180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42D6084-82E6-4B19-B8C7-A674407AA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196" y="1533098"/>
            <a:ext cx="5307308" cy="379180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3A8164-948E-440C-AA7C-016272FA0CA2}"/>
              </a:ext>
            </a:extLst>
          </p:cNvPr>
          <p:cNvSpPr txBox="1"/>
          <p:nvPr/>
        </p:nvSpPr>
        <p:spPr>
          <a:xfrm>
            <a:off x="4664528" y="520282"/>
            <a:ext cx="286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Pilier informatique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23FE51-9327-4300-B712-E4E561F67807}"/>
              </a:ext>
            </a:extLst>
          </p:cNvPr>
          <p:cNvSpPr/>
          <p:nvPr/>
        </p:nvSpPr>
        <p:spPr>
          <a:xfrm>
            <a:off x="8078630" y="289450"/>
            <a:ext cx="2862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Unité centrale</a:t>
            </a:r>
          </a:p>
          <a:p>
            <a:pPr marL="285750" indent="-285750">
              <a:buFontTx/>
              <a:buChar char="-"/>
            </a:pPr>
            <a:r>
              <a:rPr lang="fr-FR" dirty="0"/>
              <a:t>Serveur local</a:t>
            </a:r>
          </a:p>
          <a:p>
            <a:pPr marL="285750" indent="-285750">
              <a:buFontTx/>
              <a:buChar char="-"/>
            </a:pPr>
            <a:r>
              <a:rPr lang="fr-FR" dirty="0"/>
              <a:t>Cryptage</a:t>
            </a:r>
          </a:p>
        </p:txBody>
      </p:sp>
    </p:spTree>
    <p:extLst>
      <p:ext uri="{BB962C8B-B14F-4D97-AF65-F5344CB8AC3E}">
        <p14:creationId xmlns:p14="http://schemas.microsoft.com/office/powerpoint/2010/main" val="8853155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86</Words>
  <Application>Microsoft Office PowerPoint</Application>
  <PresentationFormat>Grand écran</PresentationFormat>
  <Paragraphs>55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Thibaut JUZEAU</dc:creator>
  <cp:lastModifiedBy>Thibaut JUZEAU</cp:lastModifiedBy>
  <cp:revision>60</cp:revision>
  <dcterms:created xsi:type="dcterms:W3CDTF">2019-01-31T18:37:27Z</dcterms:created>
  <dcterms:modified xsi:type="dcterms:W3CDTF">2019-02-02T14:26:30Z</dcterms:modified>
</cp:coreProperties>
</file>