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6"/>
  </p:notesMasterIdLst>
  <p:sldIdLst>
    <p:sldId id="256" r:id="rId5"/>
    <p:sldId id="263" r:id="rId6"/>
    <p:sldId id="270" r:id="rId7"/>
    <p:sldId id="271" r:id="rId8"/>
    <p:sldId id="264" r:id="rId9"/>
    <p:sldId id="265" r:id="rId10"/>
    <p:sldId id="259" r:id="rId11"/>
    <p:sldId id="26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E158D-9156-401E-B939-30B85099E1AE}" v="30" vWet="36" dt="2020-06-23T11:57:09.611"/>
    <p1510:client id="{50AFDDAF-A026-40EE-AC13-7D7C400616FC}" v="193" dt="2020-06-22T14:15:06.565"/>
    <p1510:client id="{85A84146-82F2-4935-8E16-38BCB6A95261}" v="6640" dt="2020-06-23T14:11:36.078"/>
    <p1510:client id="{8812B920-D199-4A70-B74D-8AF12B4AFD62}" v="33" dt="2020-06-22T14:31:16.173"/>
    <p1510:client id="{B26F7C1C-3266-428D-A5C4-1DE006223649}" v="286" vWet="298" dt="2020-06-23T13:56:21.508"/>
    <p1510:client id="{B4A47711-0CE2-4B99-BA74-E21AA87CE102}" v="61" dt="2020-06-22T14:49:40.170"/>
    <p1510:client id="{E11158D3-37AC-4272-80A6-7B37B699A205}" v="305" dt="2020-06-22T14:50:42.445"/>
    <p1510:client id="{ED787198-69E8-46DF-AE9D-54BD47CFD45E}" v="884" dt="2020-06-22T14:31:50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MILCENT" userId="S::tristan.milcent@isen.yncrea.fr::7ba53457-f533-4e90-a291-fe383a206ce7" providerId="AD" clId="Web-{C96BF462-9146-4670-88B8-D1CFD3D2526F}"/>
    <pc:docChg chg="modSld addMainMaster delMainMaster">
      <pc:chgData name="Tristan MILCENT" userId="S::tristan.milcent@isen.yncrea.fr::7ba53457-f533-4e90-a291-fe383a206ce7" providerId="AD" clId="Web-{C96BF462-9146-4670-88B8-D1CFD3D2526F}" dt="2020-06-22T14:02:10.413" v="92" actId="20577"/>
      <pc:docMkLst>
        <pc:docMk/>
      </pc:docMkLst>
      <pc:sldChg chg="delSp modSp mod modClrScheme delDesignElem chgLayout">
        <pc:chgData name="Tristan MILCENT" userId="S::tristan.milcent@isen.yncrea.fr::7ba53457-f533-4e90-a291-fe383a206ce7" providerId="AD" clId="Web-{C96BF462-9146-4670-88B8-D1CFD3D2526F}" dt="2020-06-22T13:58:21.180" v="17"/>
        <pc:sldMkLst>
          <pc:docMk/>
          <pc:sldMk cId="3861484034" sldId="256"/>
        </pc:sldMkLst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861484034" sldId="256"/>
            <ac:spMk id="2" creationId="{4A0F97C4-912F-4BA8-8D5C-A2953AF2BF23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861484034" sldId="256"/>
            <ac:spMk id="3" creationId="{F3D5E939-CF1C-4410-80F8-ADB500B0F03D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861484034" sldId="256"/>
            <ac:spMk id="4" creationId="{4F5D8DBE-D184-40D8-8F5C-0861E0DB62F9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861484034" sldId="256"/>
            <ac:spMk id="9" creationId="{BC512124-0D13-4ED9-80B7-52AE15B6B41F}"/>
          </ac:spMkLst>
        </pc:spChg>
      </pc:sldChg>
      <pc:sldChg chg="delSp modSp mod modClrScheme chgLayout">
        <pc:chgData name="Tristan MILCENT" userId="S::tristan.milcent@isen.yncrea.fr::7ba53457-f533-4e90-a291-fe383a206ce7" providerId="AD" clId="Web-{C96BF462-9146-4670-88B8-D1CFD3D2526F}" dt="2020-06-22T14:02:10.413" v="91" actId="20577"/>
        <pc:sldMkLst>
          <pc:docMk/>
          <pc:sldMk cId="2417191150" sldId="257"/>
        </pc:sldMkLst>
        <pc:spChg chg="mod ord">
          <ac:chgData name="Tristan MILCENT" userId="S::tristan.milcent@isen.yncrea.fr::7ba53457-f533-4e90-a291-fe383a206ce7" providerId="AD" clId="Web-{C96BF462-9146-4670-88B8-D1CFD3D2526F}" dt="2020-06-22T14:02:10.413" v="91" actId="20577"/>
          <ac:spMkLst>
            <pc:docMk/>
            <pc:sldMk cId="2417191150" sldId="257"/>
            <ac:spMk id="2" creationId="{8B952C3A-BF15-4066-B972-5A257C7828C7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17191150" sldId="257"/>
            <ac:spMk id="3" creationId="{D3184676-5CF2-4838-8357-4D0A3062A840}"/>
          </ac:spMkLst>
        </pc:spChg>
        <pc:graphicFrameChg chg="mod ord">
          <ac:chgData name="Tristan MILCENT" userId="S::tristan.milcent@isen.yncrea.fr::7ba53457-f533-4e90-a291-fe383a206ce7" providerId="AD" clId="Web-{C96BF462-9146-4670-88B8-D1CFD3D2526F}" dt="2020-06-22T13:58:21.180" v="17"/>
          <ac:graphicFrameMkLst>
            <pc:docMk/>
            <pc:sldMk cId="2417191150" sldId="257"/>
            <ac:graphicFrameMk id="5" creationId="{97E8FF99-92D3-4649-8D65-5BCD9C9AD7F6}"/>
          </ac:graphicFrameMkLst>
        </pc:graphicFrameChg>
        <pc:graphicFrameChg chg="del mod">
          <ac:chgData name="Tristan MILCENT" userId="S::tristan.milcent@isen.yncrea.fr::7ba53457-f533-4e90-a291-fe383a206ce7" providerId="AD" clId="Web-{C96BF462-9146-4670-88B8-D1CFD3D2526F}" dt="2020-06-22T13:58:35.259" v="19"/>
          <ac:graphicFrameMkLst>
            <pc:docMk/>
            <pc:sldMk cId="2417191150" sldId="257"/>
            <ac:graphicFrameMk id="46" creationId="{60998318-934A-4157-A49B-2359E04CE598}"/>
          </ac:graphicFrameMkLst>
        </pc:graphicFrameChg>
      </pc:sldChg>
      <pc:sldChg chg="delSp modSp mod modClrScheme delDesignElem chgLayout">
        <pc:chgData name="Tristan MILCENT" userId="S::tristan.milcent@isen.yncrea.fr::7ba53457-f533-4e90-a291-fe383a206ce7" providerId="AD" clId="Web-{C96BF462-9146-4670-88B8-D1CFD3D2526F}" dt="2020-06-22T13:58:47.025" v="22" actId="20577"/>
        <pc:sldMkLst>
          <pc:docMk/>
          <pc:sldMk cId="4066562462" sldId="258"/>
        </pc:sldMkLst>
        <pc:spChg chg="mod ord">
          <ac:chgData name="Tristan MILCENT" userId="S::tristan.milcent@isen.yncrea.fr::7ba53457-f533-4e90-a291-fe383a206ce7" providerId="AD" clId="Web-{C96BF462-9146-4670-88B8-D1CFD3D2526F}" dt="2020-06-22T13:58:47.025" v="22" actId="20577"/>
          <ac:spMkLst>
            <pc:docMk/>
            <pc:sldMk cId="4066562462" sldId="258"/>
            <ac:spMk id="2" creationId="{DFB15C43-9BCC-4E30-AC47-84162AAF31F3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3" creationId="{C2CE2A46-CD27-4A15-B877-A28384C9036D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5" creationId="{93CD5480-9161-49DE-91FE-3DFC5C5CF890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8" creationId="{29DC5A77-10C9-4ECF-B7EB-8D917F36A9EE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10" creationId="{2FFE28B5-FB16-49A9-B851-3C35FAC0CACB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12" creationId="{01014442-855A-4E0F-8D09-C314661A48B9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14" creationId="{9B1ABF09-86CF-414E-88A5-2B84CC7232A9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066562462" sldId="258"/>
            <ac:spMk id="16" creationId="{3FE91770-CDBB-4D24-94E5-AD484F36CE87}"/>
          </ac:spMkLst>
        </pc:spChg>
      </pc:sldChg>
      <pc:sldChg chg="delSp modSp mod modClrScheme delDesignElem chgLayout">
        <pc:chgData name="Tristan MILCENT" userId="S::tristan.milcent@isen.yncrea.fr::7ba53457-f533-4e90-a291-fe383a206ce7" providerId="AD" clId="Web-{C96BF462-9146-4670-88B8-D1CFD3D2526F}" dt="2020-06-22T14:01:40.255" v="88" actId="14100"/>
        <pc:sldMkLst>
          <pc:docMk/>
          <pc:sldMk cId="807502684" sldId="259"/>
        </pc:sldMkLst>
        <pc:spChg chg="mod ord">
          <ac:chgData name="Tristan MILCENT" userId="S::tristan.milcent@isen.yncrea.fr::7ba53457-f533-4e90-a291-fe383a206ce7" providerId="AD" clId="Web-{C96BF462-9146-4670-88B8-D1CFD3D2526F}" dt="2020-06-22T14:01:10.831" v="81" actId="1076"/>
          <ac:spMkLst>
            <pc:docMk/>
            <pc:sldMk cId="807502684" sldId="259"/>
            <ac:spMk id="2" creationId="{D8EB86BA-8B34-4695-8D54-CCFDA32AC380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4" creationId="{C2FDD82A-11A5-46F2-BE89-C197A06CA611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4:01:14.566" v="82" actId="1076"/>
          <ac:spMkLst>
            <pc:docMk/>
            <pc:sldMk cId="807502684" sldId="259"/>
            <ac:spMk id="20" creationId="{D14CB9F4-EDDE-4B15-A41E-46A98B98AE3E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0" creationId="{E7819F25-BE33-4F06-98A4-30B138320D57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2" creationId="{9366A897-2C7B-4691-9B61-A452185C9137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4" creationId="{0A775AC7-CA09-4E01-AD35-822DC389683E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6" creationId="{EEBEF915-2D65-49DC-8E0A-B17FD9B5CD9C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8" creationId="{4CBDE1D6-7963-4C97-9371-338EE07A8FC3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39" creationId="{BF61D3DE-4AF3-4097-A6B9-B347D8B9994D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807502684" sldId="259"/>
            <ac:spMk id="40" creationId="{0DCC4113-D1F4-40EB-AF0E-A91FAA7E1B52}"/>
          </ac:spMkLst>
        </pc:spChg>
        <pc:picChg chg="mod">
          <ac:chgData name="Tristan MILCENT" userId="S::tristan.milcent@isen.yncrea.fr::7ba53457-f533-4e90-a291-fe383a206ce7" providerId="AD" clId="Web-{C96BF462-9146-4670-88B8-D1CFD3D2526F}" dt="2020-06-22T14:01:40.255" v="88" actId="14100"/>
          <ac:picMkLst>
            <pc:docMk/>
            <pc:sldMk cId="807502684" sldId="259"/>
            <ac:picMk id="3" creationId="{9F8EDA0E-21F9-44A7-9553-7CCC83F48653}"/>
          </ac:picMkLst>
        </pc:picChg>
        <pc:picChg chg="mod">
          <ac:chgData name="Tristan MILCENT" userId="S::tristan.milcent@isen.yncrea.fr::7ba53457-f533-4e90-a291-fe383a206ce7" providerId="AD" clId="Web-{C96BF462-9146-4670-88B8-D1CFD3D2526F}" dt="2020-06-22T14:01:31.551" v="86" actId="1076"/>
          <ac:picMkLst>
            <pc:docMk/>
            <pc:sldMk cId="807502684" sldId="259"/>
            <ac:picMk id="7" creationId="{C4D57D69-84A4-4D1A-99D2-6AA32B39D0F0}"/>
          </ac:picMkLst>
        </pc:pic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3:58:21.180" v="17"/>
        <pc:sldMkLst>
          <pc:docMk/>
          <pc:sldMk cId="346972471" sldId="260"/>
        </pc:sldMkLst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46972471" sldId="260"/>
            <ac:spMk id="2" creationId="{E3AE9B9E-EE81-411A-AE88-4FE3E702C4BE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46972471" sldId="260"/>
            <ac:spMk id="3" creationId="{88BA6B99-321D-4DE9-8AD9-F535CD1ED0F9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46972471" sldId="260"/>
            <ac:spMk id="4" creationId="{EC7DE7FD-4FB7-47CA-820C-B827F8A68FC5}"/>
          </ac:spMkLst>
        </pc:spChg>
      </pc:sldChg>
      <pc:sldChg chg="delSp modSp mod modClrScheme delDesignElem chgLayout">
        <pc:chgData name="Tristan MILCENT" userId="S::tristan.milcent@isen.yncrea.fr::7ba53457-f533-4e90-a291-fe383a206ce7" providerId="AD" clId="Web-{C96BF462-9146-4670-88B8-D1CFD3D2526F}" dt="2020-06-22T13:59:26.449" v="36" actId="1076"/>
        <pc:sldMkLst>
          <pc:docMk/>
          <pc:sldMk cId="2451627564" sldId="261"/>
        </pc:sldMkLst>
        <pc:spChg chg="mod ord">
          <ac:chgData name="Tristan MILCENT" userId="S::tristan.milcent@isen.yncrea.fr::7ba53457-f533-4e90-a291-fe383a206ce7" providerId="AD" clId="Web-{C96BF462-9146-4670-88B8-D1CFD3D2526F}" dt="2020-06-22T13:59:20.402" v="35"/>
          <ac:spMkLst>
            <pc:docMk/>
            <pc:sldMk cId="2451627564" sldId="261"/>
            <ac:spMk id="2" creationId="{D8EB86BA-8B34-4695-8D54-CCFDA32AC380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9:20.387" v="33"/>
          <ac:spMkLst>
            <pc:docMk/>
            <pc:sldMk cId="2451627564" sldId="261"/>
            <ac:spMk id="3" creationId="{9D3E25F8-893F-489D-BEDB-1393FA8F6A14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9:20.402" v="34"/>
          <ac:spMkLst>
            <pc:docMk/>
            <pc:sldMk cId="2451627564" sldId="261"/>
            <ac:spMk id="4" creationId="{E30AFB61-DD8E-45B5-B355-E071E8BCE65C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51627564" sldId="261"/>
            <ac:spMk id="8" creationId="{29DC5A77-10C9-4ECF-B7EB-8D917F36A9EE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3:59:26.449" v="36" actId="1076"/>
          <ac:spMkLst>
            <pc:docMk/>
            <pc:sldMk cId="2451627564" sldId="261"/>
            <ac:spMk id="9" creationId="{E3687804-FB2A-4B62-8E42-BF0ACCCC3D31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51627564" sldId="261"/>
            <ac:spMk id="10" creationId="{2FFE28B5-FB16-49A9-B851-3C35FAC0CACB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51627564" sldId="261"/>
            <ac:spMk id="12" creationId="{01014442-855A-4E0F-8D09-C314661A48B9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51627564" sldId="261"/>
            <ac:spMk id="14" creationId="{9B1ABF09-86CF-414E-88A5-2B84CC7232A9}"/>
          </ac:spMkLst>
        </pc:spChg>
        <pc:spChg chg="del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451627564" sldId="261"/>
            <ac:spMk id="16" creationId="{3FE91770-CDBB-4D24-94E5-AD484F36CE87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3:58:21.180" v="17"/>
        <pc:sldMkLst>
          <pc:docMk/>
          <pc:sldMk cId="1132175086" sldId="262"/>
        </pc:sldMkLst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1132175086" sldId="262"/>
            <ac:spMk id="2" creationId="{56CE4BE3-3A3F-4A06-AA1F-D0B7DF53802C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1132175086" sldId="262"/>
            <ac:spMk id="5" creationId="{7CD47316-58D0-4BBB-A6B7-75D7940F0314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3:59:39.169" v="40" actId="20577"/>
        <pc:sldMkLst>
          <pc:docMk/>
          <pc:sldMk cId="4267031012" sldId="263"/>
        </pc:sldMkLst>
        <pc:spChg chg="mod ord">
          <ac:chgData name="Tristan MILCENT" userId="S::tristan.milcent@isen.yncrea.fr::7ba53457-f533-4e90-a291-fe383a206ce7" providerId="AD" clId="Web-{C96BF462-9146-4670-88B8-D1CFD3D2526F}" dt="2020-06-22T13:59:35.794" v="37" actId="20577"/>
          <ac:spMkLst>
            <pc:docMk/>
            <pc:sldMk cId="4267031012" sldId="263"/>
            <ac:spMk id="2" creationId="{A1E7C06A-D082-453E-BA4A-D609A2FC6678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4267031012" sldId="263"/>
            <ac:spMk id="4" creationId="{CD310344-F7A5-4130-9EC3-8DFE5FC64AD9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3:59:39.169" v="40" actId="20577"/>
          <ac:spMkLst>
            <pc:docMk/>
            <pc:sldMk cId="4267031012" sldId="263"/>
            <ac:spMk id="6" creationId="{7C62E015-B589-4C98-97E9-9E35CF05B881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0:34.204" v="61" actId="20577"/>
        <pc:sldMkLst>
          <pc:docMk/>
          <pc:sldMk cId="2742255382" sldId="264"/>
        </pc:sldMkLst>
        <pc:spChg chg="mod ord">
          <ac:chgData name="Tristan MILCENT" userId="S::tristan.milcent@isen.yncrea.fr::7ba53457-f533-4e90-a291-fe383a206ce7" providerId="AD" clId="Web-{C96BF462-9146-4670-88B8-D1CFD3D2526F}" dt="2020-06-22T14:00:34.204" v="61" actId="20577"/>
          <ac:spMkLst>
            <pc:docMk/>
            <pc:sldMk cId="2742255382" sldId="264"/>
            <ac:spMk id="2" creationId="{A1E7C06A-D082-453E-BA4A-D609A2FC6678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742255382" sldId="264"/>
            <ac:spMk id="4" creationId="{CD310344-F7A5-4130-9EC3-8DFE5FC64AD9}"/>
          </ac:spMkLst>
        </pc:spChg>
      </pc:sldChg>
      <pc:sldChg chg="addSp delSp modSp mod modClrScheme chgLayout">
        <pc:chgData name="Tristan MILCENT" userId="S::tristan.milcent@isen.yncrea.fr::7ba53457-f533-4e90-a291-fe383a206ce7" providerId="AD" clId="Web-{C96BF462-9146-4670-88B8-D1CFD3D2526F}" dt="2020-06-22T14:00:30.266" v="60" actId="20577"/>
        <pc:sldMkLst>
          <pc:docMk/>
          <pc:sldMk cId="1303124832" sldId="265"/>
        </pc:sldMkLst>
        <pc:spChg chg="mod ord">
          <ac:chgData name="Tristan MILCENT" userId="S::tristan.milcent@isen.yncrea.fr::7ba53457-f533-4e90-a291-fe383a206ce7" providerId="AD" clId="Web-{C96BF462-9146-4670-88B8-D1CFD3D2526F}" dt="2020-06-22T14:00:19.969" v="51" actId="20577"/>
          <ac:spMkLst>
            <pc:docMk/>
            <pc:sldMk cId="1303124832" sldId="265"/>
            <ac:spMk id="2" creationId="{A1E7C06A-D082-453E-BA4A-D609A2FC6678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1303124832" sldId="265"/>
            <ac:spMk id="4" creationId="{CD310344-F7A5-4130-9EC3-8DFE5FC64AD9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25.375" v="56" actId="20577"/>
          <ac:spMkLst>
            <pc:docMk/>
            <pc:sldMk cId="1303124832" sldId="265"/>
            <ac:spMk id="14" creationId="{F72FC159-0A6C-4E99-90BC-3E52D6D6424C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27.563" v="58" actId="20577"/>
          <ac:spMkLst>
            <pc:docMk/>
            <pc:sldMk cId="1303124832" sldId="265"/>
            <ac:spMk id="15" creationId="{F87F7A86-E566-4EC9-8B07-7792AE58BC2D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22.406" v="54" actId="20577"/>
          <ac:spMkLst>
            <pc:docMk/>
            <pc:sldMk cId="1303124832" sldId="265"/>
            <ac:spMk id="16" creationId="{232A2066-5D01-4B82-8A6C-7DB8748F5E47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30.266" v="60" actId="20577"/>
          <ac:spMkLst>
            <pc:docMk/>
            <pc:sldMk cId="1303124832" sldId="265"/>
            <ac:spMk id="17" creationId="{5500DFB7-286D-4DD3-8E59-CCF63857D9C1}"/>
          </ac:spMkLst>
        </pc:spChg>
        <pc:picChg chg="add del mod ord">
          <ac:chgData name="Tristan MILCENT" userId="S::tristan.milcent@isen.yncrea.fr::7ba53457-f533-4e90-a291-fe383a206ce7" providerId="AD" clId="Web-{C96BF462-9146-4670-88B8-D1CFD3D2526F}" dt="2020-06-22T13:57:45.005" v="16"/>
          <ac:picMkLst>
            <pc:docMk/>
            <pc:sldMk cId="1303124832" sldId="265"/>
            <ac:picMk id="3" creationId="{D0FED79B-390F-4CC8-B719-B77CCBC4EE1E}"/>
          </ac:picMkLst>
        </pc:pic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0:44.408" v="68" actId="20577"/>
        <pc:sldMkLst>
          <pc:docMk/>
          <pc:sldMk cId="250778076" sldId="266"/>
        </pc:sldMkLst>
        <pc:spChg chg="mod ord">
          <ac:chgData name="Tristan MILCENT" userId="S::tristan.milcent@isen.yncrea.fr::7ba53457-f533-4e90-a291-fe383a206ce7" providerId="AD" clId="Web-{C96BF462-9146-4670-88B8-D1CFD3D2526F}" dt="2020-06-22T14:00:36.579" v="64" actId="20577"/>
          <ac:spMkLst>
            <pc:docMk/>
            <pc:sldMk cId="250778076" sldId="266"/>
            <ac:spMk id="2" creationId="{A1E7C06A-D082-453E-BA4A-D609A2FC6678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44.408" v="68" actId="20577"/>
          <ac:spMkLst>
            <pc:docMk/>
            <pc:sldMk cId="250778076" sldId="266"/>
            <ac:spMk id="3" creationId="{FB62C34E-AC2D-4596-8881-4B6694091F3E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50778076" sldId="266"/>
            <ac:spMk id="4" creationId="{CD310344-F7A5-4130-9EC3-8DFE5FC64AD9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0:47.627" v="72" actId="20577"/>
        <pc:sldMkLst>
          <pc:docMk/>
          <pc:sldMk cId="2213422830" sldId="267"/>
        </pc:sldMkLst>
        <pc:spChg chg="mod ord">
          <ac:chgData name="Tristan MILCENT" userId="S::tristan.milcent@isen.yncrea.fr::7ba53457-f533-4e90-a291-fe383a206ce7" providerId="AD" clId="Web-{C96BF462-9146-4670-88B8-D1CFD3D2526F}" dt="2020-06-22T14:00:45.939" v="69" actId="20577"/>
          <ac:spMkLst>
            <pc:docMk/>
            <pc:sldMk cId="2213422830" sldId="267"/>
            <ac:spMk id="2" creationId="{A1E7C06A-D082-453E-BA4A-D609A2FC6678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47.627" v="72" actId="20577"/>
          <ac:spMkLst>
            <pc:docMk/>
            <pc:sldMk cId="2213422830" sldId="267"/>
            <ac:spMk id="3" creationId="{FB62C34E-AC2D-4596-8881-4B6694091F3E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2213422830" sldId="267"/>
            <ac:spMk id="4" creationId="{CD310344-F7A5-4130-9EC3-8DFE5FC64AD9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0:54.221" v="76" actId="20577"/>
        <pc:sldMkLst>
          <pc:docMk/>
          <pc:sldMk cId="1549794972" sldId="268"/>
        </pc:sldMkLst>
        <pc:spChg chg="mod ord">
          <ac:chgData name="Tristan MILCENT" userId="S::tristan.milcent@isen.yncrea.fr::7ba53457-f533-4e90-a291-fe383a206ce7" providerId="AD" clId="Web-{C96BF462-9146-4670-88B8-D1CFD3D2526F}" dt="2020-06-22T14:00:51.111" v="73" actId="20577"/>
          <ac:spMkLst>
            <pc:docMk/>
            <pc:sldMk cId="1549794972" sldId="268"/>
            <ac:spMk id="2" creationId="{A1E7C06A-D082-453E-BA4A-D609A2FC6678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54.221" v="76" actId="20577"/>
          <ac:spMkLst>
            <pc:docMk/>
            <pc:sldMk cId="1549794972" sldId="268"/>
            <ac:spMk id="3" creationId="{FB62C34E-AC2D-4596-8881-4B6694091F3E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1549794972" sldId="268"/>
            <ac:spMk id="4" creationId="{CD310344-F7A5-4130-9EC3-8DFE5FC64AD9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1:01.831" v="80" actId="20577"/>
        <pc:sldMkLst>
          <pc:docMk/>
          <pc:sldMk cId="664091050" sldId="269"/>
        </pc:sldMkLst>
        <pc:spChg chg="mod ord">
          <ac:chgData name="Tristan MILCENT" userId="S::tristan.milcent@isen.yncrea.fr::7ba53457-f533-4e90-a291-fe383a206ce7" providerId="AD" clId="Web-{C96BF462-9146-4670-88B8-D1CFD3D2526F}" dt="2020-06-22T14:00:57.955" v="77" actId="20577"/>
          <ac:spMkLst>
            <pc:docMk/>
            <pc:sldMk cId="664091050" sldId="269"/>
            <ac:spMk id="2" creationId="{A1E7C06A-D082-453E-BA4A-D609A2FC6678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1:01.831" v="80" actId="20577"/>
          <ac:spMkLst>
            <pc:docMk/>
            <pc:sldMk cId="664091050" sldId="269"/>
            <ac:spMk id="3" creationId="{FB62C34E-AC2D-4596-8881-4B6694091F3E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664091050" sldId="269"/>
            <ac:spMk id="4" creationId="{CD310344-F7A5-4130-9EC3-8DFE5FC64AD9}"/>
          </ac:spMkLst>
        </pc:spChg>
      </pc:sldChg>
      <pc:sldChg chg="modSp mod modClrScheme chgLayout">
        <pc:chgData name="Tristan MILCENT" userId="S::tristan.milcent@isen.yncrea.fr::7ba53457-f533-4e90-a291-fe383a206ce7" providerId="AD" clId="Web-{C96BF462-9146-4670-88B8-D1CFD3D2526F}" dt="2020-06-22T14:00:08.327" v="50" actId="20577"/>
        <pc:sldMkLst>
          <pc:docMk/>
          <pc:sldMk cId="3586743913" sldId="270"/>
        </pc:sldMkLst>
        <pc:spChg chg="mod ord">
          <ac:chgData name="Tristan MILCENT" userId="S::tristan.milcent@isen.yncrea.fr::7ba53457-f533-4e90-a291-fe383a206ce7" providerId="AD" clId="Web-{C96BF462-9146-4670-88B8-D1CFD3D2526F}" dt="2020-06-22T13:59:48.967" v="41" actId="20577"/>
          <ac:spMkLst>
            <pc:docMk/>
            <pc:sldMk cId="3586743913" sldId="270"/>
            <ac:spMk id="2" creationId="{A1E7C06A-D082-453E-BA4A-D609A2FC6678}"/>
          </ac:spMkLst>
        </pc:spChg>
        <pc:spChg chg="mod ord">
          <ac:chgData name="Tristan MILCENT" userId="S::tristan.milcent@isen.yncrea.fr::7ba53457-f533-4e90-a291-fe383a206ce7" providerId="AD" clId="Web-{C96BF462-9146-4670-88B8-D1CFD3D2526F}" dt="2020-06-22T13:58:21.180" v="17"/>
          <ac:spMkLst>
            <pc:docMk/>
            <pc:sldMk cId="3586743913" sldId="270"/>
            <ac:spMk id="4" creationId="{CD310344-F7A5-4130-9EC3-8DFE5FC64AD9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3:59:55.279" v="45" actId="20577"/>
          <ac:spMkLst>
            <pc:docMk/>
            <pc:sldMk cId="3586743913" sldId="270"/>
            <ac:spMk id="6" creationId="{7C62E015-B589-4C98-97E9-9E35CF05B881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00.561" v="46" actId="20577"/>
          <ac:spMkLst>
            <pc:docMk/>
            <pc:sldMk cId="3586743913" sldId="270"/>
            <ac:spMk id="8" creationId="{636249E8-9BCA-4C59-B7EF-8EEF070AB607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05.030" v="49" actId="20577"/>
          <ac:spMkLst>
            <pc:docMk/>
            <pc:sldMk cId="3586743913" sldId="270"/>
            <ac:spMk id="9" creationId="{C03C38C1-D2B5-4FEA-86FD-83A961BA633D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3:59:52.561" v="44" actId="20577"/>
          <ac:spMkLst>
            <pc:docMk/>
            <pc:sldMk cId="3586743913" sldId="270"/>
            <ac:spMk id="10" creationId="{7A97D284-38FE-45E3-9C3C-B5181BC24D77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03.483" v="48" actId="20577"/>
          <ac:spMkLst>
            <pc:docMk/>
            <pc:sldMk cId="3586743913" sldId="270"/>
            <ac:spMk id="11" creationId="{ADD27836-440A-47F8-8504-8E7B662E8626}"/>
          </ac:spMkLst>
        </pc:spChg>
        <pc:spChg chg="mod">
          <ac:chgData name="Tristan MILCENT" userId="S::tristan.milcent@isen.yncrea.fr::7ba53457-f533-4e90-a291-fe383a206ce7" providerId="AD" clId="Web-{C96BF462-9146-4670-88B8-D1CFD3D2526F}" dt="2020-06-22T14:00:08.327" v="50" actId="20577"/>
          <ac:spMkLst>
            <pc:docMk/>
            <pc:sldMk cId="3586743913" sldId="270"/>
            <ac:spMk id="12" creationId="{F8FFFD83-9E41-45E4-9077-F96DD0275662}"/>
          </ac:spMkLst>
        </pc:spChg>
      </pc:sldChg>
      <pc:sldMasterChg chg="del delSldLayout">
        <pc:chgData name="Tristan MILCENT" userId="S::tristan.milcent@isen.yncrea.fr::7ba53457-f533-4e90-a291-fe383a206ce7" providerId="AD" clId="Web-{C96BF462-9146-4670-88B8-D1CFD3D2526F}" dt="2020-06-22T13:58:21.180" v="17"/>
        <pc:sldMasterMkLst>
          <pc:docMk/>
          <pc:sldMasterMk cId="0" sldId="2147483840"/>
        </pc:sldMasterMkLst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 modSldLayout">
        <pc:chgData name="Tristan MILCENT" userId="S::tristan.milcent@isen.yncrea.fr::7ba53457-f533-4e90-a291-fe383a206ce7" providerId="AD" clId="Web-{C96BF462-9146-4670-88B8-D1CFD3D2526F}" dt="2020-06-22T13:58:21.180" v="17"/>
        <pc:sldMasterMkLst>
          <pc:docMk/>
          <pc:sldMasterMk cId="3066247138" sldId="2147483852"/>
        </pc:sldMasterMkLst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2225508751" sldId="2147483853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60237924" sldId="2147483854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3305086287" sldId="2147483855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3147585860" sldId="2147483856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4060383153" sldId="2147483857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3727030341" sldId="2147483858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3870465435" sldId="2147483859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2514082791" sldId="2147483860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1512163567" sldId="2147483861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3092494279" sldId="2147483862"/>
          </pc:sldLayoutMkLst>
        </pc:sldLayoutChg>
        <pc:sldLayoutChg chg="add mod replId">
          <pc:chgData name="Tristan MILCENT" userId="S::tristan.milcent@isen.yncrea.fr::7ba53457-f533-4e90-a291-fe383a206ce7" providerId="AD" clId="Web-{C96BF462-9146-4670-88B8-D1CFD3D2526F}" dt="2020-06-22T13:58:21.180" v="17"/>
          <pc:sldLayoutMkLst>
            <pc:docMk/>
            <pc:sldMasterMk cId="3066247138" sldId="2147483852"/>
            <pc:sldLayoutMk cId="2966270536" sldId="2147483863"/>
          </pc:sldLayoutMkLst>
        </pc:sldLayoutChg>
      </pc:sldMasterChg>
    </pc:docChg>
  </pc:docChgLst>
  <pc:docChgLst>
    <pc:chgData name="Jacquelin ZUILI" userId="S::jacquelin.zuili@isen.yncrea.fr::0dd675d4-9fc4-4ac3-9508-ee8ce141c555" providerId="AD" clId="Web-{2C0BAEB0-898D-477E-9AE1-6F8058E326F1}"/>
    <pc:docChg chg="modSld">
      <pc:chgData name="Jacquelin ZUILI" userId="S::jacquelin.zuili@isen.yncrea.fr::0dd675d4-9fc4-4ac3-9508-ee8ce141c555" providerId="AD" clId="Web-{2C0BAEB0-898D-477E-9AE1-6F8058E326F1}" dt="2020-06-22T13:52:44.834" v="33" actId="20577"/>
      <pc:docMkLst>
        <pc:docMk/>
      </pc:docMkLst>
      <pc:sldChg chg="modSp">
        <pc:chgData name="Jacquelin ZUILI" userId="S::jacquelin.zuili@isen.yncrea.fr::0dd675d4-9fc4-4ac3-9508-ee8ce141c555" providerId="AD" clId="Web-{2C0BAEB0-898D-477E-9AE1-6F8058E326F1}" dt="2020-06-22T13:52:19.568" v="31" actId="20577"/>
        <pc:sldMkLst>
          <pc:docMk/>
          <pc:sldMk cId="4267031012" sldId="263"/>
        </pc:sldMkLst>
        <pc:spChg chg="mod">
          <ac:chgData name="Jacquelin ZUILI" userId="S::jacquelin.zuili@isen.yncrea.fr::0dd675d4-9fc4-4ac3-9508-ee8ce141c555" providerId="AD" clId="Web-{2C0BAEB0-898D-477E-9AE1-6F8058E326F1}" dt="2020-06-22T13:52:19.568" v="31" actId="20577"/>
          <ac:spMkLst>
            <pc:docMk/>
            <pc:sldMk cId="4267031012" sldId="263"/>
            <ac:spMk id="6" creationId="{7C62E015-B589-4C98-97E9-9E35CF05B881}"/>
          </ac:spMkLst>
        </pc:spChg>
      </pc:sldChg>
      <pc:sldChg chg="modSp">
        <pc:chgData name="Jacquelin ZUILI" userId="S::jacquelin.zuili@isen.yncrea.fr::0dd675d4-9fc4-4ac3-9508-ee8ce141c555" providerId="AD" clId="Web-{2C0BAEB0-898D-477E-9AE1-6F8058E326F1}" dt="2020-06-22T13:52:44.834" v="33" actId="20577"/>
        <pc:sldMkLst>
          <pc:docMk/>
          <pc:sldMk cId="1303124832" sldId="265"/>
        </pc:sldMkLst>
        <pc:spChg chg="mod">
          <ac:chgData name="Jacquelin ZUILI" userId="S::jacquelin.zuili@isen.yncrea.fr::0dd675d4-9fc4-4ac3-9508-ee8ce141c555" providerId="AD" clId="Web-{2C0BAEB0-898D-477E-9AE1-6F8058E326F1}" dt="2020-06-22T13:52:44.834" v="33" actId="20577"/>
          <ac:spMkLst>
            <pc:docMk/>
            <pc:sldMk cId="1303124832" sldId="265"/>
            <ac:spMk id="14" creationId="{F72FC159-0A6C-4E99-90BC-3E52D6D6424C}"/>
          </ac:spMkLst>
        </pc:spChg>
      </pc:sldChg>
      <pc:sldChg chg="modSp">
        <pc:chgData name="Jacquelin ZUILI" userId="S::jacquelin.zuili@isen.yncrea.fr::0dd675d4-9fc4-4ac3-9508-ee8ce141c555" providerId="AD" clId="Web-{2C0BAEB0-898D-477E-9AE1-6F8058E326F1}" dt="2020-06-22T13:51:27.974" v="12" actId="20577"/>
        <pc:sldMkLst>
          <pc:docMk/>
          <pc:sldMk cId="664091050" sldId="269"/>
        </pc:sldMkLst>
        <pc:spChg chg="mod">
          <ac:chgData name="Jacquelin ZUILI" userId="S::jacquelin.zuili@isen.yncrea.fr::0dd675d4-9fc4-4ac3-9508-ee8ce141c555" providerId="AD" clId="Web-{2C0BAEB0-898D-477E-9AE1-6F8058E326F1}" dt="2020-06-22T13:51:27.974" v="12" actId="20577"/>
          <ac:spMkLst>
            <pc:docMk/>
            <pc:sldMk cId="664091050" sldId="269"/>
            <ac:spMk id="3" creationId="{FB62C34E-AC2D-4596-8881-4B6694091F3E}"/>
          </ac:spMkLst>
        </pc:spChg>
      </pc:sldChg>
    </pc:docChg>
  </pc:docChgLst>
  <pc:docChgLst>
    <pc:chgData name="Jean DE GUYON DE GEIS DE PAMPELONNE" userId="S::jean.de_guyon@isen.yncrea.fr::b7c1fa4b-143c-4733-be84-786e8a6d5945" providerId="AD" clId="Web-{ED787198-69E8-46DF-AE9D-54BD47CFD45E}"/>
    <pc:docChg chg="delSld modSld sldOrd">
      <pc:chgData name="Jean DE GUYON DE GEIS DE PAMPELONNE" userId="S::jean.de_guyon@isen.yncrea.fr::b7c1fa4b-143c-4733-be84-786e8a6d5945" providerId="AD" clId="Web-{ED787198-69E8-46DF-AE9D-54BD47CFD45E}" dt="2020-06-22T14:31:50.716" v="877" actId="20577"/>
      <pc:docMkLst>
        <pc:docMk/>
      </pc:docMkLst>
      <pc:sldChg chg="del">
        <pc:chgData name="Jean DE GUYON DE GEIS DE PAMPELONNE" userId="S::jean.de_guyon@isen.yncrea.fr::b7c1fa4b-143c-4733-be84-786e8a6d5945" providerId="AD" clId="Web-{ED787198-69E8-46DF-AE9D-54BD47CFD45E}" dt="2020-06-22T14:28:48.010" v="861"/>
        <pc:sldMkLst>
          <pc:docMk/>
          <pc:sldMk cId="2417191150" sldId="257"/>
        </pc:sldMkLst>
      </pc:sldChg>
      <pc:sldChg chg="modSp ord">
        <pc:chgData name="Jean DE GUYON DE GEIS DE PAMPELONNE" userId="S::jean.de_guyon@isen.yncrea.fr::b7c1fa4b-143c-4733-be84-786e8a6d5945" providerId="AD" clId="Web-{ED787198-69E8-46DF-AE9D-54BD47CFD45E}" dt="2020-06-22T14:19:28.187" v="795" actId="20577"/>
        <pc:sldMkLst>
          <pc:docMk/>
          <pc:sldMk cId="4066562462" sldId="258"/>
        </pc:sldMkLst>
        <pc:spChg chg="mod">
          <ac:chgData name="Jean DE GUYON DE GEIS DE PAMPELONNE" userId="S::jean.de_guyon@isen.yncrea.fr::b7c1fa4b-143c-4733-be84-786e8a6d5945" providerId="AD" clId="Web-{ED787198-69E8-46DF-AE9D-54BD47CFD45E}" dt="2020-06-22T14:11:36.694" v="293" actId="1076"/>
          <ac:spMkLst>
            <pc:docMk/>
            <pc:sldMk cId="4066562462" sldId="258"/>
            <ac:spMk id="2" creationId="{DFB15C43-9BCC-4E30-AC47-84162AAF31F3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19:28.187" v="795" actId="20577"/>
          <ac:spMkLst>
            <pc:docMk/>
            <pc:sldMk cId="4066562462" sldId="258"/>
            <ac:spMk id="3" creationId="{C2CE2A46-CD27-4A15-B877-A28384C9036D}"/>
          </ac:spMkLst>
        </pc:spChg>
        <pc:picChg chg="mod">
          <ac:chgData name="Jean DE GUYON DE GEIS DE PAMPELONNE" userId="S::jean.de_guyon@isen.yncrea.fr::b7c1fa4b-143c-4733-be84-786e8a6d5945" providerId="AD" clId="Web-{ED787198-69E8-46DF-AE9D-54BD47CFD45E}" dt="2020-06-22T14:12:08.038" v="309" actId="1076"/>
          <ac:picMkLst>
            <pc:docMk/>
            <pc:sldMk cId="4066562462" sldId="258"/>
            <ac:picMk id="4" creationId="{4D2F1250-6B85-4334-BD1B-BABEBE00A2F7}"/>
          </ac:picMkLst>
        </pc:picChg>
      </pc:sldChg>
      <pc:sldChg chg="addSp modSp mod ord setBg">
        <pc:chgData name="Jean DE GUYON DE GEIS DE PAMPELONNE" userId="S::jean.de_guyon@isen.yncrea.fr::b7c1fa4b-143c-4733-be84-786e8a6d5945" providerId="AD" clId="Web-{ED787198-69E8-46DF-AE9D-54BD47CFD45E}" dt="2020-06-22T14:31:29.950" v="867"/>
        <pc:sldMkLst>
          <pc:docMk/>
          <pc:sldMk cId="807502684" sldId="259"/>
        </pc:sldMkLst>
        <pc:spChg chg="mod">
          <ac:chgData name="Jean DE GUYON DE GEIS DE PAMPELONNE" userId="S::jean.de_guyon@isen.yncrea.fr::b7c1fa4b-143c-4733-be84-786e8a6d5945" providerId="AD" clId="Web-{ED787198-69E8-46DF-AE9D-54BD47CFD45E}" dt="2020-06-22T14:08:53.816" v="9" actId="20577"/>
          <ac:spMkLst>
            <pc:docMk/>
            <pc:sldMk cId="807502684" sldId="259"/>
            <ac:spMk id="2" creationId="{D8EB86BA-8B34-4695-8D54-CCFDA32AC380}"/>
          </ac:spMkLst>
        </pc:spChg>
        <pc:spChg chg="mod or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" creationId="{C2FDD82A-11A5-46F2-BE89-C197A06CA611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10:34.552" v="196" actId="20577"/>
          <ac:spMkLst>
            <pc:docMk/>
            <pc:sldMk cId="807502684" sldId="259"/>
            <ac:spMk id="20" creationId="{D14CB9F4-EDDE-4B15-A41E-46A98B98AE3E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1" creationId="{47BA6B54-FD0C-4B20-816F-3B6BEEA1D65C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2" creationId="{CE90C7AB-40E9-481F-980A-EDD19EFF359D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3" creationId="{23ADD3AA-6CC0-4B1A-B4A3-98AD78A1EACC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4" creationId="{A73D5959-733D-49EB-9C7B-0B65AD3B981A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5" creationId="{670FE657-E905-4F80-9A98-9FAC75EAC29D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6" creationId="{5296173E-160F-42EA-B0C9-8E2804C9A375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08:41.707" v="0"/>
          <ac:spMkLst>
            <pc:docMk/>
            <pc:sldMk cId="807502684" sldId="259"/>
            <ac:spMk id="47" creationId="{85FD8413-571F-456D-BB62-4C204826EBA7}"/>
          </ac:spMkLst>
        </pc:spChg>
        <pc:picChg chg="mod">
          <ac:chgData name="Jean DE GUYON DE GEIS DE PAMPELONNE" userId="S::jean.de_guyon@isen.yncrea.fr::b7c1fa4b-143c-4733-be84-786e8a6d5945" providerId="AD" clId="Web-{ED787198-69E8-46DF-AE9D-54BD47CFD45E}" dt="2020-06-22T14:08:41.707" v="0"/>
          <ac:picMkLst>
            <pc:docMk/>
            <pc:sldMk cId="807502684" sldId="259"/>
            <ac:picMk id="3" creationId="{9F8EDA0E-21F9-44A7-9553-7CCC83F48653}"/>
          </ac:picMkLst>
        </pc:picChg>
        <pc:picChg chg="mod">
          <ac:chgData name="Jean DE GUYON DE GEIS DE PAMPELONNE" userId="S::jean.de_guyon@isen.yncrea.fr::b7c1fa4b-143c-4733-be84-786e8a6d5945" providerId="AD" clId="Web-{ED787198-69E8-46DF-AE9D-54BD47CFD45E}" dt="2020-06-22T14:08:41.707" v="0"/>
          <ac:picMkLst>
            <pc:docMk/>
            <pc:sldMk cId="807502684" sldId="259"/>
            <ac:picMk id="7" creationId="{C4D57D69-84A4-4D1A-99D2-6AA32B39D0F0}"/>
          </ac:picMkLst>
        </pc:picChg>
      </pc:sldChg>
      <pc:sldChg chg="addSp delSp modSp ord">
        <pc:chgData name="Jean DE GUYON DE GEIS DE PAMPELONNE" userId="S::jean.de_guyon@isen.yncrea.fr::b7c1fa4b-143c-4733-be84-786e8a6d5945" providerId="AD" clId="Web-{ED787198-69E8-46DF-AE9D-54BD47CFD45E}" dt="2020-06-22T14:31:49.154" v="875" actId="20577"/>
        <pc:sldMkLst>
          <pc:docMk/>
          <pc:sldMk cId="2451627564" sldId="261"/>
        </pc:sldMkLst>
        <pc:spChg chg="mod">
          <ac:chgData name="Jean DE GUYON DE GEIS DE PAMPELONNE" userId="S::jean.de_guyon@isen.yncrea.fr::b7c1fa4b-143c-4733-be84-786e8a6d5945" providerId="AD" clId="Web-{ED787198-69E8-46DF-AE9D-54BD47CFD45E}" dt="2020-06-22T14:31:49.154" v="875" actId="20577"/>
          <ac:spMkLst>
            <pc:docMk/>
            <pc:sldMk cId="2451627564" sldId="261"/>
            <ac:spMk id="2" creationId="{D8EB86BA-8B34-4695-8D54-CCFDA32AC380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22:44.550" v="854" actId="20577"/>
          <ac:spMkLst>
            <pc:docMk/>
            <pc:sldMk cId="2451627564" sldId="261"/>
            <ac:spMk id="3" creationId="{9D3E25F8-893F-489D-BEDB-1393FA8F6A14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4" creationId="{E30AFB61-DD8E-45B5-B355-E071E8BCE65C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6" creationId="{29DC5A77-10C9-4ECF-B7EB-8D917F36A9EE}"/>
          </ac:spMkLst>
        </pc:spChg>
        <pc:spChg chg="del mod">
          <ac:chgData name="Jean DE GUYON DE GEIS DE PAMPELONNE" userId="S::jean.de_guyon@isen.yncrea.fr::b7c1fa4b-143c-4733-be84-786e8a6d5945" providerId="AD" clId="Web-{ED787198-69E8-46DF-AE9D-54BD47CFD45E}" dt="2020-06-22T14:15:54.402" v="427"/>
          <ac:spMkLst>
            <pc:docMk/>
            <pc:sldMk cId="2451627564" sldId="261"/>
            <ac:spMk id="9" creationId="{E3687804-FB2A-4B62-8E42-BF0ACCCC3D31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11" creationId="{2FFE28B5-FB16-49A9-B851-3C35FAC0CACB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13" creationId="{01014442-855A-4E0F-8D09-C314661A48B9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15" creationId="{9B1ABF09-86CF-414E-88A5-2B84CC7232A9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15:58.980" v="428"/>
          <ac:spMkLst>
            <pc:docMk/>
            <pc:sldMk cId="2451627564" sldId="261"/>
            <ac:spMk id="17" creationId="{3FE91770-CDBB-4D24-94E5-AD484F36CE87}"/>
          </ac:spMkLst>
        </pc:spChg>
      </pc:sldChg>
      <pc:sldChg chg="addSp modSp mod ord setBg">
        <pc:chgData name="Jean DE GUYON DE GEIS DE PAMPELONNE" userId="S::jean.de_guyon@isen.yncrea.fr::b7c1fa4b-143c-4733-be84-786e8a6d5945" providerId="AD" clId="Web-{ED787198-69E8-46DF-AE9D-54BD47CFD45E}" dt="2020-06-22T14:30:44.106" v="866"/>
        <pc:sldMkLst>
          <pc:docMk/>
          <pc:sldMk cId="4267031012" sldId="263"/>
        </pc:sldMkLst>
        <pc:spChg chg="mo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2" creationId="{A1E7C06A-D082-453E-BA4A-D609A2FC6678}"/>
          </ac:spMkLst>
        </pc:spChg>
        <pc:spChg chg="mod or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4" creationId="{CD310344-F7A5-4130-9EC3-8DFE5FC64AD9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6" creationId="{7C62E015-B589-4C98-97E9-9E35CF05B881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14" creationId="{80516254-1D9F-4F3A-9870-3A3280BE2BFE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16" creationId="{FC14672B-27A5-4CDA-ABAF-5E4CF4B41C23}"/>
          </ac:spMkLst>
        </pc:spChg>
        <pc:spChg chg="add">
          <ac:chgData name="Jean DE GUYON DE GEIS DE PAMPELONNE" userId="S::jean.de_guyon@isen.yncrea.fr::b7c1fa4b-143c-4733-be84-786e8a6d5945" providerId="AD" clId="Web-{ED787198-69E8-46DF-AE9D-54BD47CFD45E}" dt="2020-06-22T14:30:44.106" v="866"/>
          <ac:spMkLst>
            <pc:docMk/>
            <pc:sldMk cId="4267031012" sldId="263"/>
            <ac:spMk id="17" creationId="{9A206779-5C74-4555-94BC-5845C92EC3A8}"/>
          </ac:spMkLst>
        </pc:spChg>
        <pc:cxnChg chg="add">
          <ac:chgData name="Jean DE GUYON DE GEIS DE PAMPELONNE" userId="S::jean.de_guyon@isen.yncrea.fr::b7c1fa4b-143c-4733-be84-786e8a6d5945" providerId="AD" clId="Web-{ED787198-69E8-46DF-AE9D-54BD47CFD45E}" dt="2020-06-22T14:30:44.106" v="866"/>
          <ac:cxnSpMkLst>
            <pc:docMk/>
            <pc:sldMk cId="4267031012" sldId="263"/>
            <ac:cxnSpMk id="15" creationId="{8D89589C-2C90-4407-A995-05EC3DD7AB14}"/>
          </ac:cxnSpMkLst>
        </pc:cxnChg>
      </pc:sldChg>
      <pc:sldChg chg="modSp ord">
        <pc:chgData name="Jean DE GUYON DE GEIS DE PAMPELONNE" userId="S::jean.de_guyon@isen.yncrea.fr::b7c1fa4b-143c-4733-be84-786e8a6d5945" providerId="AD" clId="Web-{ED787198-69E8-46DF-AE9D-54BD47CFD45E}" dt="2020-06-22T14:29:28.292" v="865" actId="1076"/>
        <pc:sldMkLst>
          <pc:docMk/>
          <pc:sldMk cId="2742255382" sldId="264"/>
        </pc:sldMkLst>
        <pc:picChg chg="mod">
          <ac:chgData name="Jean DE GUYON DE GEIS DE PAMPELONNE" userId="S::jean.de_guyon@isen.yncrea.fr::b7c1fa4b-143c-4733-be84-786e8a6d5945" providerId="AD" clId="Web-{ED787198-69E8-46DF-AE9D-54BD47CFD45E}" dt="2020-06-22T14:29:28.292" v="865" actId="1076"/>
          <ac:picMkLst>
            <pc:docMk/>
            <pc:sldMk cId="2742255382" sldId="264"/>
            <ac:picMk id="5" creationId="{B01064CD-2FE3-401A-A5C7-561D7839B1DF}"/>
          </ac:picMkLst>
        </pc:picChg>
      </pc:sldChg>
      <pc:sldChg chg="ord">
        <pc:chgData name="Jean DE GUYON DE GEIS DE PAMPELONNE" userId="S::jean.de_guyon@isen.yncrea.fr::b7c1fa4b-143c-4733-be84-786e8a6d5945" providerId="AD" clId="Web-{ED787198-69E8-46DF-AE9D-54BD47CFD45E}" dt="2020-06-22T14:14:50.135" v="417"/>
        <pc:sldMkLst>
          <pc:docMk/>
          <pc:sldMk cId="1303124832" sldId="265"/>
        </pc:sldMkLst>
      </pc:sldChg>
      <pc:sldChg chg="del">
        <pc:chgData name="Jean DE GUYON DE GEIS DE PAMPELONNE" userId="S::jean.de_guyon@isen.yncrea.fr::b7c1fa4b-143c-4733-be84-786e8a6d5945" providerId="AD" clId="Web-{ED787198-69E8-46DF-AE9D-54BD47CFD45E}" dt="2020-06-22T14:27:59.071" v="860"/>
        <pc:sldMkLst>
          <pc:docMk/>
          <pc:sldMk cId="1549794972" sldId="268"/>
        </pc:sldMkLst>
      </pc:sldChg>
      <pc:sldChg chg="addSp modSp ord">
        <pc:chgData name="Jean DE GUYON DE GEIS DE PAMPELONNE" userId="S::jean.de_guyon@isen.yncrea.fr::b7c1fa4b-143c-4733-be84-786e8a6d5945" providerId="AD" clId="Web-{ED787198-69E8-46DF-AE9D-54BD47CFD45E}" dt="2020-06-22T14:29:06.572" v="863" actId="20577"/>
        <pc:sldMkLst>
          <pc:docMk/>
          <pc:sldMk cId="3586743913" sldId="270"/>
        </pc:sldMkLst>
        <pc:spChg chg="mod">
          <ac:chgData name="Jean DE GUYON DE GEIS DE PAMPELONNE" userId="S::jean.de_guyon@isen.yncrea.fr::b7c1fa4b-143c-4733-be84-786e8a6d5945" providerId="AD" clId="Web-{ED787198-69E8-46DF-AE9D-54BD47CFD45E}" dt="2020-06-22T14:14:01.790" v="357" actId="20577"/>
          <ac:spMkLst>
            <pc:docMk/>
            <pc:sldMk cId="3586743913" sldId="270"/>
            <ac:spMk id="2" creationId="{A1E7C06A-D082-453E-BA4A-D609A2FC6678}"/>
          </ac:spMkLst>
        </pc:spChg>
        <pc:spChg chg="add mod">
          <ac:chgData name="Jean DE GUYON DE GEIS DE PAMPELONNE" userId="S::jean.de_guyon@isen.yncrea.fr::b7c1fa4b-143c-4733-be84-786e8a6d5945" providerId="AD" clId="Web-{ED787198-69E8-46DF-AE9D-54BD47CFD45E}" dt="2020-06-22T14:14:38.697" v="413" actId="20577"/>
          <ac:spMkLst>
            <pc:docMk/>
            <pc:sldMk cId="3586743913" sldId="270"/>
            <ac:spMk id="3" creationId="{B7240FA5-4CD6-437A-A29E-63CE9C679088}"/>
          </ac:spMkLst>
        </pc:spChg>
        <pc:spChg chg="mod">
          <ac:chgData name="Jean DE GUYON DE GEIS DE PAMPELONNE" userId="S::jean.de_guyon@isen.yncrea.fr::b7c1fa4b-143c-4733-be84-786e8a6d5945" providerId="AD" clId="Web-{ED787198-69E8-46DF-AE9D-54BD47CFD45E}" dt="2020-06-22T14:29:06.572" v="863" actId="20577"/>
          <ac:spMkLst>
            <pc:docMk/>
            <pc:sldMk cId="3586743913" sldId="270"/>
            <ac:spMk id="11" creationId="{ADD27836-440A-47F8-8504-8E7B662E8626}"/>
          </ac:spMkLst>
        </pc:spChg>
      </pc:sldChg>
    </pc:docChg>
  </pc:docChgLst>
  <pc:docChgLst>
    <pc:chgData name="Antoine ASSET" userId="S::antoine.asset@isen.yncrea.fr::d9353813-e94a-4e85-9c00-6f389db080c0" providerId="AD" clId="Web-{50AFDDAF-A026-40EE-AC13-7D7C400616FC}"/>
    <pc:docChg chg="addSld modSld">
      <pc:chgData name="Antoine ASSET" userId="S::antoine.asset@isen.yncrea.fr::d9353813-e94a-4e85-9c00-6f389db080c0" providerId="AD" clId="Web-{50AFDDAF-A026-40EE-AC13-7D7C400616FC}" dt="2020-06-22T14:15:06.565" v="192" actId="20577"/>
      <pc:docMkLst>
        <pc:docMk/>
      </pc:docMkLst>
      <pc:sldChg chg="modSp new">
        <pc:chgData name="Antoine ASSET" userId="S::antoine.asset@isen.yncrea.fr::d9353813-e94a-4e85-9c00-6f389db080c0" providerId="AD" clId="Web-{50AFDDAF-A026-40EE-AC13-7D7C400616FC}" dt="2020-06-22T14:15:06.565" v="191" actId="20577"/>
        <pc:sldMkLst>
          <pc:docMk/>
          <pc:sldMk cId="3410174395" sldId="271"/>
        </pc:sldMkLst>
        <pc:spChg chg="mod">
          <ac:chgData name="Antoine ASSET" userId="S::antoine.asset@isen.yncrea.fr::d9353813-e94a-4e85-9c00-6f389db080c0" providerId="AD" clId="Web-{50AFDDAF-A026-40EE-AC13-7D7C400616FC}" dt="2020-06-22T14:15:06.565" v="191" actId="20577"/>
          <ac:spMkLst>
            <pc:docMk/>
            <pc:sldMk cId="3410174395" sldId="271"/>
            <ac:spMk id="3" creationId="{DAC85EC0-616F-410F-BE49-397702F55ACC}"/>
          </ac:spMkLst>
        </pc:spChg>
      </pc:sldChg>
    </pc:docChg>
  </pc:docChgLst>
  <pc:docChgLst>
    <pc:chgData name="Thibaut JUZEAU" userId="b0006773-dc87-4b06-9a66-56a714a91882" providerId="ADAL" clId="{85A84146-82F2-4935-8E16-38BCB6A95261}"/>
    <pc:docChg chg="undo custSel mod addSld delSld modSld sldOrd">
      <pc:chgData name="Thibaut JUZEAU" userId="b0006773-dc87-4b06-9a66-56a714a91882" providerId="ADAL" clId="{85A84146-82F2-4935-8E16-38BCB6A95261}" dt="2020-06-23T14:11:36.078" v="6719" actId="6549"/>
      <pc:docMkLst>
        <pc:docMk/>
      </pc:docMkLst>
      <pc:sldChg chg="addSp delSp modSp modNotesTx">
        <pc:chgData name="Thibaut JUZEAU" userId="b0006773-dc87-4b06-9a66-56a714a91882" providerId="ADAL" clId="{85A84146-82F2-4935-8E16-38BCB6A95261}" dt="2020-06-23T13:50:44.015" v="6314" actId="20577"/>
        <pc:sldMkLst>
          <pc:docMk/>
          <pc:sldMk cId="3861484034" sldId="256"/>
        </pc:sldMkLst>
        <pc:spChg chg="mod">
          <ac:chgData name="Thibaut JUZEAU" userId="b0006773-dc87-4b06-9a66-56a714a91882" providerId="ADAL" clId="{85A84146-82F2-4935-8E16-38BCB6A95261}" dt="2020-06-22T14:30:28.482" v="1846" actId="313"/>
          <ac:spMkLst>
            <pc:docMk/>
            <pc:sldMk cId="3861484034" sldId="256"/>
            <ac:spMk id="3" creationId="{F3D5E939-CF1C-4410-80F8-ADB500B0F03D}"/>
          </ac:spMkLst>
        </pc:spChg>
        <pc:spChg chg="mod">
          <ac:chgData name="Thibaut JUZEAU" userId="b0006773-dc87-4b06-9a66-56a714a91882" providerId="ADAL" clId="{85A84146-82F2-4935-8E16-38BCB6A95261}" dt="2020-06-22T13:34:26.431" v="5" actId="207"/>
          <ac:spMkLst>
            <pc:docMk/>
            <pc:sldMk cId="3861484034" sldId="256"/>
            <ac:spMk id="4" creationId="{4F5D8DBE-D184-40D8-8F5C-0861E0DB62F9}"/>
          </ac:spMkLst>
        </pc:spChg>
        <pc:picChg chg="add del mod modCrop">
          <ac:chgData name="Thibaut JUZEAU" userId="b0006773-dc87-4b06-9a66-56a714a91882" providerId="ADAL" clId="{85A84146-82F2-4935-8E16-38BCB6A95261}" dt="2020-06-23T08:23:32.162" v="2480"/>
          <ac:picMkLst>
            <pc:docMk/>
            <pc:sldMk cId="3861484034" sldId="256"/>
            <ac:picMk id="9" creationId="{16532361-7CF6-4082-807A-404A67C01298}"/>
          </ac:picMkLst>
        </pc:picChg>
      </pc:sldChg>
      <pc:sldChg chg="modSp">
        <pc:chgData name="Thibaut JUZEAU" userId="b0006773-dc87-4b06-9a66-56a714a91882" providerId="ADAL" clId="{85A84146-82F2-4935-8E16-38BCB6A95261}" dt="2020-06-22T13:34:33.239" v="6" actId="207"/>
        <pc:sldMkLst>
          <pc:docMk/>
          <pc:sldMk cId="2417191150" sldId="257"/>
        </pc:sldMkLst>
        <pc:spChg chg="mod">
          <ac:chgData name="Thibaut JUZEAU" userId="b0006773-dc87-4b06-9a66-56a714a91882" providerId="ADAL" clId="{85A84146-82F2-4935-8E16-38BCB6A95261}" dt="2020-06-22T13:34:33.239" v="6" actId="207"/>
          <ac:spMkLst>
            <pc:docMk/>
            <pc:sldMk cId="2417191150" sldId="257"/>
            <ac:spMk id="3" creationId="{D3184676-5CF2-4838-8357-4D0A3062A840}"/>
          </ac:spMkLst>
        </pc:spChg>
      </pc:sldChg>
      <pc:sldChg chg="addSp delSp modSp modNotesTx">
        <pc:chgData name="Thibaut JUZEAU" userId="b0006773-dc87-4b06-9a66-56a714a91882" providerId="ADAL" clId="{85A84146-82F2-4935-8E16-38BCB6A95261}" dt="2020-06-23T11:53:39.131" v="4093" actId="20577"/>
        <pc:sldMkLst>
          <pc:docMk/>
          <pc:sldMk cId="807502684" sldId="259"/>
        </pc:sldMkLst>
        <pc:spChg chg="mod">
          <ac:chgData name="Thibaut JUZEAU" userId="b0006773-dc87-4b06-9a66-56a714a91882" providerId="ADAL" clId="{85A84146-82F2-4935-8E16-38BCB6A95261}" dt="2020-06-22T14:40:48.780" v="1865" actId="20577"/>
          <ac:spMkLst>
            <pc:docMk/>
            <pc:sldMk cId="807502684" sldId="259"/>
            <ac:spMk id="20" creationId="{D14CB9F4-EDDE-4B15-A41E-46A98B98AE3E}"/>
          </ac:spMkLst>
        </pc:spChg>
        <pc:picChg chg="add del mod">
          <ac:chgData name="Thibaut JUZEAU" userId="b0006773-dc87-4b06-9a66-56a714a91882" providerId="ADAL" clId="{85A84146-82F2-4935-8E16-38BCB6A95261}" dt="2020-06-22T14:34:47.399" v="1851" actId="478"/>
          <ac:picMkLst>
            <pc:docMk/>
            <pc:sldMk cId="807502684" sldId="259"/>
            <ac:picMk id="9" creationId="{3CA75CC7-56F6-44A3-AD17-3DD57ABE3CD9}"/>
          </ac:picMkLst>
        </pc:picChg>
        <pc:picChg chg="add mod">
          <ac:chgData name="Thibaut JUZEAU" userId="b0006773-dc87-4b06-9a66-56a714a91882" providerId="ADAL" clId="{85A84146-82F2-4935-8E16-38BCB6A95261}" dt="2020-06-22T14:41:14.003" v="1866" actId="1076"/>
          <ac:picMkLst>
            <pc:docMk/>
            <pc:sldMk cId="807502684" sldId="259"/>
            <ac:picMk id="11" creationId="{00A8C85F-0820-4BD5-A13D-5CC1C0E17C98}"/>
          </ac:picMkLst>
        </pc:picChg>
      </pc:sldChg>
      <pc:sldChg chg="addSp modSp add del modNotesTx">
        <pc:chgData name="Thibaut JUZEAU" userId="b0006773-dc87-4b06-9a66-56a714a91882" providerId="ADAL" clId="{85A84146-82F2-4935-8E16-38BCB6A95261}" dt="2020-06-23T13:36:36.375" v="6101" actId="2696"/>
        <pc:sldMkLst>
          <pc:docMk/>
          <pc:sldMk cId="2451627564" sldId="261"/>
        </pc:sldMkLst>
        <pc:spChg chg="mod">
          <ac:chgData name="Thibaut JUZEAU" userId="b0006773-dc87-4b06-9a66-56a714a91882" providerId="ADAL" clId="{85A84146-82F2-4935-8E16-38BCB6A95261}" dt="2020-06-22T14:42:18.867" v="1903" actId="20577"/>
          <ac:spMkLst>
            <pc:docMk/>
            <pc:sldMk cId="2451627564" sldId="261"/>
            <ac:spMk id="3" creationId="{9D3E25F8-893F-489D-BEDB-1393FA8F6A14}"/>
          </ac:spMkLst>
        </pc:spChg>
        <pc:spChg chg="add mod">
          <ac:chgData name="Thibaut JUZEAU" userId="b0006773-dc87-4b06-9a66-56a714a91882" providerId="ADAL" clId="{85A84146-82F2-4935-8E16-38BCB6A95261}" dt="2020-06-23T13:24:21.980" v="5999" actId="1076"/>
          <ac:spMkLst>
            <pc:docMk/>
            <pc:sldMk cId="2451627564" sldId="261"/>
            <ac:spMk id="9" creationId="{799F99F6-59AE-40EA-9CEB-2E1B1780D2F9}"/>
          </ac:spMkLst>
        </pc:spChg>
      </pc:sldChg>
      <pc:sldChg chg="addSp delSp modSp add">
        <pc:chgData name="Thibaut JUZEAU" userId="b0006773-dc87-4b06-9a66-56a714a91882" providerId="ADAL" clId="{85A84146-82F2-4935-8E16-38BCB6A95261}" dt="2020-06-22T13:38:47.824" v="286" actId="478"/>
        <pc:sldMkLst>
          <pc:docMk/>
          <pc:sldMk cId="1132175086" sldId="262"/>
        </pc:sldMkLst>
        <pc:spChg chg="del">
          <ac:chgData name="Thibaut JUZEAU" userId="b0006773-dc87-4b06-9a66-56a714a91882" providerId="ADAL" clId="{85A84146-82F2-4935-8E16-38BCB6A95261}" dt="2020-06-22T13:38:47.824" v="286" actId="478"/>
          <ac:spMkLst>
            <pc:docMk/>
            <pc:sldMk cId="1132175086" sldId="262"/>
            <ac:spMk id="3" creationId="{7E40C868-41B9-4FF1-94C4-627092405F74}"/>
          </ac:spMkLst>
        </pc:spChg>
        <pc:spChg chg="add mod">
          <ac:chgData name="Thibaut JUZEAU" userId="b0006773-dc87-4b06-9a66-56a714a91882" providerId="ADAL" clId="{85A84146-82F2-4935-8E16-38BCB6A95261}" dt="2020-06-22T13:34:46.497" v="8" actId="6549"/>
          <ac:spMkLst>
            <pc:docMk/>
            <pc:sldMk cId="1132175086" sldId="262"/>
            <ac:spMk id="4" creationId="{5CA83B73-3306-4A32-BE43-5FDC6CDEEBBC}"/>
          </ac:spMkLst>
        </pc:spChg>
      </pc:sldChg>
      <pc:sldChg chg="addSp delSp modSp add modNotesTx">
        <pc:chgData name="Thibaut JUZEAU" userId="b0006773-dc87-4b06-9a66-56a714a91882" providerId="ADAL" clId="{85A84146-82F2-4935-8E16-38BCB6A95261}" dt="2020-06-23T08:46:31.087" v="2531" actId="6549"/>
        <pc:sldMkLst>
          <pc:docMk/>
          <pc:sldMk cId="4267031012" sldId="263"/>
        </pc:sldMkLst>
        <pc:spChg chg="mod">
          <ac:chgData name="Thibaut JUZEAU" userId="b0006773-dc87-4b06-9a66-56a714a91882" providerId="ADAL" clId="{85A84146-82F2-4935-8E16-38BCB6A95261}" dt="2020-06-22T13:49:07.575" v="1127" actId="20577"/>
          <ac:spMkLst>
            <pc:docMk/>
            <pc:sldMk cId="4267031012" sldId="263"/>
            <ac:spMk id="2" creationId="{A1E7C06A-D082-453E-BA4A-D609A2FC6678}"/>
          </ac:spMkLst>
        </pc:spChg>
        <pc:spChg chg="del">
          <ac:chgData name="Thibaut JUZEAU" userId="b0006773-dc87-4b06-9a66-56a714a91882" providerId="ADAL" clId="{85A84146-82F2-4935-8E16-38BCB6A95261}" dt="2020-06-22T13:35:17.224" v="25" actId="478"/>
          <ac:spMkLst>
            <pc:docMk/>
            <pc:sldMk cId="4267031012" sldId="263"/>
            <ac:spMk id="3" creationId="{C5EF0803-B591-46D7-B826-B0A4A0276F22}"/>
          </ac:spMkLst>
        </pc:spChg>
        <pc:spChg chg="add del mod">
          <ac:chgData name="Thibaut JUZEAU" userId="b0006773-dc87-4b06-9a66-56a714a91882" providerId="ADAL" clId="{85A84146-82F2-4935-8E16-38BCB6A95261}" dt="2020-06-22T13:35:23.466" v="27" actId="478"/>
          <ac:spMkLst>
            <pc:docMk/>
            <pc:sldMk cId="4267031012" sldId="263"/>
            <ac:spMk id="5" creationId="{4F5F2145-EE20-4B56-ABD3-9B591AD3E1E8}"/>
          </ac:spMkLst>
        </pc:spChg>
        <pc:spChg chg="add mod">
          <ac:chgData name="Thibaut JUZEAU" userId="b0006773-dc87-4b06-9a66-56a714a91882" providerId="ADAL" clId="{85A84146-82F2-4935-8E16-38BCB6A95261}" dt="2020-06-22T14:46:26.057" v="1986" actId="20577"/>
          <ac:spMkLst>
            <pc:docMk/>
            <pc:sldMk cId="4267031012" sldId="263"/>
            <ac:spMk id="6" creationId="{7C62E015-B589-4C98-97E9-9E35CF05B881}"/>
          </ac:spMkLst>
        </pc:spChg>
        <pc:spChg chg="add del mod">
          <ac:chgData name="Thibaut JUZEAU" userId="b0006773-dc87-4b06-9a66-56a714a91882" providerId="ADAL" clId="{85A84146-82F2-4935-8E16-38BCB6A95261}" dt="2020-06-22T13:35:54.591" v="40" actId="478"/>
          <ac:spMkLst>
            <pc:docMk/>
            <pc:sldMk cId="4267031012" sldId="263"/>
            <ac:spMk id="7" creationId="{C994F973-6624-4E49-B4BF-8C422EB56774}"/>
          </ac:spMkLst>
        </pc:spChg>
        <pc:spChg chg="add del mod">
          <ac:chgData name="Thibaut JUZEAU" userId="b0006773-dc87-4b06-9a66-56a714a91882" providerId="ADAL" clId="{85A84146-82F2-4935-8E16-38BCB6A95261}" dt="2020-06-22T13:49:12.975" v="1128" actId="478"/>
          <ac:spMkLst>
            <pc:docMk/>
            <pc:sldMk cId="4267031012" sldId="263"/>
            <ac:spMk id="8" creationId="{636249E8-9BCA-4C59-B7EF-8EEF070AB607}"/>
          </ac:spMkLst>
        </pc:spChg>
        <pc:spChg chg="add del mod">
          <ac:chgData name="Thibaut JUZEAU" userId="b0006773-dc87-4b06-9a66-56a714a91882" providerId="ADAL" clId="{85A84146-82F2-4935-8E16-38BCB6A95261}" dt="2020-06-22T13:49:12.975" v="1128" actId="478"/>
          <ac:spMkLst>
            <pc:docMk/>
            <pc:sldMk cId="4267031012" sldId="263"/>
            <ac:spMk id="9" creationId="{C03C38C1-D2B5-4FEA-86FD-83A961BA633D}"/>
          </ac:spMkLst>
        </pc:spChg>
        <pc:spChg chg="add del mod">
          <ac:chgData name="Thibaut JUZEAU" userId="b0006773-dc87-4b06-9a66-56a714a91882" providerId="ADAL" clId="{85A84146-82F2-4935-8E16-38BCB6A95261}" dt="2020-06-22T13:49:18.497" v="1130" actId="478"/>
          <ac:spMkLst>
            <pc:docMk/>
            <pc:sldMk cId="4267031012" sldId="263"/>
            <ac:spMk id="10" creationId="{7A97D284-38FE-45E3-9C3C-B5181BC24D77}"/>
          </ac:spMkLst>
        </pc:spChg>
        <pc:spChg chg="add del mod">
          <ac:chgData name="Thibaut JUZEAU" userId="b0006773-dc87-4b06-9a66-56a714a91882" providerId="ADAL" clId="{85A84146-82F2-4935-8E16-38BCB6A95261}" dt="2020-06-22T13:49:12.975" v="1128" actId="478"/>
          <ac:spMkLst>
            <pc:docMk/>
            <pc:sldMk cId="4267031012" sldId="263"/>
            <ac:spMk id="11" creationId="{ADD27836-440A-47F8-8504-8E7B662E8626}"/>
          </ac:spMkLst>
        </pc:spChg>
        <pc:spChg chg="add del mod">
          <ac:chgData name="Thibaut JUZEAU" userId="b0006773-dc87-4b06-9a66-56a714a91882" providerId="ADAL" clId="{85A84146-82F2-4935-8E16-38BCB6A95261}" dt="2020-06-22T13:49:12.975" v="1128" actId="478"/>
          <ac:spMkLst>
            <pc:docMk/>
            <pc:sldMk cId="4267031012" sldId="263"/>
            <ac:spMk id="12" creationId="{F8FFFD83-9E41-45E4-9077-F96DD0275662}"/>
          </ac:spMkLst>
        </pc:spChg>
        <pc:spChg chg="add del mod">
          <ac:chgData name="Thibaut JUZEAU" userId="b0006773-dc87-4b06-9a66-56a714a91882" providerId="ADAL" clId="{85A84146-82F2-4935-8E16-38BCB6A95261}" dt="2020-06-22T13:49:15.240" v="1129" actId="478"/>
          <ac:spMkLst>
            <pc:docMk/>
            <pc:sldMk cId="4267031012" sldId="263"/>
            <ac:spMk id="13" creationId="{2FC1111E-E44E-4063-B829-A44C33C87B26}"/>
          </ac:spMkLst>
        </pc:spChg>
      </pc:sldChg>
      <pc:sldChg chg="addSp delSp modSp add modAnim modNotesTx">
        <pc:chgData name="Thibaut JUZEAU" userId="b0006773-dc87-4b06-9a66-56a714a91882" providerId="ADAL" clId="{85A84146-82F2-4935-8E16-38BCB6A95261}" dt="2020-06-23T12:05:22.628" v="4774" actId="20577"/>
        <pc:sldMkLst>
          <pc:docMk/>
          <pc:sldMk cId="2742255382" sldId="264"/>
        </pc:sldMkLst>
        <pc:spChg chg="mod">
          <ac:chgData name="Thibaut JUZEAU" userId="b0006773-dc87-4b06-9a66-56a714a91882" providerId="ADAL" clId="{85A84146-82F2-4935-8E16-38BCB6A95261}" dt="2020-06-22T14:45:01.339" v="1937" actId="207"/>
          <ac:spMkLst>
            <pc:docMk/>
            <pc:sldMk cId="2742255382" sldId="264"/>
            <ac:spMk id="2" creationId="{A1E7C06A-D082-453E-BA4A-D609A2FC6678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6" creationId="{7C62E015-B589-4C98-97E9-9E35CF05B881}"/>
          </ac:spMkLst>
        </pc:spChg>
        <pc:spChg chg="add mod">
          <ac:chgData name="Thibaut JUZEAU" userId="b0006773-dc87-4b06-9a66-56a714a91882" providerId="ADAL" clId="{85A84146-82F2-4935-8E16-38BCB6A95261}" dt="2020-06-22T14:25:41.990" v="1735" actId="14100"/>
          <ac:spMkLst>
            <pc:docMk/>
            <pc:sldMk cId="2742255382" sldId="264"/>
            <ac:spMk id="7" creationId="{BBAD3961-7CCB-4003-9F49-0392C40C7947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8" creationId="{636249E8-9BCA-4C59-B7EF-8EEF070AB607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9" creationId="{C03C38C1-D2B5-4FEA-86FD-83A961BA633D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10" creationId="{7A97D284-38FE-45E3-9C3C-B5181BC24D77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11" creationId="{ADD27836-440A-47F8-8504-8E7B662E8626}"/>
          </ac:spMkLst>
        </pc:spChg>
        <pc:spChg chg="del">
          <ac:chgData name="Thibaut JUZEAU" userId="b0006773-dc87-4b06-9a66-56a714a91882" providerId="ADAL" clId="{85A84146-82F2-4935-8E16-38BCB6A95261}" dt="2020-06-22T13:39:47.012" v="287" actId="478"/>
          <ac:spMkLst>
            <pc:docMk/>
            <pc:sldMk cId="2742255382" sldId="264"/>
            <ac:spMk id="12" creationId="{F8FFFD83-9E41-45E4-9077-F96DD0275662}"/>
          </ac:spMkLst>
        </pc:s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15" creationId="{8490F5A6-655B-45B9-A83C-C6C99D3029EC}"/>
          </ac:grpSpMkLst>
        </pc:gr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18" creationId="{E12365C4-290E-4A89-AD75-0D668B7F3532}"/>
          </ac:grpSpMkLst>
        </pc:gr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21" creationId="{B92DA14F-7380-4B35-9E41-1AB59E51F25C}"/>
          </ac:grpSpMkLst>
        </pc:gr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24" creationId="{46B60416-81AC-4F7D-BEA4-04BF48A28D10}"/>
          </ac:grpSpMkLst>
        </pc:gr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27" creationId="{E35A2B0B-F94D-4819-BAB6-06AFF93591F3}"/>
          </ac:grpSpMkLst>
        </pc:grpChg>
        <pc:grpChg chg="add mod">
          <ac:chgData name="Thibaut JUZEAU" userId="b0006773-dc87-4b06-9a66-56a714a91882" providerId="ADAL" clId="{85A84146-82F2-4935-8E16-38BCB6A95261}" dt="2020-06-22T14:48:01.279" v="1995" actId="1076"/>
          <ac:grpSpMkLst>
            <pc:docMk/>
            <pc:sldMk cId="2742255382" sldId="264"/>
            <ac:grpSpMk id="30" creationId="{10EF5CBB-9D1B-4A13-A14D-3BEA91C00FA8}"/>
          </ac:grpSpMkLst>
        </pc:grpChg>
        <pc:picChg chg="add del mod">
          <ac:chgData name="Thibaut JUZEAU" userId="b0006773-dc87-4b06-9a66-56a714a91882" providerId="ADAL" clId="{85A84146-82F2-4935-8E16-38BCB6A95261}" dt="2020-06-22T13:42:13.883" v="293" actId="478"/>
          <ac:picMkLst>
            <pc:docMk/>
            <pc:sldMk cId="2742255382" sldId="264"/>
            <ac:picMk id="3" creationId="{C5DC3F0E-06BE-4C75-B7EE-DBC5F80C84F1}"/>
          </ac:picMkLst>
        </pc:picChg>
        <pc:picChg chg="add mod">
          <ac:chgData name="Thibaut JUZEAU" userId="b0006773-dc87-4b06-9a66-56a714a91882" providerId="ADAL" clId="{85A84146-82F2-4935-8E16-38BCB6A95261}" dt="2020-06-22T13:42:21.368" v="298" actId="1076"/>
          <ac:picMkLst>
            <pc:docMk/>
            <pc:sldMk cId="2742255382" sldId="264"/>
            <ac:picMk id="5" creationId="{B01064CD-2FE3-401A-A5C7-561D7839B1DF}"/>
          </ac:picMkLst>
        </pc:picChg>
        <pc:picChg chg="mod">
          <ac:chgData name="Thibaut JUZEAU" userId="b0006773-dc87-4b06-9a66-56a714a91882" providerId="ADAL" clId="{85A84146-82F2-4935-8E16-38BCB6A95261}" dt="2020-06-22T14:48:47.080" v="2008" actId="170"/>
          <ac:picMkLst>
            <pc:docMk/>
            <pc:sldMk cId="2742255382" sldId="264"/>
            <ac:picMk id="1028" creationId="{1BE0D895-AB36-4892-93E6-272039D9B10E}"/>
          </ac:picMkLst>
        </pc:picChg>
      </pc:sldChg>
      <pc:sldChg chg="addSp delSp modSp add modNotesTx">
        <pc:chgData name="Thibaut JUZEAU" userId="b0006773-dc87-4b06-9a66-56a714a91882" providerId="ADAL" clId="{85A84146-82F2-4935-8E16-38BCB6A95261}" dt="2020-06-23T11:52:56.440" v="4058" actId="20577"/>
        <pc:sldMkLst>
          <pc:docMk/>
          <pc:sldMk cId="1303124832" sldId="265"/>
        </pc:sldMkLst>
        <pc:spChg chg="mod">
          <ac:chgData name="Thibaut JUZEAU" userId="b0006773-dc87-4b06-9a66-56a714a91882" providerId="ADAL" clId="{85A84146-82F2-4935-8E16-38BCB6A95261}" dt="2020-06-22T13:44:12.102" v="440" actId="20577"/>
          <ac:spMkLst>
            <pc:docMk/>
            <pc:sldMk cId="1303124832" sldId="265"/>
            <ac:spMk id="2" creationId="{A1E7C06A-D082-453E-BA4A-D609A2FC6678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6" creationId="{7C62E015-B589-4C98-97E9-9E35CF05B881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8" creationId="{636249E8-9BCA-4C59-B7EF-8EEF070AB607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9" creationId="{C03C38C1-D2B5-4FEA-86FD-83A961BA633D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10" creationId="{7A97D284-38FE-45E3-9C3C-B5181BC24D77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11" creationId="{ADD27836-440A-47F8-8504-8E7B662E8626}"/>
          </ac:spMkLst>
        </pc:spChg>
        <pc:spChg chg="del">
          <ac:chgData name="Thibaut JUZEAU" userId="b0006773-dc87-4b06-9a66-56a714a91882" providerId="ADAL" clId="{85A84146-82F2-4935-8E16-38BCB6A95261}" dt="2020-06-22T13:42:41.702" v="326" actId="478"/>
          <ac:spMkLst>
            <pc:docMk/>
            <pc:sldMk cId="1303124832" sldId="265"/>
            <ac:spMk id="12" creationId="{F8FFFD83-9E41-45E4-9077-F96DD0275662}"/>
          </ac:spMkLst>
        </pc:spChg>
        <pc:spChg chg="del">
          <ac:chgData name="Thibaut JUZEAU" userId="b0006773-dc87-4b06-9a66-56a714a91882" providerId="ADAL" clId="{85A84146-82F2-4935-8E16-38BCB6A95261}" dt="2020-06-22T13:42:43.644" v="327" actId="478"/>
          <ac:spMkLst>
            <pc:docMk/>
            <pc:sldMk cId="1303124832" sldId="265"/>
            <ac:spMk id="13" creationId="{2FC1111E-E44E-4063-B829-A44C33C87B26}"/>
          </ac:spMkLst>
        </pc:spChg>
        <pc:spChg chg="add mod">
          <ac:chgData name="Thibaut JUZEAU" userId="b0006773-dc87-4b06-9a66-56a714a91882" providerId="ADAL" clId="{85A84146-82F2-4935-8E16-38BCB6A95261}" dt="2020-06-22T13:56:06.579" v="1595" actId="5793"/>
          <ac:spMkLst>
            <pc:docMk/>
            <pc:sldMk cId="1303124832" sldId="265"/>
            <ac:spMk id="14" creationId="{F72FC159-0A6C-4E99-90BC-3E52D6D6424C}"/>
          </ac:spMkLst>
        </pc:spChg>
        <pc:spChg chg="add mod">
          <ac:chgData name="Thibaut JUZEAU" userId="b0006773-dc87-4b06-9a66-56a714a91882" providerId="ADAL" clId="{85A84146-82F2-4935-8E16-38BCB6A95261}" dt="2020-06-22T13:56:10.056" v="1601" actId="5793"/>
          <ac:spMkLst>
            <pc:docMk/>
            <pc:sldMk cId="1303124832" sldId="265"/>
            <ac:spMk id="15" creationId="{F87F7A86-E566-4EC9-8B07-7792AE58BC2D}"/>
          </ac:spMkLst>
        </pc:spChg>
        <pc:spChg chg="add mod">
          <ac:chgData name="Thibaut JUZEAU" userId="b0006773-dc87-4b06-9a66-56a714a91882" providerId="ADAL" clId="{85A84146-82F2-4935-8E16-38BCB6A95261}" dt="2020-06-22T13:56:03.577" v="1589" actId="5793"/>
          <ac:spMkLst>
            <pc:docMk/>
            <pc:sldMk cId="1303124832" sldId="265"/>
            <ac:spMk id="16" creationId="{232A2066-5D01-4B82-8A6C-7DB8748F5E47}"/>
          </ac:spMkLst>
        </pc:spChg>
        <pc:spChg chg="add mod">
          <ac:chgData name="Thibaut JUZEAU" userId="b0006773-dc87-4b06-9a66-56a714a91882" providerId="ADAL" clId="{85A84146-82F2-4935-8E16-38BCB6A95261}" dt="2020-06-22T13:43:31.506" v="388" actId="1076"/>
          <ac:spMkLst>
            <pc:docMk/>
            <pc:sldMk cId="1303124832" sldId="265"/>
            <ac:spMk id="17" creationId="{5500DFB7-286D-4DD3-8E59-CCF63857D9C1}"/>
          </ac:spMkLst>
        </pc:spChg>
      </pc:sldChg>
      <pc:sldChg chg="addSp delSp modSp add">
        <pc:chgData name="Thibaut JUZEAU" userId="b0006773-dc87-4b06-9a66-56a714a91882" providerId="ADAL" clId="{85A84146-82F2-4935-8E16-38BCB6A95261}" dt="2020-06-22T14:20:50.160" v="1653" actId="1076"/>
        <pc:sldMkLst>
          <pc:docMk/>
          <pc:sldMk cId="250778076" sldId="266"/>
        </pc:sldMkLst>
        <pc:spChg chg="add mod">
          <ac:chgData name="Thibaut JUZEAU" userId="b0006773-dc87-4b06-9a66-56a714a91882" providerId="ADAL" clId="{85A84146-82F2-4935-8E16-38BCB6A95261}" dt="2020-06-22T13:55:00.682" v="1583" actId="20577"/>
          <ac:spMkLst>
            <pc:docMk/>
            <pc:sldMk cId="250778076" sldId="266"/>
            <ac:spMk id="3" creationId="{FB62C34E-AC2D-4596-8881-4B6694091F3E}"/>
          </ac:spMkLst>
        </pc:spChg>
        <pc:picChg chg="del">
          <ac:chgData name="Thibaut JUZEAU" userId="b0006773-dc87-4b06-9a66-56a714a91882" providerId="ADAL" clId="{85A84146-82F2-4935-8E16-38BCB6A95261}" dt="2020-06-22T13:44:34.338" v="455" actId="478"/>
          <ac:picMkLst>
            <pc:docMk/>
            <pc:sldMk cId="250778076" sldId="266"/>
            <ac:picMk id="5" creationId="{B01064CD-2FE3-401A-A5C7-561D7839B1DF}"/>
          </ac:picMkLst>
        </pc:picChg>
        <pc:picChg chg="mod">
          <ac:chgData name="Thibaut JUZEAU" userId="b0006773-dc87-4b06-9a66-56a714a91882" providerId="ADAL" clId="{85A84146-82F2-4935-8E16-38BCB6A95261}" dt="2020-06-22T14:20:50.160" v="1653" actId="1076"/>
          <ac:picMkLst>
            <pc:docMk/>
            <pc:sldMk cId="250778076" sldId="266"/>
            <ac:picMk id="6" creationId="{B02D8327-9BAF-48A8-B3A8-DD09C8F7260B}"/>
          </ac:picMkLst>
        </pc:picChg>
      </pc:sldChg>
      <pc:sldChg chg="modSp add ord">
        <pc:chgData name="Thibaut JUZEAU" userId="b0006773-dc87-4b06-9a66-56a714a91882" providerId="ADAL" clId="{85A84146-82F2-4935-8E16-38BCB6A95261}" dt="2020-06-22T13:47:03.476" v="832"/>
        <pc:sldMkLst>
          <pc:docMk/>
          <pc:sldMk cId="2213422830" sldId="267"/>
        </pc:sldMkLst>
        <pc:spChg chg="mod">
          <ac:chgData name="Thibaut JUZEAU" userId="b0006773-dc87-4b06-9a66-56a714a91882" providerId="ADAL" clId="{85A84146-82F2-4935-8E16-38BCB6A95261}" dt="2020-06-22T13:45:32.081" v="626" actId="20577"/>
          <ac:spMkLst>
            <pc:docMk/>
            <pc:sldMk cId="2213422830" sldId="267"/>
            <ac:spMk id="2" creationId="{A1E7C06A-D082-453E-BA4A-D609A2FC6678}"/>
          </ac:spMkLst>
        </pc:spChg>
        <pc:spChg chg="mod">
          <ac:chgData name="Thibaut JUZEAU" userId="b0006773-dc87-4b06-9a66-56a714a91882" providerId="ADAL" clId="{85A84146-82F2-4935-8E16-38BCB6A95261}" dt="2020-06-22T13:46:26.142" v="831" actId="20577"/>
          <ac:spMkLst>
            <pc:docMk/>
            <pc:sldMk cId="2213422830" sldId="267"/>
            <ac:spMk id="3" creationId="{FB62C34E-AC2D-4596-8881-4B6694091F3E}"/>
          </ac:spMkLst>
        </pc:spChg>
      </pc:sldChg>
      <pc:sldChg chg="modSp add">
        <pc:chgData name="Thibaut JUZEAU" userId="b0006773-dc87-4b06-9a66-56a714a91882" providerId="ADAL" clId="{85A84146-82F2-4935-8E16-38BCB6A95261}" dt="2020-06-22T13:47:52.032" v="954" actId="20577"/>
        <pc:sldMkLst>
          <pc:docMk/>
          <pc:sldMk cId="1549794972" sldId="268"/>
        </pc:sldMkLst>
        <pc:spChg chg="mod">
          <ac:chgData name="Thibaut JUZEAU" userId="b0006773-dc87-4b06-9a66-56a714a91882" providerId="ADAL" clId="{85A84146-82F2-4935-8E16-38BCB6A95261}" dt="2020-06-22T13:47:30.654" v="885" actId="20577"/>
          <ac:spMkLst>
            <pc:docMk/>
            <pc:sldMk cId="1549794972" sldId="268"/>
            <ac:spMk id="2" creationId="{A1E7C06A-D082-453E-BA4A-D609A2FC6678}"/>
          </ac:spMkLst>
        </pc:spChg>
        <pc:spChg chg="mod">
          <ac:chgData name="Thibaut JUZEAU" userId="b0006773-dc87-4b06-9a66-56a714a91882" providerId="ADAL" clId="{85A84146-82F2-4935-8E16-38BCB6A95261}" dt="2020-06-22T13:47:52.032" v="954" actId="20577"/>
          <ac:spMkLst>
            <pc:docMk/>
            <pc:sldMk cId="1549794972" sldId="268"/>
            <ac:spMk id="3" creationId="{FB62C34E-AC2D-4596-8881-4B6694091F3E}"/>
          </ac:spMkLst>
        </pc:spChg>
      </pc:sldChg>
      <pc:sldChg chg="modSp add">
        <pc:chgData name="Thibaut JUZEAU" userId="b0006773-dc87-4b06-9a66-56a714a91882" providerId="ADAL" clId="{85A84146-82F2-4935-8E16-38BCB6A95261}" dt="2020-06-22T13:48:44.894" v="1102" actId="20577"/>
        <pc:sldMkLst>
          <pc:docMk/>
          <pc:sldMk cId="664091050" sldId="269"/>
        </pc:sldMkLst>
        <pc:spChg chg="mod">
          <ac:chgData name="Thibaut JUZEAU" userId="b0006773-dc87-4b06-9a66-56a714a91882" providerId="ADAL" clId="{85A84146-82F2-4935-8E16-38BCB6A95261}" dt="2020-06-22T13:48:07.201" v="975" actId="20577"/>
          <ac:spMkLst>
            <pc:docMk/>
            <pc:sldMk cId="664091050" sldId="269"/>
            <ac:spMk id="2" creationId="{A1E7C06A-D082-453E-BA4A-D609A2FC6678}"/>
          </ac:spMkLst>
        </pc:spChg>
        <pc:spChg chg="mod">
          <ac:chgData name="Thibaut JUZEAU" userId="b0006773-dc87-4b06-9a66-56a714a91882" providerId="ADAL" clId="{85A84146-82F2-4935-8E16-38BCB6A95261}" dt="2020-06-22T13:48:44.894" v="1102" actId="20577"/>
          <ac:spMkLst>
            <pc:docMk/>
            <pc:sldMk cId="664091050" sldId="269"/>
            <ac:spMk id="3" creationId="{FB62C34E-AC2D-4596-8881-4B6694091F3E}"/>
          </ac:spMkLst>
        </pc:spChg>
      </pc:sldChg>
      <pc:sldChg chg="addSp delSp modSp add modAnim modNotesTx">
        <pc:chgData name="Thibaut JUZEAU" userId="b0006773-dc87-4b06-9a66-56a714a91882" providerId="ADAL" clId="{85A84146-82F2-4935-8E16-38BCB6A95261}" dt="2020-06-23T12:04:12.290" v="4770" actId="20577"/>
        <pc:sldMkLst>
          <pc:docMk/>
          <pc:sldMk cId="3586743913" sldId="270"/>
        </pc:sldMkLst>
        <pc:spChg chg="mod">
          <ac:chgData name="Thibaut JUZEAU" userId="b0006773-dc87-4b06-9a66-56a714a91882" providerId="ADAL" clId="{85A84146-82F2-4935-8E16-38BCB6A95261}" dt="2020-06-22T14:44:56.489" v="1936" actId="207"/>
          <ac:spMkLst>
            <pc:docMk/>
            <pc:sldMk cId="3586743913" sldId="270"/>
            <ac:spMk id="2" creationId="{A1E7C06A-D082-453E-BA4A-D609A2FC6678}"/>
          </ac:spMkLst>
        </pc:spChg>
        <pc:spChg chg="del mod">
          <ac:chgData name="Thibaut JUZEAU" userId="b0006773-dc87-4b06-9a66-56a714a91882" providerId="ADAL" clId="{85A84146-82F2-4935-8E16-38BCB6A95261}" dt="2020-06-22T14:43:53.241" v="1918" actId="478"/>
          <ac:spMkLst>
            <pc:docMk/>
            <pc:sldMk cId="3586743913" sldId="270"/>
            <ac:spMk id="3" creationId="{B7240FA5-4CD6-437A-A29E-63CE9C679088}"/>
          </ac:spMkLst>
        </pc:spChg>
        <pc:spChg chg="mod">
          <ac:chgData name="Thibaut JUZEAU" userId="b0006773-dc87-4b06-9a66-56a714a91882" providerId="ADAL" clId="{85A84146-82F2-4935-8E16-38BCB6A95261}" dt="2020-06-22T14:47:24.753" v="1988" actId="164"/>
          <ac:spMkLst>
            <pc:docMk/>
            <pc:sldMk cId="3586743913" sldId="270"/>
            <ac:spMk id="6" creationId="{7C62E015-B589-4C98-97E9-9E35CF05B881}"/>
          </ac:spMkLst>
        </pc:spChg>
        <pc:spChg chg="mod">
          <ac:chgData name="Thibaut JUZEAU" userId="b0006773-dc87-4b06-9a66-56a714a91882" providerId="ADAL" clId="{85A84146-82F2-4935-8E16-38BCB6A95261}" dt="2020-06-22T14:47:29.112" v="1989" actId="164"/>
          <ac:spMkLst>
            <pc:docMk/>
            <pc:sldMk cId="3586743913" sldId="270"/>
            <ac:spMk id="8" creationId="{636249E8-9BCA-4C59-B7EF-8EEF070AB607}"/>
          </ac:spMkLst>
        </pc:spChg>
        <pc:spChg chg="mod">
          <ac:chgData name="Thibaut JUZEAU" userId="b0006773-dc87-4b06-9a66-56a714a91882" providerId="ADAL" clId="{85A84146-82F2-4935-8E16-38BCB6A95261}" dt="2020-06-22T14:47:33.797" v="1990" actId="164"/>
          <ac:spMkLst>
            <pc:docMk/>
            <pc:sldMk cId="3586743913" sldId="270"/>
            <ac:spMk id="9" creationId="{C03C38C1-D2B5-4FEA-86FD-83A961BA633D}"/>
          </ac:spMkLst>
        </pc:spChg>
        <pc:spChg chg="mod">
          <ac:chgData name="Thibaut JUZEAU" userId="b0006773-dc87-4b06-9a66-56a714a91882" providerId="ADAL" clId="{85A84146-82F2-4935-8E16-38BCB6A95261}" dt="2020-06-22T14:47:38.322" v="1991" actId="164"/>
          <ac:spMkLst>
            <pc:docMk/>
            <pc:sldMk cId="3586743913" sldId="270"/>
            <ac:spMk id="10" creationId="{7A97D284-38FE-45E3-9C3C-B5181BC24D77}"/>
          </ac:spMkLst>
        </pc:spChg>
        <pc:spChg chg="mod">
          <ac:chgData name="Thibaut JUZEAU" userId="b0006773-dc87-4b06-9a66-56a714a91882" providerId="ADAL" clId="{85A84146-82F2-4935-8E16-38BCB6A95261}" dt="2020-06-22T14:47:44.769" v="1992" actId="164"/>
          <ac:spMkLst>
            <pc:docMk/>
            <pc:sldMk cId="3586743913" sldId="270"/>
            <ac:spMk id="11" creationId="{ADD27836-440A-47F8-8504-8E7B662E8626}"/>
          </ac:spMkLst>
        </pc:spChg>
        <pc:spChg chg="mod">
          <ac:chgData name="Thibaut JUZEAU" userId="b0006773-dc87-4b06-9a66-56a714a91882" providerId="ADAL" clId="{85A84146-82F2-4935-8E16-38BCB6A95261}" dt="2020-06-22T14:47:51.430" v="1993" actId="164"/>
          <ac:spMkLst>
            <pc:docMk/>
            <pc:sldMk cId="3586743913" sldId="270"/>
            <ac:spMk id="12" creationId="{F8FFFD83-9E41-45E4-9077-F96DD0275662}"/>
          </ac:spMkLst>
        </pc:spChg>
        <pc:spChg chg="add mod">
          <ac:chgData name="Thibaut JUZEAU" userId="b0006773-dc87-4b06-9a66-56a714a91882" providerId="ADAL" clId="{85A84146-82F2-4935-8E16-38BCB6A95261}" dt="2020-06-22T14:37:17.416" v="1864" actId="1076"/>
          <ac:spMkLst>
            <pc:docMk/>
            <pc:sldMk cId="3586743913" sldId="270"/>
            <ac:spMk id="19" creationId="{83F2C774-B2C8-468F-BFBC-2601EEE8E942}"/>
          </ac:spMkLst>
        </pc:spChg>
        <pc:spChg chg="add mod">
          <ac:chgData name="Thibaut JUZEAU" userId="b0006773-dc87-4b06-9a66-56a714a91882" providerId="ADAL" clId="{85A84146-82F2-4935-8E16-38BCB6A95261}" dt="2020-06-22T14:43:57.538" v="1919" actId="1076"/>
          <ac:spMkLst>
            <pc:docMk/>
            <pc:sldMk cId="3586743913" sldId="270"/>
            <ac:spMk id="21" creationId="{1E1DE8A4-3618-45AE-BF1D-F8E3AC23CEAF}"/>
          </ac:spMkLst>
        </pc:spChg>
        <pc:grpChg chg="add mod">
          <ac:chgData name="Thibaut JUZEAU" userId="b0006773-dc87-4b06-9a66-56a714a91882" providerId="ADAL" clId="{85A84146-82F2-4935-8E16-38BCB6A95261}" dt="2020-06-22T14:47:24.753" v="1988" actId="164"/>
          <ac:grpSpMkLst>
            <pc:docMk/>
            <pc:sldMk cId="3586743913" sldId="270"/>
            <ac:grpSpMk id="7" creationId="{7E783624-0623-41DD-97AA-101AB4E1C79C}"/>
          </ac:grpSpMkLst>
        </pc:grpChg>
        <pc:grpChg chg="add mod">
          <ac:chgData name="Thibaut JUZEAU" userId="b0006773-dc87-4b06-9a66-56a714a91882" providerId="ADAL" clId="{85A84146-82F2-4935-8E16-38BCB6A95261}" dt="2020-06-22T14:47:29.112" v="1989" actId="164"/>
          <ac:grpSpMkLst>
            <pc:docMk/>
            <pc:sldMk cId="3586743913" sldId="270"/>
            <ac:grpSpMk id="15" creationId="{38A307F8-95A7-40D0-8BD9-1527C4CC230B}"/>
          </ac:grpSpMkLst>
        </pc:grpChg>
        <pc:grpChg chg="add mod">
          <ac:chgData name="Thibaut JUZEAU" userId="b0006773-dc87-4b06-9a66-56a714a91882" providerId="ADAL" clId="{85A84146-82F2-4935-8E16-38BCB6A95261}" dt="2020-06-22T14:47:33.797" v="1990" actId="164"/>
          <ac:grpSpMkLst>
            <pc:docMk/>
            <pc:sldMk cId="3586743913" sldId="270"/>
            <ac:grpSpMk id="17" creationId="{CA6492AD-38E2-4DB7-88EB-693155BFB89C}"/>
          </ac:grpSpMkLst>
        </pc:grpChg>
        <pc:grpChg chg="add mod">
          <ac:chgData name="Thibaut JUZEAU" userId="b0006773-dc87-4b06-9a66-56a714a91882" providerId="ADAL" clId="{85A84146-82F2-4935-8E16-38BCB6A95261}" dt="2020-06-22T14:47:38.322" v="1991" actId="164"/>
          <ac:grpSpMkLst>
            <pc:docMk/>
            <pc:sldMk cId="3586743913" sldId="270"/>
            <ac:grpSpMk id="23" creationId="{0CCC1528-B4D1-4D56-916E-2677371E3013}"/>
          </ac:grpSpMkLst>
        </pc:grpChg>
        <pc:grpChg chg="add mod">
          <ac:chgData name="Thibaut JUZEAU" userId="b0006773-dc87-4b06-9a66-56a714a91882" providerId="ADAL" clId="{85A84146-82F2-4935-8E16-38BCB6A95261}" dt="2020-06-22T14:47:44.769" v="1992" actId="164"/>
          <ac:grpSpMkLst>
            <pc:docMk/>
            <pc:sldMk cId="3586743913" sldId="270"/>
            <ac:grpSpMk id="24" creationId="{00EC9CC1-733F-4AC7-AB45-8AC02B41767B}"/>
          </ac:grpSpMkLst>
        </pc:grpChg>
        <pc:grpChg chg="add mod">
          <ac:chgData name="Thibaut JUZEAU" userId="b0006773-dc87-4b06-9a66-56a714a91882" providerId="ADAL" clId="{85A84146-82F2-4935-8E16-38BCB6A95261}" dt="2020-06-22T14:47:51.430" v="1993" actId="164"/>
          <ac:grpSpMkLst>
            <pc:docMk/>
            <pc:sldMk cId="3586743913" sldId="270"/>
            <ac:grpSpMk id="25" creationId="{1364FE60-005B-419E-8C59-A3DACF4778CE}"/>
          </ac:grpSpMkLst>
        </pc:grpChg>
        <pc:picChg chg="mod">
          <ac:chgData name="Thibaut JUZEAU" userId="b0006773-dc87-4b06-9a66-56a714a91882" providerId="ADAL" clId="{85A84146-82F2-4935-8E16-38BCB6A95261}" dt="2020-06-22T14:47:44.769" v="1992" actId="164"/>
          <ac:picMkLst>
            <pc:docMk/>
            <pc:sldMk cId="3586743913" sldId="270"/>
            <ac:picMk id="5" creationId="{DB6A1571-FC76-47C0-83E6-972D9F9FCF6F}"/>
          </ac:picMkLst>
        </pc:picChg>
        <pc:picChg chg="mod">
          <ac:chgData name="Thibaut JUZEAU" userId="b0006773-dc87-4b06-9a66-56a714a91882" providerId="ADAL" clId="{85A84146-82F2-4935-8E16-38BCB6A95261}" dt="2020-06-22T14:47:33.797" v="1990" actId="164"/>
          <ac:picMkLst>
            <pc:docMk/>
            <pc:sldMk cId="3586743913" sldId="270"/>
            <ac:picMk id="14" creationId="{FF3C35FB-B236-4A17-96CA-EF02FCFE46AC}"/>
          </ac:picMkLst>
        </pc:picChg>
        <pc:picChg chg="mod">
          <ac:chgData name="Thibaut JUZEAU" userId="b0006773-dc87-4b06-9a66-56a714a91882" providerId="ADAL" clId="{85A84146-82F2-4935-8E16-38BCB6A95261}" dt="2020-06-22T14:47:29.112" v="1989" actId="164"/>
          <ac:picMkLst>
            <pc:docMk/>
            <pc:sldMk cId="3586743913" sldId="270"/>
            <ac:picMk id="16" creationId="{5A7C4941-5E72-42A3-8928-EB6F8AA51ADD}"/>
          </ac:picMkLst>
        </pc:picChg>
        <pc:picChg chg="mod">
          <ac:chgData name="Thibaut JUZEAU" userId="b0006773-dc87-4b06-9a66-56a714a91882" providerId="ADAL" clId="{85A84146-82F2-4935-8E16-38BCB6A95261}" dt="2020-06-22T14:47:24.753" v="1988" actId="164"/>
          <ac:picMkLst>
            <pc:docMk/>
            <pc:sldMk cId="3586743913" sldId="270"/>
            <ac:picMk id="18" creationId="{B21A7B0D-60F0-42A2-B55B-E5D9FD7CD64D}"/>
          </ac:picMkLst>
        </pc:picChg>
        <pc:picChg chg="mod">
          <ac:chgData name="Thibaut JUZEAU" userId="b0006773-dc87-4b06-9a66-56a714a91882" providerId="ADAL" clId="{85A84146-82F2-4935-8E16-38BCB6A95261}" dt="2020-06-22T14:47:51.430" v="1993" actId="164"/>
          <ac:picMkLst>
            <pc:docMk/>
            <pc:sldMk cId="3586743913" sldId="270"/>
            <ac:picMk id="20" creationId="{D97C71D5-BCE5-4224-A094-CE0005A98617}"/>
          </ac:picMkLst>
        </pc:picChg>
        <pc:picChg chg="mod">
          <ac:chgData name="Thibaut JUZEAU" userId="b0006773-dc87-4b06-9a66-56a714a91882" providerId="ADAL" clId="{85A84146-82F2-4935-8E16-38BCB6A95261}" dt="2020-06-22T14:47:38.322" v="1991" actId="164"/>
          <ac:picMkLst>
            <pc:docMk/>
            <pc:sldMk cId="3586743913" sldId="270"/>
            <ac:picMk id="22" creationId="{CA180378-B8B2-4B85-9AFF-AF2D62504D42}"/>
          </ac:picMkLst>
        </pc:picChg>
      </pc:sldChg>
      <pc:sldChg chg="addSp delSp modSp add mod ord setBg delDesignElem modNotesTx">
        <pc:chgData name="Thibaut JUZEAU" userId="b0006773-dc87-4b06-9a66-56a714a91882" providerId="ADAL" clId="{85A84146-82F2-4935-8E16-38BCB6A95261}" dt="2020-06-23T13:54:39.740" v="6718" actId="20577"/>
        <pc:sldMkLst>
          <pc:docMk/>
          <pc:sldMk cId="1516434353" sldId="271"/>
        </pc:sldMkLst>
        <pc:spChg chg="del">
          <ac:chgData name="Thibaut JUZEAU" userId="b0006773-dc87-4b06-9a66-56a714a91882" providerId="ADAL" clId="{85A84146-82F2-4935-8E16-38BCB6A95261}" dt="2020-06-23T13:22:20.401" v="5911" actId="478"/>
          <ac:spMkLst>
            <pc:docMk/>
            <pc:sldMk cId="1516434353" sldId="271"/>
            <ac:spMk id="2" creationId="{D8EB86BA-8B34-4695-8D54-CCFDA32AC380}"/>
          </ac:spMkLst>
        </pc:spChg>
        <pc:spChg chg="add del">
          <ac:chgData name="Thibaut JUZEAU" userId="b0006773-dc87-4b06-9a66-56a714a91882" providerId="ADAL" clId="{85A84146-82F2-4935-8E16-38BCB6A95261}" dt="2020-06-23T13:22:30.171" v="5914" actId="478"/>
          <ac:spMkLst>
            <pc:docMk/>
            <pc:sldMk cId="1516434353" sldId="271"/>
            <ac:spMk id="3" creationId="{9D3E25F8-893F-489D-BEDB-1393FA8F6A14}"/>
          </ac:spMkLst>
        </pc:spChg>
        <pc:spChg chg="add del mod ord">
          <ac:chgData name="Thibaut JUZEAU" userId="b0006773-dc87-4b06-9a66-56a714a91882" providerId="ADAL" clId="{85A84146-82F2-4935-8E16-38BCB6A95261}" dt="2020-06-23T13:25:21.877" v="6001" actId="26606"/>
          <ac:spMkLst>
            <pc:docMk/>
            <pc:sldMk cId="1516434353" sldId="271"/>
            <ac:spMk id="4" creationId="{E30AFB61-DD8E-45B5-B355-E071E8BCE65C}"/>
          </ac:spMkLst>
        </pc:spChg>
        <pc:spChg chg="add del mod">
          <ac:chgData name="Thibaut JUZEAU" userId="b0006773-dc87-4b06-9a66-56a714a91882" providerId="ADAL" clId="{85A84146-82F2-4935-8E16-38BCB6A95261}" dt="2020-06-23T13:22:32.034" v="5915" actId="478"/>
          <ac:spMkLst>
            <pc:docMk/>
            <pc:sldMk cId="1516434353" sldId="271"/>
            <ac:spMk id="6" creationId="{2D157AAC-421D-406F-87EF-6A3D28AF01B6}"/>
          </ac:spMkLst>
        </pc:spChg>
        <pc:spChg chg="add del mod">
          <ac:chgData name="Thibaut JUZEAU" userId="b0006773-dc87-4b06-9a66-56a714a91882" providerId="ADAL" clId="{85A84146-82F2-4935-8E16-38BCB6A95261}" dt="2020-06-23T13:22:25.580" v="5913" actId="478"/>
          <ac:spMkLst>
            <pc:docMk/>
            <pc:sldMk cId="1516434353" sldId="271"/>
            <ac:spMk id="8" creationId="{63560D1F-EBE3-4EDF-A4B4-1F2736568BC2}"/>
          </ac:spMkLst>
        </pc:spChg>
        <pc:spChg chg="add del mod">
          <ac:chgData name="Thibaut JUZEAU" userId="b0006773-dc87-4b06-9a66-56a714a91882" providerId="ADAL" clId="{85A84146-82F2-4935-8E16-38BCB6A95261}" dt="2020-06-23T13:22:33.981" v="5916" actId="478"/>
          <ac:spMkLst>
            <pc:docMk/>
            <pc:sldMk cId="1516434353" sldId="271"/>
            <ac:spMk id="10" creationId="{C263F4DA-76F8-425E-B706-5BAD0EE6F4C3}"/>
          </ac:spMkLst>
        </pc:spChg>
        <pc:spChg chg="add">
          <ac:chgData name="Thibaut JUZEAU" userId="b0006773-dc87-4b06-9a66-56a714a91882" providerId="ADAL" clId="{85A84146-82F2-4935-8E16-38BCB6A95261}" dt="2020-06-23T13:25:21.877" v="6001" actId="26606"/>
          <ac:spMkLst>
            <pc:docMk/>
            <pc:sldMk cId="1516434353" sldId="271"/>
            <ac:spMk id="17" creationId="{09388ED0-1FEF-4E11-B488-BD661D1AC1A6}"/>
          </ac:spMkLst>
        </pc:spChg>
        <pc:spChg chg="add mod">
          <ac:chgData name="Thibaut JUZEAU" userId="b0006773-dc87-4b06-9a66-56a714a91882" providerId="ADAL" clId="{85A84146-82F2-4935-8E16-38BCB6A95261}" dt="2020-06-23T13:49:30.394" v="6150" actId="20577"/>
          <ac:spMkLst>
            <pc:docMk/>
            <pc:sldMk cId="1516434353" sldId="271"/>
            <ac:spMk id="18" creationId="{72F104B2-D672-47E5-96AF-F932CE2F9D92}"/>
          </ac:spMkLst>
        </pc:spChg>
        <pc:spChg chg="add">
          <ac:chgData name="Thibaut JUZEAU" userId="b0006773-dc87-4b06-9a66-56a714a91882" providerId="ADAL" clId="{85A84146-82F2-4935-8E16-38BCB6A95261}" dt="2020-06-23T13:25:21.877" v="6001" actId="26606"/>
          <ac:spMkLst>
            <pc:docMk/>
            <pc:sldMk cId="1516434353" sldId="271"/>
            <ac:spMk id="20" creationId="{2ABBB681-F4D2-40F2-ACC3-DE0B4B4880EF}"/>
          </ac:spMkLst>
        </pc:spChg>
        <pc:spChg chg="del">
          <ac:chgData name="Thibaut JUZEAU" userId="b0006773-dc87-4b06-9a66-56a714a91882" providerId="ADAL" clId="{85A84146-82F2-4935-8E16-38BCB6A95261}" dt="2020-06-23T13:22:15.245" v="5910"/>
          <ac:spMkLst>
            <pc:docMk/>
            <pc:sldMk cId="1516434353" sldId="271"/>
            <ac:spMk id="22" creationId="{80516254-1D9F-4F3A-9870-3A3280BE2BFE}"/>
          </ac:spMkLst>
        </pc:spChg>
        <pc:spChg chg="del">
          <ac:chgData name="Thibaut JUZEAU" userId="b0006773-dc87-4b06-9a66-56a714a91882" providerId="ADAL" clId="{85A84146-82F2-4935-8E16-38BCB6A95261}" dt="2020-06-23T13:22:15.245" v="5910"/>
          <ac:spMkLst>
            <pc:docMk/>
            <pc:sldMk cId="1516434353" sldId="271"/>
            <ac:spMk id="24" creationId="{FC14672B-27A5-4CDA-ABAF-5E4CF4B41C23}"/>
          </ac:spMkLst>
        </pc:spChg>
        <pc:spChg chg="del">
          <ac:chgData name="Thibaut JUZEAU" userId="b0006773-dc87-4b06-9a66-56a714a91882" providerId="ADAL" clId="{85A84146-82F2-4935-8E16-38BCB6A95261}" dt="2020-06-23T13:22:15.245" v="5910"/>
          <ac:spMkLst>
            <pc:docMk/>
            <pc:sldMk cId="1516434353" sldId="271"/>
            <ac:spMk id="28" creationId="{9A206779-5C74-4555-94BC-5845C92EC3A8}"/>
          </ac:spMkLst>
        </pc:spChg>
        <pc:picChg chg="add mod">
          <ac:chgData name="Thibaut JUZEAU" userId="b0006773-dc87-4b06-9a66-56a714a91882" providerId="ADAL" clId="{85A84146-82F2-4935-8E16-38BCB6A95261}" dt="2020-06-23T13:25:25.503" v="6002" actId="27614"/>
          <ac:picMkLst>
            <pc:docMk/>
            <pc:sldMk cId="1516434353" sldId="271"/>
            <ac:picMk id="15" creationId="{0A81E7CD-740E-426D-8529-ACAA01108A6B}"/>
          </ac:picMkLst>
        </pc:picChg>
        <pc:cxnChg chg="del">
          <ac:chgData name="Thibaut JUZEAU" userId="b0006773-dc87-4b06-9a66-56a714a91882" providerId="ADAL" clId="{85A84146-82F2-4935-8E16-38BCB6A95261}" dt="2020-06-23T13:22:15.245" v="5910"/>
          <ac:cxnSpMkLst>
            <pc:docMk/>
            <pc:sldMk cId="1516434353" sldId="271"/>
            <ac:cxnSpMk id="26" creationId="{8D89589C-2C90-4407-A995-05EC3DD7AB14}"/>
          </ac:cxnSpMkLst>
        </pc:cxnChg>
      </pc:sldChg>
      <pc:sldChg chg="addSp delSp modSp add del">
        <pc:chgData name="Thibaut JUZEAU" userId="b0006773-dc87-4b06-9a66-56a714a91882" providerId="ADAL" clId="{85A84146-82F2-4935-8E16-38BCB6A95261}" dt="2020-06-23T08:30:29.986" v="2489" actId="2696"/>
        <pc:sldMkLst>
          <pc:docMk/>
          <pc:sldMk cId="2997400839" sldId="271"/>
        </pc:sldMkLst>
        <pc:spChg chg="del">
          <ac:chgData name="Thibaut JUZEAU" userId="b0006773-dc87-4b06-9a66-56a714a91882" providerId="ADAL" clId="{85A84146-82F2-4935-8E16-38BCB6A95261}" dt="2020-06-23T08:23:42.077" v="2482" actId="478"/>
          <ac:spMkLst>
            <pc:docMk/>
            <pc:sldMk cId="2997400839" sldId="271"/>
            <ac:spMk id="2" creationId="{66A6E1EE-2320-4BBD-B6F1-F8B5E9FD0564}"/>
          </ac:spMkLst>
        </pc:spChg>
        <pc:spChg chg="del">
          <ac:chgData name="Thibaut JUZEAU" userId="b0006773-dc87-4b06-9a66-56a714a91882" providerId="ADAL" clId="{85A84146-82F2-4935-8E16-38BCB6A95261}" dt="2020-06-23T08:23:42.077" v="2482" actId="478"/>
          <ac:spMkLst>
            <pc:docMk/>
            <pc:sldMk cId="2997400839" sldId="271"/>
            <ac:spMk id="3" creationId="{13050951-1D48-4D60-A3D1-BABD7A5F254B}"/>
          </ac:spMkLst>
        </pc:spChg>
        <pc:picChg chg="add mod modCrop">
          <ac:chgData name="Thibaut JUZEAU" userId="b0006773-dc87-4b06-9a66-56a714a91882" providerId="ADAL" clId="{85A84146-82F2-4935-8E16-38BCB6A95261}" dt="2020-06-23T08:30:08.930" v="2488" actId="1076"/>
          <ac:picMkLst>
            <pc:docMk/>
            <pc:sldMk cId="2997400839" sldId="271"/>
            <ac:picMk id="4" creationId="{49B90697-A49E-447E-B8C0-B3ECF2BEC9C0}"/>
          </ac:picMkLst>
        </pc:picChg>
      </pc:sldChg>
      <pc:sldChg chg="addSp delSp modSp add mod setBg delDesignElem">
        <pc:chgData name="Thibaut JUZEAU" userId="b0006773-dc87-4b06-9a66-56a714a91882" providerId="ADAL" clId="{85A84146-82F2-4935-8E16-38BCB6A95261}" dt="2020-06-23T13:28:53.865" v="6073" actId="20577"/>
        <pc:sldMkLst>
          <pc:docMk/>
          <pc:sldMk cId="568061462" sldId="272"/>
        </pc:sldMkLst>
        <pc:spChg chg="ord">
          <ac:chgData name="Thibaut JUZEAU" userId="b0006773-dc87-4b06-9a66-56a714a91882" providerId="ADAL" clId="{85A84146-82F2-4935-8E16-38BCB6A95261}" dt="2020-06-23T13:28:19.567" v="6021" actId="26606"/>
          <ac:spMkLst>
            <pc:docMk/>
            <pc:sldMk cId="568061462" sldId="272"/>
            <ac:spMk id="4" creationId="{E30AFB61-DD8E-45B5-B355-E071E8BCE65C}"/>
          </ac:spMkLst>
        </pc:spChg>
        <pc:spChg chg="add">
          <ac:chgData name="Thibaut JUZEAU" userId="b0006773-dc87-4b06-9a66-56a714a91882" providerId="ADAL" clId="{85A84146-82F2-4935-8E16-38BCB6A95261}" dt="2020-06-23T13:28:19.567" v="6021" actId="26606"/>
          <ac:spMkLst>
            <pc:docMk/>
            <pc:sldMk cId="568061462" sldId="272"/>
            <ac:spMk id="11" creationId="{2ABBB681-F4D2-40F2-ACC3-DE0B4B4880EF}"/>
          </ac:spMkLst>
        </pc:spChg>
        <pc:spChg chg="add mod">
          <ac:chgData name="Thibaut JUZEAU" userId="b0006773-dc87-4b06-9a66-56a714a91882" providerId="ADAL" clId="{85A84146-82F2-4935-8E16-38BCB6A95261}" dt="2020-06-23T13:28:53.865" v="6073" actId="20577"/>
          <ac:spMkLst>
            <pc:docMk/>
            <pc:sldMk cId="568061462" sldId="272"/>
            <ac:spMk id="12" creationId="{17771639-C71C-4344-B394-4BE71B1DB496}"/>
          </ac:spMkLst>
        </pc:spChg>
        <pc:spChg chg="add">
          <ac:chgData name="Thibaut JUZEAU" userId="b0006773-dc87-4b06-9a66-56a714a91882" providerId="ADAL" clId="{85A84146-82F2-4935-8E16-38BCB6A95261}" dt="2020-06-23T13:28:19.567" v="6021" actId="26606"/>
          <ac:spMkLst>
            <pc:docMk/>
            <pc:sldMk cId="568061462" sldId="272"/>
            <ac:spMk id="13" creationId="{09388ED0-1FEF-4E11-B488-BD661D1AC1A6}"/>
          </ac:spMkLst>
        </pc:spChg>
        <pc:spChg chg="del">
          <ac:chgData name="Thibaut JUZEAU" userId="b0006773-dc87-4b06-9a66-56a714a91882" providerId="ADAL" clId="{85A84146-82F2-4935-8E16-38BCB6A95261}" dt="2020-06-23T13:25:40.079" v="6004"/>
          <ac:spMkLst>
            <pc:docMk/>
            <pc:sldMk cId="568061462" sldId="272"/>
            <ac:spMk id="17" creationId="{09388ED0-1FEF-4E11-B488-BD661D1AC1A6}"/>
          </ac:spMkLst>
        </pc:spChg>
        <pc:spChg chg="del">
          <ac:chgData name="Thibaut JUZEAU" userId="b0006773-dc87-4b06-9a66-56a714a91882" providerId="ADAL" clId="{85A84146-82F2-4935-8E16-38BCB6A95261}" dt="2020-06-23T13:25:40.079" v="6004"/>
          <ac:spMkLst>
            <pc:docMk/>
            <pc:sldMk cId="568061462" sldId="272"/>
            <ac:spMk id="20" creationId="{2ABBB681-F4D2-40F2-ACC3-DE0B4B4880EF}"/>
          </ac:spMkLst>
        </pc:spChg>
        <pc:picChg chg="add del mod">
          <ac:chgData name="Thibaut JUZEAU" userId="b0006773-dc87-4b06-9a66-56a714a91882" providerId="ADAL" clId="{85A84146-82F2-4935-8E16-38BCB6A95261}" dt="2020-06-23T13:28:02.699" v="6015"/>
          <ac:picMkLst>
            <pc:docMk/>
            <pc:sldMk cId="568061462" sldId="272"/>
            <ac:picMk id="3" creationId="{1D255FE2-88D6-4699-9537-A34F8D162374}"/>
          </ac:picMkLst>
        </pc:picChg>
        <pc:picChg chg="add mod">
          <ac:chgData name="Thibaut JUZEAU" userId="b0006773-dc87-4b06-9a66-56a714a91882" providerId="ADAL" clId="{85A84146-82F2-4935-8E16-38BCB6A95261}" dt="2020-06-23T13:28:19.567" v="6021" actId="26606"/>
          <ac:picMkLst>
            <pc:docMk/>
            <pc:sldMk cId="568061462" sldId="272"/>
            <ac:picMk id="6" creationId="{40CF315E-AC3F-44DF-8DD9-C3FCF5ADDD9B}"/>
          </ac:picMkLst>
        </pc:picChg>
        <pc:picChg chg="del">
          <ac:chgData name="Thibaut JUZEAU" userId="b0006773-dc87-4b06-9a66-56a714a91882" providerId="ADAL" clId="{85A84146-82F2-4935-8E16-38BCB6A95261}" dt="2020-06-23T13:27:01.027" v="6005" actId="478"/>
          <ac:picMkLst>
            <pc:docMk/>
            <pc:sldMk cId="568061462" sldId="272"/>
            <ac:picMk id="15" creationId="{0A81E7CD-740E-426D-8529-ACAA01108A6B}"/>
          </ac:picMkLst>
        </pc:picChg>
      </pc:sldChg>
      <pc:sldChg chg="addSp delSp modSp add mod setBg">
        <pc:chgData name="Thibaut JUZEAU" userId="b0006773-dc87-4b06-9a66-56a714a91882" providerId="ADAL" clId="{85A84146-82F2-4935-8E16-38BCB6A95261}" dt="2020-06-23T13:29:01.820" v="6099" actId="20577"/>
        <pc:sldMkLst>
          <pc:docMk/>
          <pc:sldMk cId="476828331" sldId="273"/>
        </pc:sldMkLst>
        <pc:spChg chg="del">
          <ac:chgData name="Thibaut JUZEAU" userId="b0006773-dc87-4b06-9a66-56a714a91882" providerId="ADAL" clId="{85A84146-82F2-4935-8E16-38BCB6A95261}" dt="2020-06-23T13:28:07.364" v="6017" actId="478"/>
          <ac:spMkLst>
            <pc:docMk/>
            <pc:sldMk cId="476828331" sldId="273"/>
            <ac:spMk id="2" creationId="{4EF81981-FD87-4D4A-892B-D06166C3122B}"/>
          </ac:spMkLst>
        </pc:spChg>
        <pc:spChg chg="del">
          <ac:chgData name="Thibaut JUZEAU" userId="b0006773-dc87-4b06-9a66-56a714a91882" providerId="ADAL" clId="{85A84146-82F2-4935-8E16-38BCB6A95261}" dt="2020-06-23T13:28:07.364" v="6017" actId="478"/>
          <ac:spMkLst>
            <pc:docMk/>
            <pc:sldMk cId="476828331" sldId="273"/>
            <ac:spMk id="3" creationId="{2E182168-3974-4230-98DC-AB6999713FF7}"/>
          </ac:spMkLst>
        </pc:spChg>
        <pc:spChg chg="add mod">
          <ac:chgData name="Thibaut JUZEAU" userId="b0006773-dc87-4b06-9a66-56a714a91882" providerId="ADAL" clId="{85A84146-82F2-4935-8E16-38BCB6A95261}" dt="2020-06-23T13:29:01.820" v="6099" actId="20577"/>
          <ac:spMkLst>
            <pc:docMk/>
            <pc:sldMk cId="476828331" sldId="273"/>
            <ac:spMk id="7" creationId="{31C24A80-8A6B-43C7-8BCC-DF3374D332D2}"/>
          </ac:spMkLst>
        </pc:spChg>
        <pc:spChg chg="add">
          <ac:chgData name="Thibaut JUZEAU" userId="b0006773-dc87-4b06-9a66-56a714a91882" providerId="ADAL" clId="{85A84146-82F2-4935-8E16-38BCB6A95261}" dt="2020-06-23T13:28:13.199" v="6020" actId="26606"/>
          <ac:spMkLst>
            <pc:docMk/>
            <pc:sldMk cId="476828331" sldId="273"/>
            <ac:spMk id="9" creationId="{2ABBB681-F4D2-40F2-ACC3-DE0B4B4880EF}"/>
          </ac:spMkLst>
        </pc:spChg>
        <pc:spChg chg="add">
          <ac:chgData name="Thibaut JUZEAU" userId="b0006773-dc87-4b06-9a66-56a714a91882" providerId="ADAL" clId="{85A84146-82F2-4935-8E16-38BCB6A95261}" dt="2020-06-23T13:28:13.199" v="6020" actId="26606"/>
          <ac:spMkLst>
            <pc:docMk/>
            <pc:sldMk cId="476828331" sldId="273"/>
            <ac:spMk id="11" creationId="{09388ED0-1FEF-4E11-B488-BD661D1AC1A6}"/>
          </ac:spMkLst>
        </pc:spChg>
        <pc:picChg chg="add mod">
          <ac:chgData name="Thibaut JUZEAU" userId="b0006773-dc87-4b06-9a66-56a714a91882" providerId="ADAL" clId="{85A84146-82F2-4935-8E16-38BCB6A95261}" dt="2020-06-23T13:28:13.199" v="6020" actId="26606"/>
          <ac:picMkLst>
            <pc:docMk/>
            <pc:sldMk cId="476828331" sldId="273"/>
            <ac:picMk id="4" creationId="{1CD8A783-21F6-4A90-A496-176D73ABCD4F}"/>
          </ac:picMkLst>
        </pc:picChg>
      </pc:sldChg>
      <pc:sldChg chg="addSp delSp modSp add setBg delDesignElem modNotesTx">
        <pc:chgData name="Thibaut JUZEAU" userId="b0006773-dc87-4b06-9a66-56a714a91882" providerId="ADAL" clId="{85A84146-82F2-4935-8E16-38BCB6A95261}" dt="2020-06-23T14:11:36.078" v="6719" actId="6549"/>
        <pc:sldMkLst>
          <pc:docMk/>
          <pc:sldMk cId="2263878599" sldId="274"/>
        </pc:sldMkLst>
        <pc:spChg chg="del">
          <ac:chgData name="Thibaut JUZEAU" userId="b0006773-dc87-4b06-9a66-56a714a91882" providerId="ADAL" clId="{85A84146-82F2-4935-8E16-38BCB6A95261}" dt="2020-06-23T13:36:41.671" v="6104" actId="478"/>
          <ac:spMkLst>
            <pc:docMk/>
            <pc:sldMk cId="2263878599" sldId="274"/>
            <ac:spMk id="2" creationId="{D8EB86BA-8B34-4695-8D54-CCFDA32AC380}"/>
          </ac:spMkLst>
        </pc:spChg>
        <pc:spChg chg="del">
          <ac:chgData name="Thibaut JUZEAU" userId="b0006773-dc87-4b06-9a66-56a714a91882" providerId="ADAL" clId="{85A84146-82F2-4935-8E16-38BCB6A95261}" dt="2020-06-23T13:36:41.671" v="6104" actId="478"/>
          <ac:spMkLst>
            <pc:docMk/>
            <pc:sldMk cId="2263878599" sldId="274"/>
            <ac:spMk id="3" creationId="{9D3E25F8-893F-489D-BEDB-1393FA8F6A14}"/>
          </ac:spMkLst>
        </pc:spChg>
        <pc:spChg chg="del">
          <ac:chgData name="Thibaut JUZEAU" userId="b0006773-dc87-4b06-9a66-56a714a91882" providerId="ADAL" clId="{85A84146-82F2-4935-8E16-38BCB6A95261}" dt="2020-06-23T13:36:41.671" v="6104" actId="478"/>
          <ac:spMkLst>
            <pc:docMk/>
            <pc:sldMk cId="2263878599" sldId="274"/>
            <ac:spMk id="4" creationId="{E30AFB61-DD8E-45B5-B355-E071E8BCE65C}"/>
          </ac:spMkLst>
        </pc:spChg>
        <pc:spChg chg="add mod">
          <ac:chgData name="Thibaut JUZEAU" userId="b0006773-dc87-4b06-9a66-56a714a91882" providerId="ADAL" clId="{85A84146-82F2-4935-8E16-38BCB6A95261}" dt="2020-06-23T13:36:50.402" v="6119" actId="20577"/>
          <ac:spMkLst>
            <pc:docMk/>
            <pc:sldMk cId="2263878599" sldId="274"/>
            <ac:spMk id="6" creationId="{47CD9A76-1BDA-4589-AC0C-D222571B9E86}"/>
          </ac:spMkLst>
        </pc:spChg>
        <pc:spChg chg="add del mod">
          <ac:chgData name="Thibaut JUZEAU" userId="b0006773-dc87-4b06-9a66-56a714a91882" providerId="ADAL" clId="{85A84146-82F2-4935-8E16-38BCB6A95261}" dt="2020-06-23T13:36:44.873" v="6105" actId="478"/>
          <ac:spMkLst>
            <pc:docMk/>
            <pc:sldMk cId="2263878599" sldId="274"/>
            <ac:spMk id="8" creationId="{5571DBED-1392-40FD-B343-D75AD3F3B3F3}"/>
          </ac:spMkLst>
        </pc:spChg>
        <pc:spChg chg="del">
          <ac:chgData name="Thibaut JUZEAU" userId="b0006773-dc87-4b06-9a66-56a714a91882" providerId="ADAL" clId="{85A84146-82F2-4935-8E16-38BCB6A95261}" dt="2020-06-23T13:36:41.671" v="6104" actId="478"/>
          <ac:spMkLst>
            <pc:docMk/>
            <pc:sldMk cId="2263878599" sldId="274"/>
            <ac:spMk id="9" creationId="{799F99F6-59AE-40EA-9CEB-2E1B1780D2F9}"/>
          </ac:spMkLst>
        </pc:spChg>
        <pc:spChg chg="add mod">
          <ac:chgData name="Thibaut JUZEAU" userId="b0006773-dc87-4b06-9a66-56a714a91882" providerId="ADAL" clId="{85A84146-82F2-4935-8E16-38BCB6A95261}" dt="2020-06-23T13:37:24.357" v="6140" actId="1076"/>
          <ac:spMkLst>
            <pc:docMk/>
            <pc:sldMk cId="2263878599" sldId="274"/>
            <ac:spMk id="14" creationId="{928FA572-1A98-4832-A613-EA4F6FE3FD76}"/>
          </ac:spMkLst>
        </pc:spChg>
        <pc:spChg chg="del">
          <ac:chgData name="Thibaut JUZEAU" userId="b0006773-dc87-4b06-9a66-56a714a91882" providerId="ADAL" clId="{85A84146-82F2-4935-8E16-38BCB6A95261}" dt="2020-06-23T13:36:37.575" v="6103"/>
          <ac:spMkLst>
            <pc:docMk/>
            <pc:sldMk cId="2263878599" sldId="274"/>
            <ac:spMk id="22" creationId="{80516254-1D9F-4F3A-9870-3A3280BE2BFE}"/>
          </ac:spMkLst>
        </pc:spChg>
        <pc:spChg chg="del">
          <ac:chgData name="Thibaut JUZEAU" userId="b0006773-dc87-4b06-9a66-56a714a91882" providerId="ADAL" clId="{85A84146-82F2-4935-8E16-38BCB6A95261}" dt="2020-06-23T13:36:37.575" v="6103"/>
          <ac:spMkLst>
            <pc:docMk/>
            <pc:sldMk cId="2263878599" sldId="274"/>
            <ac:spMk id="24" creationId="{FC14672B-27A5-4CDA-ABAF-5E4CF4B41C23}"/>
          </ac:spMkLst>
        </pc:spChg>
        <pc:spChg chg="del">
          <ac:chgData name="Thibaut JUZEAU" userId="b0006773-dc87-4b06-9a66-56a714a91882" providerId="ADAL" clId="{85A84146-82F2-4935-8E16-38BCB6A95261}" dt="2020-06-23T13:36:37.575" v="6103"/>
          <ac:spMkLst>
            <pc:docMk/>
            <pc:sldMk cId="2263878599" sldId="274"/>
            <ac:spMk id="28" creationId="{9A206779-5C74-4555-94BC-5845C92EC3A8}"/>
          </ac:spMkLst>
        </pc:spChg>
        <pc:cxnChg chg="del">
          <ac:chgData name="Thibaut JUZEAU" userId="b0006773-dc87-4b06-9a66-56a714a91882" providerId="ADAL" clId="{85A84146-82F2-4935-8E16-38BCB6A95261}" dt="2020-06-23T13:36:37.575" v="6103"/>
          <ac:cxnSpMkLst>
            <pc:docMk/>
            <pc:sldMk cId="2263878599" sldId="274"/>
            <ac:cxnSpMk id="26" creationId="{8D89589C-2C90-4407-A995-05EC3DD7AB14}"/>
          </ac:cxnSpMkLst>
        </pc:cxnChg>
      </pc:sldChg>
    </pc:docChg>
  </pc:docChgLst>
  <pc:docChgLst>
    <pc:chgData name="Jacquelin ZUILI" userId="S::jacquelin.zuili@isen.yncrea.fr::0dd675d4-9fc4-4ac3-9508-ee8ce141c555" providerId="AD" clId="Web-{83C71EB8-C9DB-4438-9209-3CAA9FFA1653}"/>
    <pc:docChg chg="modSld">
      <pc:chgData name="Jacquelin ZUILI" userId="S::jacquelin.zuili@isen.yncrea.fr::0dd675d4-9fc4-4ac3-9508-ee8ce141c555" providerId="AD" clId="Web-{83C71EB8-C9DB-4438-9209-3CAA9FFA1653}" dt="2020-06-22T14:06:52.635" v="73" actId="1076"/>
      <pc:docMkLst>
        <pc:docMk/>
      </pc:docMkLst>
      <pc:sldChg chg="addSp delSp modSp">
        <pc:chgData name="Jacquelin ZUILI" userId="S::jacquelin.zuili@isen.yncrea.fr::0dd675d4-9fc4-4ac3-9508-ee8ce141c555" providerId="AD" clId="Web-{83C71EB8-C9DB-4438-9209-3CAA9FFA1653}" dt="2020-06-22T14:04:17.246" v="38"/>
        <pc:sldMkLst>
          <pc:docMk/>
          <pc:sldMk cId="807502684" sldId="259"/>
        </pc:sldMkLst>
        <pc:picChg chg="add del mod">
          <ac:chgData name="Jacquelin ZUILI" userId="S::jacquelin.zuili@isen.yncrea.fr::0dd675d4-9fc4-4ac3-9508-ee8ce141c555" providerId="AD" clId="Web-{83C71EB8-C9DB-4438-9209-3CAA9FFA1653}" dt="2020-06-22T14:04:17.246" v="38"/>
          <ac:picMkLst>
            <pc:docMk/>
            <pc:sldMk cId="807502684" sldId="259"/>
            <ac:picMk id="5" creationId="{DAEEA8D6-FBB2-4AC7-BB9B-0867C19261F4}"/>
          </ac:picMkLst>
        </pc:picChg>
      </pc:sldChg>
      <pc:sldChg chg="addSp delSp modSp">
        <pc:chgData name="Jacquelin ZUILI" userId="S::jacquelin.zuili@isen.yncrea.fr::0dd675d4-9fc4-4ac3-9508-ee8ce141c555" providerId="AD" clId="Web-{83C71EB8-C9DB-4438-9209-3CAA9FFA1653}" dt="2020-06-22T14:06:52.635" v="73" actId="1076"/>
        <pc:sldMkLst>
          <pc:docMk/>
          <pc:sldMk cId="1303124832" sldId="265"/>
        </pc:sldMkLst>
        <pc:spChg chg="del">
          <ac:chgData name="Jacquelin ZUILI" userId="S::jacquelin.zuili@isen.yncrea.fr::0dd675d4-9fc4-4ac3-9508-ee8ce141c555" providerId="AD" clId="Web-{83C71EB8-C9DB-4438-9209-3CAA9FFA1653}" dt="2020-06-22T14:02:00.091" v="6"/>
          <ac:spMkLst>
            <pc:docMk/>
            <pc:sldMk cId="1303124832" sldId="265"/>
            <ac:spMk id="14" creationId="{F72FC159-0A6C-4E99-90BC-3E52D6D6424C}"/>
          </ac:spMkLst>
        </pc:spChg>
        <pc:spChg chg="del">
          <ac:chgData name="Jacquelin ZUILI" userId="S::jacquelin.zuili@isen.yncrea.fr::0dd675d4-9fc4-4ac3-9508-ee8ce141c555" providerId="AD" clId="Web-{83C71EB8-C9DB-4438-9209-3CAA9FFA1653}" dt="2020-06-22T14:01:21.545" v="2"/>
          <ac:spMkLst>
            <pc:docMk/>
            <pc:sldMk cId="1303124832" sldId="265"/>
            <ac:spMk id="15" creationId="{F87F7A86-E566-4EC9-8B07-7792AE58BC2D}"/>
          </ac:spMkLst>
        </pc:spChg>
        <pc:spChg chg="del">
          <ac:chgData name="Jacquelin ZUILI" userId="S::jacquelin.zuili@isen.yncrea.fr::0dd675d4-9fc4-4ac3-9508-ee8ce141c555" providerId="AD" clId="Web-{83C71EB8-C9DB-4438-9209-3CAA9FFA1653}" dt="2020-06-22T14:02:36.888" v="12"/>
          <ac:spMkLst>
            <pc:docMk/>
            <pc:sldMk cId="1303124832" sldId="265"/>
            <ac:spMk id="16" creationId="{232A2066-5D01-4B82-8A6C-7DB8748F5E47}"/>
          </ac:spMkLst>
        </pc:spChg>
        <pc:spChg chg="del">
          <ac:chgData name="Jacquelin ZUILI" userId="S::jacquelin.zuili@isen.yncrea.fr::0dd675d4-9fc4-4ac3-9508-ee8ce141c555" providerId="AD" clId="Web-{83C71EB8-C9DB-4438-9209-3CAA9FFA1653}" dt="2020-06-22T14:04:25.262" v="39"/>
          <ac:spMkLst>
            <pc:docMk/>
            <pc:sldMk cId="1303124832" sldId="265"/>
            <ac:spMk id="17" creationId="{5500DFB7-286D-4DD3-8E59-CCF63857D9C1}"/>
          </ac:spMkLst>
        </pc:spChg>
        <pc:picChg chg="add del mod">
          <ac:chgData name="Jacquelin ZUILI" userId="S::jacquelin.zuili@isen.yncrea.fr::0dd675d4-9fc4-4ac3-9508-ee8ce141c555" providerId="AD" clId="Web-{83C71EB8-C9DB-4438-9209-3CAA9FFA1653}" dt="2020-06-22T14:03:09.778" v="21"/>
          <ac:picMkLst>
            <pc:docMk/>
            <pc:sldMk cId="1303124832" sldId="265"/>
            <ac:picMk id="5" creationId="{E5DF1E3F-A7F4-4D37-87CD-FD3F1391F1DF}"/>
          </ac:picMkLst>
        </pc:picChg>
        <pc:picChg chg="add mod">
          <ac:chgData name="Jacquelin ZUILI" userId="S::jacquelin.zuili@isen.yncrea.fr::0dd675d4-9fc4-4ac3-9508-ee8ce141c555" providerId="AD" clId="Web-{83C71EB8-C9DB-4438-9209-3CAA9FFA1653}" dt="2020-06-22T14:04:35.012" v="45" actId="1076"/>
          <ac:picMkLst>
            <pc:docMk/>
            <pc:sldMk cId="1303124832" sldId="265"/>
            <ac:picMk id="6" creationId="{56EF789E-12AB-4C6D-A2AA-9EA2E4EADFBE}"/>
          </ac:picMkLst>
        </pc:picChg>
        <pc:picChg chg="add del mod">
          <ac:chgData name="Jacquelin ZUILI" userId="S::jacquelin.zuili@isen.yncrea.fr::0dd675d4-9fc4-4ac3-9508-ee8ce141c555" providerId="AD" clId="Web-{83C71EB8-C9DB-4438-9209-3CAA9FFA1653}" dt="2020-06-22T14:02:53.685" v="16"/>
          <ac:picMkLst>
            <pc:docMk/>
            <pc:sldMk cId="1303124832" sldId="265"/>
            <ac:picMk id="7" creationId="{8FE25848-C654-425B-AF73-804B04879678}"/>
          </ac:picMkLst>
        </pc:picChg>
        <pc:picChg chg="add mod">
          <ac:chgData name="Jacquelin ZUILI" userId="S::jacquelin.zuili@isen.yncrea.fr::0dd675d4-9fc4-4ac3-9508-ee8ce141c555" providerId="AD" clId="Web-{83C71EB8-C9DB-4438-9209-3CAA9FFA1653}" dt="2020-06-22T14:06:52.635" v="73" actId="1076"/>
          <ac:picMkLst>
            <pc:docMk/>
            <pc:sldMk cId="1303124832" sldId="265"/>
            <ac:picMk id="8" creationId="{1EE5592A-16AD-4CBE-B287-1F6ACC3584A4}"/>
          </ac:picMkLst>
        </pc:picChg>
        <pc:picChg chg="add mod">
          <ac:chgData name="Jacquelin ZUILI" userId="S::jacquelin.zuili@isen.yncrea.fr::0dd675d4-9fc4-4ac3-9508-ee8ce141c555" providerId="AD" clId="Web-{83C71EB8-C9DB-4438-9209-3CAA9FFA1653}" dt="2020-06-22T14:04:42.105" v="48" actId="1076"/>
          <ac:picMkLst>
            <pc:docMk/>
            <pc:sldMk cId="1303124832" sldId="265"/>
            <ac:picMk id="9" creationId="{423AC0DA-2AF5-4027-B491-EA797BE4BEF9}"/>
          </ac:picMkLst>
        </pc:picChg>
        <pc:picChg chg="add mod">
          <ac:chgData name="Jacquelin ZUILI" userId="S::jacquelin.zuili@isen.yncrea.fr::0dd675d4-9fc4-4ac3-9508-ee8ce141c555" providerId="AD" clId="Web-{83C71EB8-C9DB-4438-9209-3CAA9FFA1653}" dt="2020-06-22T14:05:05.230" v="52" actId="1076"/>
          <ac:picMkLst>
            <pc:docMk/>
            <pc:sldMk cId="1303124832" sldId="265"/>
            <ac:picMk id="10" creationId="{FB656144-4F20-4424-BEF8-59FBCFF2C74A}"/>
          </ac:picMkLst>
        </pc:picChg>
        <pc:picChg chg="add mod modCrop">
          <ac:chgData name="Jacquelin ZUILI" userId="S::jacquelin.zuili@isen.yncrea.fr::0dd675d4-9fc4-4ac3-9508-ee8ce141c555" providerId="AD" clId="Web-{83C71EB8-C9DB-4438-9209-3CAA9FFA1653}" dt="2020-06-22T14:06:24.651" v="70" actId="1076"/>
          <ac:picMkLst>
            <pc:docMk/>
            <pc:sldMk cId="1303124832" sldId="265"/>
            <ac:picMk id="19" creationId="{CCAE527E-4B43-4B26-857A-D077C92FA8E0}"/>
          </ac:picMkLst>
        </pc:picChg>
      </pc:sldChg>
    </pc:docChg>
  </pc:docChgLst>
  <pc:docChgLst>
    <pc:chgData name="Jean DE GUYON DE GEIS DE PAMPELONNE" userId="S::jean.de_guyon@isen.yncrea.fr::b7c1fa4b-143c-4733-be84-786e8a6d5945" providerId="AD" clId="Web-{CD2A857B-E7CC-4152-AA01-A161F102915B}"/>
    <pc:docChg chg="delSld modSld">
      <pc:chgData name="Jean DE GUYON DE GEIS DE PAMPELONNE" userId="S::jean.de_guyon@isen.yncrea.fr::b7c1fa4b-143c-4733-be84-786e8a6d5945" providerId="AD" clId="Web-{CD2A857B-E7CC-4152-AA01-A161F102915B}" dt="2020-06-22T14:06:48.165" v="419" actId="20577"/>
      <pc:docMkLst>
        <pc:docMk/>
      </pc:docMkLst>
      <pc:sldChg chg="modSp">
        <pc:chgData name="Jean DE GUYON DE GEIS DE PAMPELONNE" userId="S::jean.de_guyon@isen.yncrea.fr::b7c1fa4b-143c-4733-be84-786e8a6d5945" providerId="AD" clId="Web-{CD2A857B-E7CC-4152-AA01-A161F102915B}" dt="2020-06-22T14:06:48.165" v="418" actId="20577"/>
        <pc:sldMkLst>
          <pc:docMk/>
          <pc:sldMk cId="3861484034" sldId="256"/>
        </pc:sldMkLst>
        <pc:spChg chg="mod">
          <ac:chgData name="Jean DE GUYON DE GEIS DE PAMPELONNE" userId="S::jean.de_guyon@isen.yncrea.fr::b7c1fa4b-143c-4733-be84-786e8a6d5945" providerId="AD" clId="Web-{CD2A857B-E7CC-4152-AA01-A161F102915B}" dt="2020-06-22T14:06:48.165" v="418" actId="20577"/>
          <ac:spMkLst>
            <pc:docMk/>
            <pc:sldMk cId="3861484034" sldId="256"/>
            <ac:spMk id="2" creationId="{4A0F97C4-912F-4BA8-8D5C-A2953AF2BF23}"/>
          </ac:spMkLst>
        </pc:spChg>
      </pc:sldChg>
      <pc:sldChg chg="modSp">
        <pc:chgData name="Jean DE GUYON DE GEIS DE PAMPELONNE" userId="S::jean.de_guyon@isen.yncrea.fr::b7c1fa4b-143c-4733-be84-786e8a6d5945" providerId="AD" clId="Web-{CD2A857B-E7CC-4152-AA01-A161F102915B}" dt="2020-06-22T13:59:33.186" v="158" actId="1076"/>
        <pc:sldMkLst>
          <pc:docMk/>
          <pc:sldMk cId="4066562462" sldId="258"/>
        </pc:sldMkLst>
        <pc:spChg chg="mod">
          <ac:chgData name="Jean DE GUYON DE GEIS DE PAMPELONNE" userId="S::jean.de_guyon@isen.yncrea.fr::b7c1fa4b-143c-4733-be84-786e8a6d5945" providerId="AD" clId="Web-{CD2A857B-E7CC-4152-AA01-A161F102915B}" dt="2020-06-22T13:59:20.279" v="156" actId="20577"/>
          <ac:spMkLst>
            <pc:docMk/>
            <pc:sldMk cId="4066562462" sldId="258"/>
            <ac:spMk id="3" creationId="{C2CE2A46-CD27-4A15-B877-A28384C9036D}"/>
          </ac:spMkLst>
        </pc:spChg>
        <pc:picChg chg="mod">
          <ac:chgData name="Jean DE GUYON DE GEIS DE PAMPELONNE" userId="S::jean.de_guyon@isen.yncrea.fr::b7c1fa4b-143c-4733-be84-786e8a6d5945" providerId="AD" clId="Web-{CD2A857B-E7CC-4152-AA01-A161F102915B}" dt="2020-06-22T13:59:33.186" v="158" actId="1076"/>
          <ac:picMkLst>
            <pc:docMk/>
            <pc:sldMk cId="4066562462" sldId="258"/>
            <ac:picMk id="4" creationId="{4D2F1250-6B85-4334-BD1B-BABEBE00A2F7}"/>
          </ac:picMkLst>
        </pc:picChg>
      </pc:sldChg>
      <pc:sldChg chg="del">
        <pc:chgData name="Jean DE GUYON DE GEIS DE PAMPELONNE" userId="S::jean.de_guyon@isen.yncrea.fr::b7c1fa4b-143c-4733-be84-786e8a6d5945" providerId="AD" clId="Web-{CD2A857B-E7CC-4152-AA01-A161F102915B}" dt="2020-06-22T14:05:38.364" v="417"/>
        <pc:sldMkLst>
          <pc:docMk/>
          <pc:sldMk cId="346972471" sldId="260"/>
        </pc:sldMkLst>
      </pc:sldChg>
      <pc:sldChg chg="modSp">
        <pc:chgData name="Jean DE GUYON DE GEIS DE PAMPELONNE" userId="S::jean.de_guyon@isen.yncrea.fr::b7c1fa4b-143c-4733-be84-786e8a6d5945" providerId="AD" clId="Web-{CD2A857B-E7CC-4152-AA01-A161F102915B}" dt="2020-06-22T14:05:34.973" v="416" actId="20577"/>
        <pc:sldMkLst>
          <pc:docMk/>
          <pc:sldMk cId="4267031012" sldId="263"/>
        </pc:sldMkLst>
        <pc:spChg chg="mod">
          <ac:chgData name="Jean DE GUYON DE GEIS DE PAMPELONNE" userId="S::jean.de_guyon@isen.yncrea.fr::b7c1fa4b-143c-4733-be84-786e8a6d5945" providerId="AD" clId="Web-{CD2A857B-E7CC-4152-AA01-A161F102915B}" dt="2020-06-22T14:05:34.973" v="416" actId="20577"/>
          <ac:spMkLst>
            <pc:docMk/>
            <pc:sldMk cId="4267031012" sldId="263"/>
            <ac:spMk id="6" creationId="{7C62E015-B589-4C98-97E9-9E35CF05B881}"/>
          </ac:spMkLst>
        </pc:spChg>
      </pc:sldChg>
    </pc:docChg>
  </pc:docChgLst>
  <pc:docChgLst>
    <pc:chgData name="Antoine ASSET" userId="S::antoine.asset@isen.yncrea.fr::d9353813-e94a-4e85-9c00-6f389db080c0" providerId="AD" clId="Web-{8812B920-D199-4A70-B74D-8AF12B4AFD62}"/>
    <pc:docChg chg="addSld modSld">
      <pc:chgData name="Antoine ASSET" userId="S::antoine.asset@isen.yncrea.fr::d9353813-e94a-4e85-9c00-6f389db080c0" providerId="AD" clId="Web-{8812B920-D199-4A70-B74D-8AF12B4AFD62}" dt="2020-06-22T14:31:16.173" v="30" actId="1076"/>
      <pc:docMkLst>
        <pc:docMk/>
      </pc:docMkLst>
      <pc:sldChg chg="addSp modSp">
        <pc:chgData name="Antoine ASSET" userId="S::antoine.asset@isen.yncrea.fr::d9353813-e94a-4e85-9c00-6f389db080c0" providerId="AD" clId="Web-{8812B920-D199-4A70-B74D-8AF12B4AFD62}" dt="2020-06-22T14:31:16.173" v="30" actId="1076"/>
        <pc:sldMkLst>
          <pc:docMk/>
          <pc:sldMk cId="3586743913" sldId="270"/>
        </pc:sldMkLst>
        <pc:spChg chg="mod">
          <ac:chgData name="Antoine ASSET" userId="S::antoine.asset@isen.yncrea.fr::d9353813-e94a-4e85-9c00-6f389db080c0" providerId="AD" clId="Web-{8812B920-D199-4A70-B74D-8AF12B4AFD62}" dt="2020-06-22T14:31:16.173" v="30" actId="1076"/>
          <ac:spMkLst>
            <pc:docMk/>
            <pc:sldMk cId="3586743913" sldId="270"/>
            <ac:spMk id="8" creationId="{636249E8-9BCA-4C59-B7EF-8EEF070AB607}"/>
          </ac:spMkLst>
        </pc:spChg>
        <pc:spChg chg="mod">
          <ac:chgData name="Antoine ASSET" userId="S::antoine.asset@isen.yncrea.fr::d9353813-e94a-4e85-9c00-6f389db080c0" providerId="AD" clId="Web-{8812B920-D199-4A70-B74D-8AF12B4AFD62}" dt="2020-06-22T14:30:57.750" v="26" actId="1076"/>
          <ac:spMkLst>
            <pc:docMk/>
            <pc:sldMk cId="3586743913" sldId="270"/>
            <ac:spMk id="10" creationId="{7A97D284-38FE-45E3-9C3C-B5181BC24D77}"/>
          </ac:spMkLst>
        </pc:spChg>
        <pc:spChg chg="mod">
          <ac:chgData name="Antoine ASSET" userId="S::antoine.asset@isen.yncrea.fr::d9353813-e94a-4e85-9c00-6f389db080c0" providerId="AD" clId="Web-{8812B920-D199-4A70-B74D-8AF12B4AFD62}" dt="2020-06-22T14:30:53.390" v="25" actId="1076"/>
          <ac:spMkLst>
            <pc:docMk/>
            <pc:sldMk cId="3586743913" sldId="270"/>
            <ac:spMk id="11" creationId="{ADD27836-440A-47F8-8504-8E7B662E8626}"/>
          </ac:spMkLst>
        </pc:spChg>
        <pc:spChg chg="mod">
          <ac:chgData name="Antoine ASSET" userId="S::antoine.asset@isen.yncrea.fr::d9353813-e94a-4e85-9c00-6f389db080c0" providerId="AD" clId="Web-{8812B920-D199-4A70-B74D-8AF12B4AFD62}" dt="2020-06-22T14:31:03.844" v="27" actId="1076"/>
          <ac:spMkLst>
            <pc:docMk/>
            <pc:sldMk cId="3586743913" sldId="270"/>
            <ac:spMk id="12" creationId="{F8FFFD83-9E41-45E4-9077-F96DD0275662}"/>
          </ac:spMkLst>
        </pc:spChg>
        <pc:picChg chg="add mod">
          <ac:chgData name="Antoine ASSET" userId="S::antoine.asset@isen.yncrea.fr::d9353813-e94a-4e85-9c00-6f389db080c0" providerId="AD" clId="Web-{8812B920-D199-4A70-B74D-8AF12B4AFD62}" dt="2020-06-22T14:31:06.688" v="29" actId="1076"/>
          <ac:picMkLst>
            <pc:docMk/>
            <pc:sldMk cId="3586743913" sldId="270"/>
            <ac:picMk id="5" creationId="{DB6A1571-FC76-47C0-83E6-972D9F9FCF6F}"/>
          </ac:picMkLst>
        </pc:picChg>
      </pc:sldChg>
      <pc:sldChg chg="modSp">
        <pc:chgData name="Antoine ASSET" userId="S::antoine.asset@isen.yncrea.fr::d9353813-e94a-4e85-9c00-6f389db080c0" providerId="AD" clId="Web-{8812B920-D199-4A70-B74D-8AF12B4AFD62}" dt="2020-06-22T14:19:39.914" v="2" actId="20577"/>
        <pc:sldMkLst>
          <pc:docMk/>
          <pc:sldMk cId="3410174395" sldId="271"/>
        </pc:sldMkLst>
        <pc:spChg chg="mod">
          <ac:chgData name="Antoine ASSET" userId="S::antoine.asset@isen.yncrea.fr::d9353813-e94a-4e85-9c00-6f389db080c0" providerId="AD" clId="Web-{8812B920-D199-4A70-B74D-8AF12B4AFD62}" dt="2020-06-22T14:19:39.914" v="2" actId="20577"/>
          <ac:spMkLst>
            <pc:docMk/>
            <pc:sldMk cId="3410174395" sldId="271"/>
            <ac:spMk id="3" creationId="{DAC85EC0-616F-410F-BE49-397702F55ACC}"/>
          </ac:spMkLst>
        </pc:spChg>
      </pc:sldChg>
      <pc:sldChg chg="addSp delSp modSp new">
        <pc:chgData name="Antoine ASSET" userId="S::antoine.asset@isen.yncrea.fr::d9353813-e94a-4e85-9c00-6f389db080c0" providerId="AD" clId="Web-{8812B920-D199-4A70-B74D-8AF12B4AFD62}" dt="2020-06-22T14:22:42.674" v="20"/>
        <pc:sldMkLst>
          <pc:docMk/>
          <pc:sldMk cId="741551520" sldId="272"/>
        </pc:sldMkLst>
        <pc:spChg chg="del">
          <ac:chgData name="Antoine ASSET" userId="S::antoine.asset@isen.yncrea.fr::d9353813-e94a-4e85-9c00-6f389db080c0" providerId="AD" clId="Web-{8812B920-D199-4A70-B74D-8AF12B4AFD62}" dt="2020-06-22T14:22:09.344" v="9"/>
          <ac:spMkLst>
            <pc:docMk/>
            <pc:sldMk cId="741551520" sldId="272"/>
            <ac:spMk id="2" creationId="{79612CC5-1640-4255-B501-AB6E6C909607}"/>
          </ac:spMkLst>
        </pc:spChg>
        <pc:spChg chg="del">
          <ac:chgData name="Antoine ASSET" userId="S::antoine.asset@isen.yncrea.fr::d9353813-e94a-4e85-9c00-6f389db080c0" providerId="AD" clId="Web-{8812B920-D199-4A70-B74D-8AF12B4AFD62}" dt="2020-06-22T14:21:37.170" v="5"/>
          <ac:spMkLst>
            <pc:docMk/>
            <pc:sldMk cId="741551520" sldId="272"/>
            <ac:spMk id="3" creationId="{6639AB58-AB79-40DE-B9A5-97943F963ED3}"/>
          </ac:spMkLst>
        </pc:spChg>
        <pc:picChg chg="add del mod">
          <ac:chgData name="Antoine ASSET" userId="S::antoine.asset@isen.yncrea.fr::d9353813-e94a-4e85-9c00-6f389db080c0" providerId="AD" clId="Web-{8812B920-D199-4A70-B74D-8AF12B4AFD62}" dt="2020-06-22T14:22:42.674" v="20"/>
          <ac:picMkLst>
            <pc:docMk/>
            <pc:sldMk cId="741551520" sldId="272"/>
            <ac:picMk id="4" creationId="{52596FAF-87A8-4CCF-996C-BE0B3974BB87}"/>
          </ac:picMkLst>
        </pc:picChg>
      </pc:sldChg>
    </pc:docChg>
  </pc:docChgLst>
  <pc:docChgLst>
    <pc:chgData name="Thibaut JUZEAU" userId="S::thibaut.juzeau@isen.yncrea.fr::b0006773-dc87-4b06-9a66-56a714a91882" providerId="AD" clId="Web-{3D6EB247-23D1-49EA-BFAC-E9BA4CC6AB20}"/>
    <pc:docChg chg="modSld">
      <pc:chgData name="Thibaut JUZEAU" userId="S::thibaut.juzeau@isen.yncrea.fr::b0006773-dc87-4b06-9a66-56a714a91882" providerId="AD" clId="Web-{3D6EB247-23D1-49EA-BFAC-E9BA4CC6AB20}" dt="2020-06-22T13:27:41.928" v="0" actId="1076"/>
      <pc:docMkLst>
        <pc:docMk/>
      </pc:docMkLst>
      <pc:sldChg chg="modSp">
        <pc:chgData name="Thibaut JUZEAU" userId="S::thibaut.juzeau@isen.yncrea.fr::b0006773-dc87-4b06-9a66-56a714a91882" providerId="AD" clId="Web-{3D6EB247-23D1-49EA-BFAC-E9BA4CC6AB20}" dt="2020-06-22T13:27:41.928" v="0" actId="1076"/>
        <pc:sldMkLst>
          <pc:docMk/>
          <pc:sldMk cId="3861484034" sldId="256"/>
        </pc:sldMkLst>
        <pc:picChg chg="mod">
          <ac:chgData name="Thibaut JUZEAU" userId="S::thibaut.juzeau@isen.yncrea.fr::b0006773-dc87-4b06-9a66-56a714a91882" providerId="AD" clId="Web-{3D6EB247-23D1-49EA-BFAC-E9BA4CC6AB20}" dt="2020-06-22T13:27:41.928" v="0" actId="1076"/>
          <ac:picMkLst>
            <pc:docMk/>
            <pc:sldMk cId="3861484034" sldId="256"/>
            <ac:picMk id="5" creationId="{14C24420-E526-454B-A96F-6A5E7A8BD572}"/>
          </ac:picMkLst>
        </pc:picChg>
      </pc:sldChg>
    </pc:docChg>
  </pc:docChgLst>
  <pc:docChgLst>
    <pc:chgData name="Jacquelin ZUILI" userId="S::jacquelin.zuili@isen.yncrea.fr::0dd675d4-9fc4-4ac3-9508-ee8ce141c555" providerId="AD" clId="Web-{E11158D3-37AC-4272-80A6-7B37B699A205}"/>
    <pc:docChg chg="addSld delSld modSld sldOrd">
      <pc:chgData name="Jacquelin ZUILI" userId="S::jacquelin.zuili@isen.yncrea.fr::0dd675d4-9fc4-4ac3-9508-ee8ce141c555" providerId="AD" clId="Web-{E11158D3-37AC-4272-80A6-7B37B699A205}" dt="2020-06-22T14:50:42.445" v="295" actId="20577"/>
      <pc:docMkLst>
        <pc:docMk/>
      </pc:docMkLst>
      <pc:sldChg chg="modSp">
        <pc:chgData name="Jacquelin ZUILI" userId="S::jacquelin.zuili@isen.yncrea.fr::0dd675d4-9fc4-4ac3-9508-ee8ce141c555" providerId="AD" clId="Web-{E11158D3-37AC-4272-80A6-7B37B699A205}" dt="2020-06-22T14:25:30.606" v="85" actId="14100"/>
        <pc:sldMkLst>
          <pc:docMk/>
          <pc:sldMk cId="3861484034" sldId="256"/>
        </pc:sldMkLst>
        <pc:spChg chg="mod">
          <ac:chgData name="Jacquelin ZUILI" userId="S::jacquelin.zuili@isen.yncrea.fr::0dd675d4-9fc4-4ac3-9508-ee8ce141c555" providerId="AD" clId="Web-{E11158D3-37AC-4272-80A6-7B37B699A205}" dt="2020-06-22T14:25:30.606" v="85" actId="14100"/>
          <ac:spMkLst>
            <pc:docMk/>
            <pc:sldMk cId="3861484034" sldId="256"/>
            <ac:spMk id="2" creationId="{4A0F97C4-912F-4BA8-8D5C-A2953AF2BF23}"/>
          </ac:spMkLst>
        </pc:spChg>
      </pc:sldChg>
      <pc:sldChg chg="modSp">
        <pc:chgData name="Jacquelin ZUILI" userId="S::jacquelin.zuili@isen.yncrea.fr::0dd675d4-9fc4-4ac3-9508-ee8ce141c555" providerId="AD" clId="Web-{E11158D3-37AC-4272-80A6-7B37B699A205}" dt="2020-06-22T14:37:11.178" v="245" actId="1076"/>
        <pc:sldMkLst>
          <pc:docMk/>
          <pc:sldMk cId="4066562462" sldId="258"/>
        </pc:sldMkLst>
        <pc:spChg chg="mod">
          <ac:chgData name="Jacquelin ZUILI" userId="S::jacquelin.zuili@isen.yncrea.fr::0dd675d4-9fc4-4ac3-9508-ee8ce141c555" providerId="AD" clId="Web-{E11158D3-37AC-4272-80A6-7B37B699A205}" dt="2020-06-22T14:37:11.178" v="245" actId="1076"/>
          <ac:spMkLst>
            <pc:docMk/>
            <pc:sldMk cId="4066562462" sldId="258"/>
            <ac:spMk id="2" creationId="{DFB15C43-9BCC-4E30-AC47-84162AAF31F3}"/>
          </ac:spMkLst>
        </pc:spChg>
        <pc:spChg chg="mod">
          <ac:chgData name="Jacquelin ZUILI" userId="S::jacquelin.zuili@isen.yncrea.fr::0dd675d4-9fc4-4ac3-9508-ee8ce141c555" providerId="AD" clId="Web-{E11158D3-37AC-4272-80A6-7B37B699A205}" dt="2020-06-22T14:23:25.286" v="4" actId="20577"/>
          <ac:spMkLst>
            <pc:docMk/>
            <pc:sldMk cId="4066562462" sldId="258"/>
            <ac:spMk id="3" creationId="{C2CE2A46-CD27-4A15-B877-A28384C9036D}"/>
          </ac:spMkLst>
        </pc:spChg>
      </pc:sldChg>
      <pc:sldChg chg="modSp">
        <pc:chgData name="Jacquelin ZUILI" userId="S::jacquelin.zuili@isen.yncrea.fr::0dd675d4-9fc4-4ac3-9508-ee8ce141c555" providerId="AD" clId="Web-{E11158D3-37AC-4272-80A6-7B37B699A205}" dt="2020-06-22T14:50:41.681" v="293" actId="20577"/>
        <pc:sldMkLst>
          <pc:docMk/>
          <pc:sldMk cId="807502684" sldId="259"/>
        </pc:sldMkLst>
        <pc:spChg chg="mod">
          <ac:chgData name="Jacquelin ZUILI" userId="S::jacquelin.zuili@isen.yncrea.fr::0dd675d4-9fc4-4ac3-9508-ee8ce141c555" providerId="AD" clId="Web-{E11158D3-37AC-4272-80A6-7B37B699A205}" dt="2020-06-22T14:50:41.681" v="293" actId="20577"/>
          <ac:spMkLst>
            <pc:docMk/>
            <pc:sldMk cId="807502684" sldId="259"/>
            <ac:spMk id="2" creationId="{D8EB86BA-8B34-4695-8D54-CCFDA32AC380}"/>
          </ac:spMkLst>
        </pc:spChg>
        <pc:spChg chg="mod">
          <ac:chgData name="Jacquelin ZUILI" userId="S::jacquelin.zuili@isen.yncrea.fr::0dd675d4-9fc4-4ac3-9508-ee8ce141c555" providerId="AD" clId="Web-{E11158D3-37AC-4272-80A6-7B37B699A205}" dt="2020-06-22T14:35:09.124" v="239" actId="20577"/>
          <ac:spMkLst>
            <pc:docMk/>
            <pc:sldMk cId="807502684" sldId="259"/>
            <ac:spMk id="20" creationId="{D14CB9F4-EDDE-4B15-A41E-46A98B98AE3E}"/>
          </ac:spMkLst>
        </pc:spChg>
        <pc:picChg chg="mod">
          <ac:chgData name="Jacquelin ZUILI" userId="S::jacquelin.zuili@isen.yncrea.fr::0dd675d4-9fc4-4ac3-9508-ee8ce141c555" providerId="AD" clId="Web-{E11158D3-37AC-4272-80A6-7B37B699A205}" dt="2020-06-22T14:47:32.559" v="288" actId="1076"/>
          <ac:picMkLst>
            <pc:docMk/>
            <pc:sldMk cId="807502684" sldId="259"/>
            <ac:picMk id="11" creationId="{00A8C85F-0820-4BD5-A13D-5CC1C0E17C98}"/>
          </ac:picMkLst>
        </pc:picChg>
      </pc:sldChg>
      <pc:sldChg chg="modSp">
        <pc:chgData name="Jacquelin ZUILI" userId="S::jacquelin.zuili@isen.yncrea.fr::0dd675d4-9fc4-4ac3-9508-ee8ce141c555" providerId="AD" clId="Web-{E11158D3-37AC-4272-80A6-7B37B699A205}" dt="2020-06-22T14:27:24.019" v="94"/>
        <pc:sldMkLst>
          <pc:docMk/>
          <pc:sldMk cId="2451627564" sldId="261"/>
        </pc:sldMkLst>
        <pc:spChg chg="mod">
          <ac:chgData name="Jacquelin ZUILI" userId="S::jacquelin.zuili@isen.yncrea.fr::0dd675d4-9fc4-4ac3-9508-ee8ce141c555" providerId="AD" clId="Web-{E11158D3-37AC-4272-80A6-7B37B699A205}" dt="2020-06-22T14:27:24.019" v="94"/>
          <ac:spMkLst>
            <pc:docMk/>
            <pc:sldMk cId="2451627564" sldId="261"/>
            <ac:spMk id="2" creationId="{D8EB86BA-8B34-4695-8D54-CCFDA32AC380}"/>
          </ac:spMkLst>
        </pc:spChg>
      </pc:sldChg>
      <pc:sldChg chg="del ord">
        <pc:chgData name="Jacquelin ZUILI" userId="S::jacquelin.zuili@isen.yncrea.fr::0dd675d4-9fc4-4ac3-9508-ee8ce141c555" providerId="AD" clId="Web-{E11158D3-37AC-4272-80A6-7B37B699A205}" dt="2020-06-22T14:42:13.195" v="272"/>
        <pc:sldMkLst>
          <pc:docMk/>
          <pc:sldMk cId="1132175086" sldId="262"/>
        </pc:sldMkLst>
      </pc:sldChg>
      <pc:sldChg chg="modSp">
        <pc:chgData name="Jacquelin ZUILI" userId="S::jacquelin.zuili@isen.yncrea.fr::0dd675d4-9fc4-4ac3-9508-ee8ce141c555" providerId="AD" clId="Web-{E11158D3-37AC-4272-80A6-7B37B699A205}" dt="2020-06-22T14:43:44.780" v="274"/>
        <pc:sldMkLst>
          <pc:docMk/>
          <pc:sldMk cId="2742255382" sldId="264"/>
        </pc:sldMkLst>
        <pc:spChg chg="mod">
          <ac:chgData name="Jacquelin ZUILI" userId="S::jacquelin.zuili@isen.yncrea.fr::0dd675d4-9fc4-4ac3-9508-ee8ce141c555" providerId="AD" clId="Web-{E11158D3-37AC-4272-80A6-7B37B699A205}" dt="2020-06-22T14:43:44.780" v="274"/>
          <ac:spMkLst>
            <pc:docMk/>
            <pc:sldMk cId="2742255382" sldId="264"/>
            <ac:spMk id="2" creationId="{A1E7C06A-D082-453E-BA4A-D609A2FC6678}"/>
          </ac:spMkLst>
        </pc:spChg>
      </pc:sldChg>
      <pc:sldChg chg="modSp">
        <pc:chgData name="Jacquelin ZUILI" userId="S::jacquelin.zuili@isen.yncrea.fr::0dd675d4-9fc4-4ac3-9508-ee8ce141c555" providerId="AD" clId="Web-{E11158D3-37AC-4272-80A6-7B37B699A205}" dt="2020-06-22T14:44:46.643" v="276" actId="1076"/>
        <pc:sldMkLst>
          <pc:docMk/>
          <pc:sldMk cId="1303124832" sldId="265"/>
        </pc:sldMkLst>
        <pc:spChg chg="mod">
          <ac:chgData name="Jacquelin ZUILI" userId="S::jacquelin.zuili@isen.yncrea.fr::0dd675d4-9fc4-4ac3-9508-ee8ce141c555" providerId="AD" clId="Web-{E11158D3-37AC-4272-80A6-7B37B699A205}" dt="2020-06-22T14:44:46.643" v="276" actId="1076"/>
          <ac:spMkLst>
            <pc:docMk/>
            <pc:sldMk cId="1303124832" sldId="265"/>
            <ac:spMk id="2" creationId="{A1E7C06A-D082-453E-BA4A-D609A2FC6678}"/>
          </ac:spMkLst>
        </pc:spChg>
        <pc:picChg chg="mod">
          <ac:chgData name="Jacquelin ZUILI" userId="S::jacquelin.zuili@isen.yncrea.fr::0dd675d4-9fc4-4ac3-9508-ee8ce141c555" providerId="AD" clId="Web-{E11158D3-37AC-4272-80A6-7B37B699A205}" dt="2020-06-22T14:27:55.099" v="96" actId="14100"/>
          <ac:picMkLst>
            <pc:docMk/>
            <pc:sldMk cId="1303124832" sldId="265"/>
            <ac:picMk id="6" creationId="{56EF789E-12AB-4C6D-A2AA-9EA2E4EADFBE}"/>
          </ac:picMkLst>
        </pc:picChg>
        <pc:picChg chg="mod">
          <ac:chgData name="Jacquelin ZUILI" userId="S::jacquelin.zuili@isen.yncrea.fr::0dd675d4-9fc4-4ac3-9508-ee8ce141c555" providerId="AD" clId="Web-{E11158D3-37AC-4272-80A6-7B37B699A205}" dt="2020-06-22T14:28:10.178" v="101" actId="14100"/>
          <ac:picMkLst>
            <pc:docMk/>
            <pc:sldMk cId="1303124832" sldId="265"/>
            <ac:picMk id="8" creationId="{1EE5592A-16AD-4CBE-B287-1F6ACC3584A4}"/>
          </ac:picMkLst>
        </pc:picChg>
        <pc:picChg chg="mod">
          <ac:chgData name="Jacquelin ZUILI" userId="S::jacquelin.zuili@isen.yncrea.fr::0dd675d4-9fc4-4ac3-9508-ee8ce141c555" providerId="AD" clId="Web-{E11158D3-37AC-4272-80A6-7B37B699A205}" dt="2020-06-22T14:27:59.661" v="97" actId="14100"/>
          <ac:picMkLst>
            <pc:docMk/>
            <pc:sldMk cId="1303124832" sldId="265"/>
            <ac:picMk id="9" creationId="{423AC0DA-2AF5-4027-B491-EA797BE4BEF9}"/>
          </ac:picMkLst>
        </pc:picChg>
      </pc:sldChg>
      <pc:sldChg chg="modSp del">
        <pc:chgData name="Jacquelin ZUILI" userId="S::jacquelin.zuili@isen.yncrea.fr::0dd675d4-9fc4-4ac3-9508-ee8ce141c555" providerId="AD" clId="Web-{E11158D3-37AC-4272-80A6-7B37B699A205}" dt="2020-06-22T14:42:07.101" v="271"/>
        <pc:sldMkLst>
          <pc:docMk/>
          <pc:sldMk cId="2213422830" sldId="267"/>
        </pc:sldMkLst>
        <pc:spChg chg="mod">
          <ac:chgData name="Jacquelin ZUILI" userId="S::jacquelin.zuili@isen.yncrea.fr::0dd675d4-9fc4-4ac3-9508-ee8ce141c555" providerId="AD" clId="Web-{E11158D3-37AC-4272-80A6-7B37B699A205}" dt="2020-06-22T14:28:47.945" v="167" actId="20577"/>
          <ac:spMkLst>
            <pc:docMk/>
            <pc:sldMk cId="2213422830" sldId="267"/>
            <ac:spMk id="2" creationId="{A1E7C06A-D082-453E-BA4A-D609A2FC6678}"/>
          </ac:spMkLst>
        </pc:spChg>
      </pc:sldChg>
      <pc:sldChg chg="delSp modSp new del">
        <pc:chgData name="Jacquelin ZUILI" userId="S::jacquelin.zuili@isen.yncrea.fr::0dd675d4-9fc4-4ac3-9508-ee8ce141c555" providerId="AD" clId="Web-{E11158D3-37AC-4272-80A6-7B37B699A205}" dt="2020-06-22T14:24:07.617" v="84"/>
        <pc:sldMkLst>
          <pc:docMk/>
          <pc:sldMk cId="584229514" sldId="273"/>
        </pc:sldMkLst>
        <pc:spChg chg="mod">
          <ac:chgData name="Jacquelin ZUILI" userId="S::jacquelin.zuili@isen.yncrea.fr::0dd675d4-9fc4-4ac3-9508-ee8ce141c555" providerId="AD" clId="Web-{E11158D3-37AC-4272-80A6-7B37B699A205}" dt="2020-06-22T14:23:51.147" v="42" actId="20577"/>
          <ac:spMkLst>
            <pc:docMk/>
            <pc:sldMk cId="584229514" sldId="273"/>
            <ac:spMk id="2" creationId="{A8A7FC26-EF4E-44E7-9254-563D2D42F3E4}"/>
          </ac:spMkLst>
        </pc:spChg>
        <pc:spChg chg="del">
          <ac:chgData name="Jacquelin ZUILI" userId="S::jacquelin.zuili@isen.yncrea.fr::0dd675d4-9fc4-4ac3-9508-ee8ce141c555" providerId="AD" clId="Web-{E11158D3-37AC-4272-80A6-7B37B699A205}" dt="2020-06-22T14:23:52.053" v="44"/>
          <ac:spMkLst>
            <pc:docMk/>
            <pc:sldMk cId="584229514" sldId="273"/>
            <ac:spMk id="3" creationId="{E2382419-B036-4114-BE0E-6C16F11FBB6C}"/>
          </ac:spMkLst>
        </pc:spChg>
      </pc:sldChg>
    </pc:docChg>
  </pc:docChgLst>
  <pc:docChgLst>
    <pc:chgData name="Jean DE GUYON DE GEIS DE PAMPELONNE" userId="S::jean.de_guyon@isen.yncrea.fr::b7c1fa4b-143c-4733-be84-786e8a6d5945" providerId="AD" clId="Web-{4D6DD97D-A75C-4AD7-A4CD-B07082D39F69}"/>
    <pc:docChg chg="modSld">
      <pc:chgData name="Jean DE GUYON DE GEIS DE PAMPELONNE" userId="S::jean.de_guyon@isen.yncrea.fr::b7c1fa4b-143c-4733-be84-786e8a6d5945" providerId="AD" clId="Web-{4D6DD97D-A75C-4AD7-A4CD-B07082D39F69}" dt="2020-06-22T13:53:24.399" v="8"/>
      <pc:docMkLst>
        <pc:docMk/>
      </pc:docMkLst>
      <pc:sldChg chg="addSp delSp modSp">
        <pc:chgData name="Jean DE GUYON DE GEIS DE PAMPELONNE" userId="S::jean.de_guyon@isen.yncrea.fr::b7c1fa4b-143c-4733-be84-786e8a6d5945" providerId="AD" clId="Web-{4D6DD97D-A75C-4AD7-A4CD-B07082D39F69}" dt="2020-06-22T13:53:24.399" v="8"/>
        <pc:sldMkLst>
          <pc:docMk/>
          <pc:sldMk cId="807502684" sldId="259"/>
        </pc:sldMkLst>
        <pc:spChg chg="mo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2" creationId="{D8EB86BA-8B34-4695-8D54-CCFDA32AC380}"/>
          </ac:spMkLst>
        </pc:spChg>
        <pc:spChg chg="ord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4" creationId="{C2FDD82A-11A5-46F2-BE89-C197A06CA611}"/>
          </ac:spMkLst>
        </pc:spChg>
        <pc:spChg chg="mo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20" creationId="{D14CB9F4-EDDE-4B15-A41E-46A98B98AE3E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22" creationId="{79FA8816-1A74-437F-87D9-8CB1C252FAD2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23" creationId="{DD38F43D-7251-49DA-8210-748ED92CD6C4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24" creationId="{318CA966-7397-43DD-A3FB-DA40618937C6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25" creationId="{E7819F25-BE33-4F06-98A4-30B138320D57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26" creationId="{541C54A8-5388-4520-9A13-3214D466A71A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27" creationId="{9366A897-2C7B-4691-9B61-A452185C9137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4.383" v="7"/>
          <ac:spMkLst>
            <pc:docMk/>
            <pc:sldMk cId="807502684" sldId="259"/>
            <ac:spMk id="28" creationId="{A4DA92B8-ECB2-42EA-AA82-1CDDF61643B7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29" creationId="{0A775AC7-CA09-4E01-AD35-822DC389683E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0" creationId="{E7819F25-BE33-4F06-98A4-30B138320D57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31" creationId="{EEBEF915-2D65-49DC-8E0A-B17FD9B5CD9C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2" creationId="{9366A897-2C7B-4691-9B61-A452185C9137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33" creationId="{4CBDE1D6-7963-4C97-9371-338EE07A8FC3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4" creationId="{0A775AC7-CA09-4E01-AD35-822DC389683E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35" creationId="{BF61D3DE-4AF3-4097-A6B9-B347D8B9994D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6" creationId="{EEBEF915-2D65-49DC-8E0A-B17FD9B5CD9C}"/>
          </ac:spMkLst>
        </pc:spChg>
        <pc:spChg chg="add del">
          <ac:chgData name="Jean DE GUYON DE GEIS DE PAMPELONNE" userId="S::jean.de_guyon@isen.yncrea.fr::b7c1fa4b-143c-4733-be84-786e8a6d5945" providerId="AD" clId="Web-{4D6DD97D-A75C-4AD7-A4CD-B07082D39F69}" dt="2020-06-22T13:53:21.180" v="5"/>
          <ac:spMkLst>
            <pc:docMk/>
            <pc:sldMk cId="807502684" sldId="259"/>
            <ac:spMk id="37" creationId="{0DCC4113-D1F4-40EB-AF0E-A91FAA7E1B52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8" creationId="{4CBDE1D6-7963-4C97-9371-338EE07A8FC3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39" creationId="{BF61D3DE-4AF3-4097-A6B9-B347D8B9994D}"/>
          </ac:spMkLst>
        </pc:spChg>
        <pc:spChg chg="add">
          <ac:chgData name="Jean DE GUYON DE GEIS DE PAMPELONNE" userId="S::jean.de_guyon@isen.yncrea.fr::b7c1fa4b-143c-4733-be84-786e8a6d5945" providerId="AD" clId="Web-{4D6DD97D-A75C-4AD7-A4CD-B07082D39F69}" dt="2020-06-22T13:53:24.399" v="8"/>
          <ac:spMkLst>
            <pc:docMk/>
            <pc:sldMk cId="807502684" sldId="259"/>
            <ac:spMk id="40" creationId="{0DCC4113-D1F4-40EB-AF0E-A91FAA7E1B52}"/>
          </ac:spMkLst>
        </pc:spChg>
        <pc:picChg chg="add mod ord">
          <ac:chgData name="Jean DE GUYON DE GEIS DE PAMPELONNE" userId="S::jean.de_guyon@isen.yncrea.fr::b7c1fa4b-143c-4733-be84-786e8a6d5945" providerId="AD" clId="Web-{4D6DD97D-A75C-4AD7-A4CD-B07082D39F69}" dt="2020-06-22T13:53:24.399" v="8"/>
          <ac:picMkLst>
            <pc:docMk/>
            <pc:sldMk cId="807502684" sldId="259"/>
            <ac:picMk id="3" creationId="{9F8EDA0E-21F9-44A7-9553-7CCC83F48653}"/>
          </ac:picMkLst>
        </pc:picChg>
        <pc:picChg chg="mod">
          <ac:chgData name="Jean DE GUYON DE GEIS DE PAMPELONNE" userId="S::jean.de_guyon@isen.yncrea.fr::b7c1fa4b-143c-4733-be84-786e8a6d5945" providerId="AD" clId="Web-{4D6DD97D-A75C-4AD7-A4CD-B07082D39F69}" dt="2020-06-22T13:53:24.399" v="8"/>
          <ac:picMkLst>
            <pc:docMk/>
            <pc:sldMk cId="807502684" sldId="259"/>
            <ac:picMk id="7" creationId="{C4D57D69-84A4-4D1A-99D2-6AA32B39D0F0}"/>
          </ac:picMkLst>
        </pc:picChg>
      </pc:sldChg>
    </pc:docChg>
  </pc:docChgLst>
  <pc:docChgLst>
    <pc:chgData name="Jean DE GUYON DE GEIS DE PAMPELONNE" userId="S::jean.de_guyon@isen.yncrea.fr::b7c1fa4b-143c-4733-be84-786e8a6d5945" providerId="AD" clId="Web-{B4A47711-0CE2-4B99-BA74-E21AA87CE102}"/>
    <pc:docChg chg="delSld modSld">
      <pc:chgData name="Jean DE GUYON DE GEIS DE PAMPELONNE" userId="S::jean.de_guyon@isen.yncrea.fr::b7c1fa4b-143c-4733-be84-786e8a6d5945" providerId="AD" clId="Web-{B4A47711-0CE2-4B99-BA74-E21AA87CE102}" dt="2020-06-22T14:49:40.170" v="63" actId="1076"/>
      <pc:docMkLst>
        <pc:docMk/>
      </pc:docMkLst>
      <pc:sldChg chg="addSp delSp modSp">
        <pc:chgData name="Jean DE GUYON DE GEIS DE PAMPELONNE" userId="S::jean.de_guyon@isen.yncrea.fr::b7c1fa4b-143c-4733-be84-786e8a6d5945" providerId="AD" clId="Web-{B4A47711-0CE2-4B99-BA74-E21AA87CE102}" dt="2020-06-22T14:49:40.170" v="63" actId="1076"/>
        <pc:sldMkLst>
          <pc:docMk/>
          <pc:sldMk cId="3861484034" sldId="256"/>
        </pc:sldMkLst>
        <pc:spChg chg="mod">
          <ac:chgData name="Jean DE GUYON DE GEIS DE PAMPELONNE" userId="S::jean.de_guyon@isen.yncrea.fr::b7c1fa4b-143c-4733-be84-786e8a6d5945" providerId="AD" clId="Web-{B4A47711-0CE2-4B99-BA74-E21AA87CE102}" dt="2020-06-22T14:48:28.732" v="51" actId="20577"/>
          <ac:spMkLst>
            <pc:docMk/>
            <pc:sldMk cId="3861484034" sldId="256"/>
            <ac:spMk id="2" creationId="{4A0F97C4-912F-4BA8-8D5C-A2953AF2BF23}"/>
          </ac:spMkLst>
        </pc:spChg>
        <pc:spChg chg="mod">
          <ac:chgData name="Jean DE GUYON DE GEIS DE PAMPELONNE" userId="S::jean.de_guyon@isen.yncrea.fr::b7c1fa4b-143c-4733-be84-786e8a6d5945" providerId="AD" clId="Web-{B4A47711-0CE2-4B99-BA74-E21AA87CE102}" dt="2020-06-22T14:48:41.389" v="56" actId="20577"/>
          <ac:spMkLst>
            <pc:docMk/>
            <pc:sldMk cId="3861484034" sldId="256"/>
            <ac:spMk id="3" creationId="{F3D5E939-CF1C-4410-80F8-ADB500B0F03D}"/>
          </ac:spMkLst>
        </pc:spChg>
        <pc:spChg chg="mod ord">
          <ac:chgData name="Jean DE GUYON DE GEIS DE PAMPELONNE" userId="S::jean.de_guyon@isen.yncrea.fr::b7c1fa4b-143c-4733-be84-786e8a6d5945" providerId="AD" clId="Web-{B4A47711-0CE2-4B99-BA74-E21AA87CE102}" dt="2020-06-22T14:48:19.107" v="48"/>
          <ac:spMkLst>
            <pc:docMk/>
            <pc:sldMk cId="3861484034" sldId="256"/>
            <ac:spMk id="4" creationId="{4F5D8DBE-D184-40D8-8F5C-0861E0DB62F9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8:19.107" v="48"/>
          <ac:spMkLst>
            <pc:docMk/>
            <pc:sldMk cId="3861484034" sldId="256"/>
            <ac:spMk id="11" creationId="{4B392D36-B685-45E0-B197-6EE5D748093B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8:19.107" v="48"/>
          <ac:spMkLst>
            <pc:docMk/>
            <pc:sldMk cId="3861484034" sldId="256"/>
            <ac:spMk id="13" creationId="{9DCA8533-CC5E-4754-9A04-047EDE49E0F9}"/>
          </ac:spMkLst>
        </pc:spChg>
        <pc:picChg chg="mod ord">
          <ac:chgData name="Jean DE GUYON DE GEIS DE PAMPELONNE" userId="S::jean.de_guyon@isen.yncrea.fr::b7c1fa4b-143c-4733-be84-786e8a6d5945" providerId="AD" clId="Web-{B4A47711-0CE2-4B99-BA74-E21AA87CE102}" dt="2020-06-22T14:48:19.107" v="48"/>
          <ac:picMkLst>
            <pc:docMk/>
            <pc:sldMk cId="3861484034" sldId="256"/>
            <ac:picMk id="5" creationId="{14C24420-E526-454B-A96F-6A5E7A8BD572}"/>
          </ac:picMkLst>
        </pc:picChg>
        <pc:picChg chg="add del mod">
          <ac:chgData name="Jean DE GUYON DE GEIS DE PAMPELONNE" userId="S::jean.de_guyon@isen.yncrea.fr::b7c1fa4b-143c-4733-be84-786e8a6d5945" providerId="AD" clId="Web-{B4A47711-0CE2-4B99-BA74-E21AA87CE102}" dt="2020-06-22T14:49:16.217" v="59"/>
          <ac:picMkLst>
            <pc:docMk/>
            <pc:sldMk cId="3861484034" sldId="256"/>
            <ac:picMk id="6" creationId="{EEC87573-7190-4331-AA75-64C3F6047D94}"/>
          </ac:picMkLst>
        </pc:picChg>
        <pc:picChg chg="add mod">
          <ac:chgData name="Jean DE GUYON DE GEIS DE PAMPELONNE" userId="S::jean.de_guyon@isen.yncrea.fr::b7c1fa4b-143c-4733-be84-786e8a6d5945" providerId="AD" clId="Web-{B4A47711-0CE2-4B99-BA74-E21AA87CE102}" dt="2020-06-22T14:49:40.170" v="63" actId="1076"/>
          <ac:picMkLst>
            <pc:docMk/>
            <pc:sldMk cId="3861484034" sldId="256"/>
            <ac:picMk id="7" creationId="{6DC4E8F9-30CF-41BA-B158-DC789582C006}"/>
          </ac:picMkLst>
        </pc:picChg>
      </pc:sldChg>
      <pc:sldChg chg="del">
        <pc:chgData name="Jean DE GUYON DE GEIS DE PAMPELONNE" userId="S::jean.de_guyon@isen.yncrea.fr::b7c1fa4b-143c-4733-be84-786e8a6d5945" providerId="AD" clId="Web-{B4A47711-0CE2-4B99-BA74-E21AA87CE102}" dt="2020-06-22T14:37:19.073" v="30"/>
        <pc:sldMkLst>
          <pc:docMk/>
          <pc:sldMk cId="4066562462" sldId="258"/>
        </pc:sldMkLst>
      </pc:sldChg>
      <pc:sldChg chg="modSp">
        <pc:chgData name="Jean DE GUYON DE GEIS DE PAMPELONNE" userId="S::jean.de_guyon@isen.yncrea.fr::b7c1fa4b-143c-4733-be84-786e8a6d5945" providerId="AD" clId="Web-{B4A47711-0CE2-4B99-BA74-E21AA87CE102}" dt="2020-06-22T14:36:05.322" v="29" actId="1076"/>
        <pc:sldMkLst>
          <pc:docMk/>
          <pc:sldMk cId="807502684" sldId="259"/>
        </pc:sldMkLst>
        <pc:spChg chg="mod">
          <ac:chgData name="Jean DE GUYON DE GEIS DE PAMPELONNE" userId="S::jean.de_guyon@isen.yncrea.fr::b7c1fa4b-143c-4733-be84-786e8a6d5945" providerId="AD" clId="Web-{B4A47711-0CE2-4B99-BA74-E21AA87CE102}" dt="2020-06-22T14:35:47.791" v="27" actId="20577"/>
          <ac:spMkLst>
            <pc:docMk/>
            <pc:sldMk cId="807502684" sldId="259"/>
            <ac:spMk id="20" creationId="{D14CB9F4-EDDE-4B15-A41E-46A98B98AE3E}"/>
          </ac:spMkLst>
        </pc:spChg>
        <pc:picChg chg="mod">
          <ac:chgData name="Jean DE GUYON DE GEIS DE PAMPELONNE" userId="S::jean.de_guyon@isen.yncrea.fr::b7c1fa4b-143c-4733-be84-786e8a6d5945" providerId="AD" clId="Web-{B4A47711-0CE2-4B99-BA74-E21AA87CE102}" dt="2020-06-22T14:36:05.322" v="29" actId="1076"/>
          <ac:picMkLst>
            <pc:docMk/>
            <pc:sldMk cId="807502684" sldId="259"/>
            <ac:picMk id="11" creationId="{00A8C85F-0820-4BD5-A13D-5CC1C0E17C98}"/>
          </ac:picMkLst>
        </pc:picChg>
      </pc:sldChg>
      <pc:sldChg chg="addSp delSp modSp">
        <pc:chgData name="Jean DE GUYON DE GEIS DE PAMPELONNE" userId="S::jean.de_guyon@isen.yncrea.fr::b7c1fa4b-143c-4733-be84-786e8a6d5945" providerId="AD" clId="Web-{B4A47711-0CE2-4B99-BA74-E21AA87CE102}" dt="2020-06-22T14:41:23.465" v="44"/>
        <pc:sldMkLst>
          <pc:docMk/>
          <pc:sldMk cId="2451627564" sldId="261"/>
        </pc:sldMkLst>
        <pc:spChg chg="mod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2" creationId="{D8EB86BA-8B34-4695-8D54-CCFDA32AC380}"/>
          </ac:spMkLst>
        </pc:spChg>
        <pc:spChg chg="mod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3" creationId="{9D3E25F8-893F-489D-BEDB-1393FA8F6A14}"/>
          </ac:spMkLst>
        </pc:spChg>
        <pc:spChg chg="del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6" creationId="{29DC5A77-10C9-4ECF-B7EB-8D917F36A9EE}"/>
          </ac:spMkLst>
        </pc:spChg>
        <pc:spChg chg="del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11" creationId="{2FFE28B5-FB16-49A9-B851-3C35FAC0CACB}"/>
          </ac:spMkLst>
        </pc:spChg>
        <pc:spChg chg="del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13" creationId="{01014442-855A-4E0F-8D09-C314661A48B9}"/>
          </ac:spMkLst>
        </pc:spChg>
        <pc:spChg chg="del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15" creationId="{9B1ABF09-86CF-414E-88A5-2B84CC7232A9}"/>
          </ac:spMkLst>
        </pc:spChg>
        <pc:spChg chg="del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17" creationId="{3FE91770-CDBB-4D24-94E5-AD484F36CE87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22" creationId="{80516254-1D9F-4F3A-9870-3A3280BE2BFE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24" creationId="{FC14672B-27A5-4CDA-ABAF-5E4CF4B41C23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1:23.465" v="44"/>
          <ac:spMkLst>
            <pc:docMk/>
            <pc:sldMk cId="2451627564" sldId="261"/>
            <ac:spMk id="28" creationId="{9A206779-5C74-4555-94BC-5845C92EC3A8}"/>
          </ac:spMkLst>
        </pc:spChg>
        <pc:cxnChg chg="add">
          <ac:chgData name="Jean DE GUYON DE GEIS DE PAMPELONNE" userId="S::jean.de_guyon@isen.yncrea.fr::b7c1fa4b-143c-4733-be84-786e8a6d5945" providerId="AD" clId="Web-{B4A47711-0CE2-4B99-BA74-E21AA87CE102}" dt="2020-06-22T14:41:23.465" v="44"/>
          <ac:cxnSpMkLst>
            <pc:docMk/>
            <pc:sldMk cId="2451627564" sldId="261"/>
            <ac:cxnSpMk id="26" creationId="{8D89589C-2C90-4407-A995-05EC3DD7AB14}"/>
          </ac:cxnSpMkLst>
        </pc:cxnChg>
      </pc:sldChg>
      <pc:sldChg chg="addSp delSp modSp mod setBg">
        <pc:chgData name="Jean DE GUYON DE GEIS DE PAMPELONNE" userId="S::jean.de_guyon@isen.yncrea.fr::b7c1fa4b-143c-4733-be84-786e8a6d5945" providerId="AD" clId="Web-{B4A47711-0CE2-4B99-BA74-E21AA87CE102}" dt="2020-06-22T14:43:32.121" v="45"/>
        <pc:sldMkLst>
          <pc:docMk/>
          <pc:sldMk cId="1303124832" sldId="265"/>
        </pc:sldMkLst>
        <pc:spChg chg="mo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" creationId="{A1E7C06A-D082-453E-BA4A-D609A2FC6678}"/>
          </ac:spMkLst>
        </pc:spChg>
        <pc:spChg chg="mod ord">
          <ac:chgData name="Jean DE GUYON DE GEIS DE PAMPELONNE" userId="S::jean.de_guyon@isen.yncrea.fr::b7c1fa4b-143c-4733-be84-786e8a6d5945" providerId="AD" clId="Web-{B4A47711-0CE2-4B99-BA74-E21AA87CE102}" dt="2020-06-22T14:34:50.760" v="6"/>
          <ac:spMkLst>
            <pc:docMk/>
            <pc:sldMk cId="1303124832" sldId="265"/>
            <ac:spMk id="4" creationId="{CD310344-F7A5-4130-9EC3-8DFE5FC64AD9}"/>
          </ac:spMkLst>
        </pc:spChg>
        <pc:spChg chg="add del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18" creationId="{6B086509-1281-468A-AAAC-1BBEDAE75736}"/>
          </ac:spMkLst>
        </pc:spChg>
        <pc:spChg chg="add del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0" creationId="{EEA73850-2107-4E65-85FE-EDD3F45FCDA2}"/>
          </ac:spMkLst>
        </pc:spChg>
        <pc:spChg chg="add del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1" creationId="{64C9EE1D-12BB-43F7-9A2A-893578DCA63A}"/>
          </ac:spMkLst>
        </pc:spChg>
        <pc:spChg chg="add del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2" creationId="{43962A31-C54E-4762-B155-59777FED1C75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7" creationId="{64C9EE1D-12BB-43F7-9A2A-893578DCA63A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29" creationId="{43962A31-C54E-4762-B155-59777FED1C75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31" creationId="{AA7850C8-8932-45FB-824D-8AB7D84691E5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33" creationId="{528BB4B4-FCCA-4BB8-A5B5-7EDD9652DB29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35" creationId="{9EAD000C-FECC-4415-AB14-16AC3974C64E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37" creationId="{97D1A26C-DCFB-460B-BE7B-FC2CA435D855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39" creationId="{58DEA40E-A1A6-474E-BE3B-A06C929EB7A8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41" creationId="{7472A6C1-76CF-4215-B818-52CFF4D7AAC2}"/>
          </ac:spMkLst>
        </pc:spChg>
        <pc:spChg chg="add">
          <ac:chgData name="Jean DE GUYON DE GEIS DE PAMPELONNE" userId="S::jean.de_guyon@isen.yncrea.fr::b7c1fa4b-143c-4733-be84-786e8a6d5945" providerId="AD" clId="Web-{B4A47711-0CE2-4B99-BA74-E21AA87CE102}" dt="2020-06-22T14:43:32.121" v="45"/>
          <ac:spMkLst>
            <pc:docMk/>
            <pc:sldMk cId="1303124832" sldId="265"/>
            <ac:spMk id="43" creationId="{E61CE9D6-3D74-4540-A98B-232824586A3A}"/>
          </ac:spMkLst>
        </pc:spChg>
        <pc:picChg chg="add mod">
          <ac:chgData name="Jean DE GUYON DE GEIS DE PAMPELONNE" userId="S::jean.de_guyon@isen.yncrea.fr::b7c1fa4b-143c-4733-be84-786e8a6d5945" providerId="AD" clId="Web-{B4A47711-0CE2-4B99-BA74-E21AA87CE102}" dt="2020-06-22T14:43:32.121" v="45"/>
          <ac:picMkLst>
            <pc:docMk/>
            <pc:sldMk cId="1303124832" sldId="265"/>
            <ac:picMk id="3" creationId="{E9EDF0B1-7B86-46AE-BB54-DEC0D7543136}"/>
          </ac:picMkLst>
        </pc:picChg>
        <pc:picChg chg="mod ord">
          <ac:chgData name="Jean DE GUYON DE GEIS DE PAMPELONNE" userId="S::jean.de_guyon@isen.yncrea.fr::b7c1fa4b-143c-4733-be84-786e8a6d5945" providerId="AD" clId="Web-{B4A47711-0CE2-4B99-BA74-E21AA87CE102}" dt="2020-06-22T14:43:32.121" v="45"/>
          <ac:picMkLst>
            <pc:docMk/>
            <pc:sldMk cId="1303124832" sldId="265"/>
            <ac:picMk id="6" creationId="{56EF789E-12AB-4C6D-A2AA-9EA2E4EADFBE}"/>
          </ac:picMkLst>
        </pc:picChg>
        <pc:picChg chg="mod ord">
          <ac:chgData name="Jean DE GUYON DE GEIS DE PAMPELONNE" userId="S::jean.de_guyon@isen.yncrea.fr::b7c1fa4b-143c-4733-be84-786e8a6d5945" providerId="AD" clId="Web-{B4A47711-0CE2-4B99-BA74-E21AA87CE102}" dt="2020-06-22T14:43:32.121" v="45"/>
          <ac:picMkLst>
            <pc:docMk/>
            <pc:sldMk cId="1303124832" sldId="265"/>
            <ac:picMk id="8" creationId="{1EE5592A-16AD-4CBE-B287-1F6ACC3584A4}"/>
          </ac:picMkLst>
        </pc:picChg>
        <pc:picChg chg="mod">
          <ac:chgData name="Jean DE GUYON DE GEIS DE PAMPELONNE" userId="S::jean.de_guyon@isen.yncrea.fr::b7c1fa4b-143c-4733-be84-786e8a6d5945" providerId="AD" clId="Web-{B4A47711-0CE2-4B99-BA74-E21AA87CE102}" dt="2020-06-22T14:43:32.121" v="45"/>
          <ac:picMkLst>
            <pc:docMk/>
            <pc:sldMk cId="1303124832" sldId="265"/>
            <ac:picMk id="9" creationId="{423AC0DA-2AF5-4027-B491-EA797BE4BEF9}"/>
          </ac:picMkLst>
        </pc:picChg>
      </pc:sldChg>
      <pc:sldChg chg="modSp">
        <pc:chgData name="Jean DE GUYON DE GEIS DE PAMPELONNE" userId="S::jean.de_guyon@isen.yncrea.fr::b7c1fa4b-143c-4733-be84-786e8a6d5945" providerId="AD" clId="Web-{B4A47711-0CE2-4B99-BA74-E21AA87CE102}" dt="2020-06-22T14:38:07.323" v="43" actId="1076"/>
        <pc:sldMkLst>
          <pc:docMk/>
          <pc:sldMk cId="3586743913" sldId="270"/>
        </pc:sldMkLst>
        <pc:spChg chg="mod">
          <ac:chgData name="Jean DE GUYON DE GEIS DE PAMPELONNE" userId="S::jean.de_guyon@isen.yncrea.fr::b7c1fa4b-143c-4733-be84-786e8a6d5945" providerId="AD" clId="Web-{B4A47711-0CE2-4B99-BA74-E21AA87CE102}" dt="2020-06-22T14:38:07.323" v="43" actId="1076"/>
          <ac:spMkLst>
            <pc:docMk/>
            <pc:sldMk cId="3586743913" sldId="270"/>
            <ac:spMk id="3" creationId="{B7240FA5-4CD6-437A-A29E-63CE9C679088}"/>
          </ac:spMkLst>
        </pc:spChg>
        <pc:spChg chg="mod">
          <ac:chgData name="Jean DE GUYON DE GEIS DE PAMPELONNE" userId="S::jean.de_guyon@isen.yncrea.fr::b7c1fa4b-143c-4733-be84-786e8a6d5945" providerId="AD" clId="Web-{B4A47711-0CE2-4B99-BA74-E21AA87CE102}" dt="2020-06-22T14:37:57.995" v="40" actId="1076"/>
          <ac:spMkLst>
            <pc:docMk/>
            <pc:sldMk cId="3586743913" sldId="270"/>
            <ac:spMk id="6" creationId="{7C62E015-B589-4C98-97E9-9E35CF05B881}"/>
          </ac:spMkLst>
        </pc:spChg>
        <pc:spChg chg="mod">
          <ac:chgData name="Jean DE GUYON DE GEIS DE PAMPELONNE" userId="S::jean.de_guyon@isen.yncrea.fr::b7c1fa4b-143c-4733-be84-786e8a6d5945" providerId="AD" clId="Web-{B4A47711-0CE2-4B99-BA74-E21AA87CE102}" dt="2020-06-22T14:37:39.401" v="34" actId="1076"/>
          <ac:spMkLst>
            <pc:docMk/>
            <pc:sldMk cId="3586743913" sldId="270"/>
            <ac:spMk id="19" creationId="{83F2C774-B2C8-468F-BFBC-2601EEE8E942}"/>
          </ac:spMkLst>
        </pc:spChg>
        <pc:picChg chg="mod">
          <ac:chgData name="Jean DE GUYON DE GEIS DE PAMPELONNE" userId="S::jean.de_guyon@isen.yncrea.fr::b7c1fa4b-143c-4733-be84-786e8a6d5945" providerId="AD" clId="Web-{B4A47711-0CE2-4B99-BA74-E21AA87CE102}" dt="2020-06-22T14:37:56.698" v="39" actId="1076"/>
          <ac:picMkLst>
            <pc:docMk/>
            <pc:sldMk cId="3586743913" sldId="270"/>
            <ac:picMk id="16" creationId="{5A7C4941-5E72-42A3-8928-EB6F8AA51ADD}"/>
          </ac:picMkLst>
        </pc:picChg>
        <pc:picChg chg="mod">
          <ac:chgData name="Jean DE GUYON DE GEIS DE PAMPELONNE" userId="S::jean.de_guyon@isen.yncrea.fr::b7c1fa4b-143c-4733-be84-786e8a6d5945" providerId="AD" clId="Web-{B4A47711-0CE2-4B99-BA74-E21AA87CE102}" dt="2020-06-22T14:37:58.589" v="41" actId="1076"/>
          <ac:picMkLst>
            <pc:docMk/>
            <pc:sldMk cId="3586743913" sldId="270"/>
            <ac:picMk id="18" creationId="{B21A7B0D-60F0-42A2-B55B-E5D9FD7CD64D}"/>
          </ac:picMkLst>
        </pc:picChg>
      </pc:sldChg>
    </pc:docChg>
  </pc:docChgLst>
  <pc:docChgLst>
    <pc:chgData name="Tristan MILCENT" userId="7ba53457-f533-4e90-a291-fe383a206ce7" providerId="ADAL" clId="{B26F7C1C-3266-428D-A5C4-1DE006223649}"/>
    <pc:docChg chg="undo custSel mod delSld modSld sldOrd">
      <pc:chgData name="Tristan MILCENT" userId="7ba53457-f533-4e90-a291-fe383a206ce7" providerId="ADAL" clId="{B26F7C1C-3266-428D-A5C4-1DE006223649}" dt="2020-06-23T10:01:30.300" v="239" actId="20577"/>
      <pc:docMkLst>
        <pc:docMk/>
      </pc:docMkLst>
      <pc:sldChg chg="modSp">
        <pc:chgData name="Tristan MILCENT" userId="7ba53457-f533-4e90-a291-fe383a206ce7" providerId="ADAL" clId="{B26F7C1C-3266-428D-A5C4-1DE006223649}" dt="2020-06-22T14:51:02.210" v="235" actId="207"/>
        <pc:sldMkLst>
          <pc:docMk/>
          <pc:sldMk cId="3861484034" sldId="256"/>
        </pc:sldMkLst>
        <pc:spChg chg="mod">
          <ac:chgData name="Tristan MILCENT" userId="7ba53457-f533-4e90-a291-fe383a206ce7" providerId="ADAL" clId="{B26F7C1C-3266-428D-A5C4-1DE006223649}" dt="2020-06-22T14:51:02.210" v="235" actId="207"/>
          <ac:spMkLst>
            <pc:docMk/>
            <pc:sldMk cId="3861484034" sldId="256"/>
            <ac:spMk id="3" creationId="{F3D5E939-CF1C-4410-80F8-ADB500B0F03D}"/>
          </ac:spMkLst>
        </pc:spChg>
      </pc:sldChg>
      <pc:sldChg chg="delSp modSp del mod">
        <pc:chgData name="Tristan MILCENT" userId="7ba53457-f533-4e90-a291-fe383a206ce7" providerId="ADAL" clId="{B26F7C1C-3266-428D-A5C4-1DE006223649}" dt="2020-06-22T14:28:39.578" v="139" actId="47"/>
        <pc:sldMkLst>
          <pc:docMk/>
          <pc:sldMk cId="2417191150" sldId="257"/>
        </pc:sldMkLst>
        <pc:graphicFrameChg chg="mod">
          <ac:chgData name="Tristan MILCENT" userId="7ba53457-f533-4e90-a291-fe383a206ce7" providerId="ADAL" clId="{B26F7C1C-3266-428D-A5C4-1DE006223649}" dt="2020-06-22T14:24:39.682" v="44"/>
          <ac:graphicFrameMkLst>
            <pc:docMk/>
            <pc:sldMk cId="2417191150" sldId="257"/>
            <ac:graphicFrameMk id="5" creationId="{97E8FF99-92D3-4649-8D65-5BCD9C9AD7F6}"/>
          </ac:graphicFrameMkLst>
        </pc:graphicFrameChg>
        <pc:graphicFrameChg chg="del mod">
          <ac:chgData name="Tristan MILCENT" userId="7ba53457-f533-4e90-a291-fe383a206ce7" providerId="ADAL" clId="{B26F7C1C-3266-428D-A5C4-1DE006223649}" dt="2020-06-22T14:25:39.095" v="80" actId="478"/>
          <ac:graphicFrameMkLst>
            <pc:docMk/>
            <pc:sldMk cId="2417191150" sldId="257"/>
            <ac:graphicFrameMk id="46" creationId="{60998318-934A-4157-A49B-2359E04CE598}"/>
          </ac:graphicFrameMkLst>
        </pc:graphicFrameChg>
      </pc:sldChg>
      <pc:sldChg chg="modSp mod">
        <pc:chgData name="Tristan MILCENT" userId="7ba53457-f533-4e90-a291-fe383a206ce7" providerId="ADAL" clId="{B26F7C1C-3266-428D-A5C4-1DE006223649}" dt="2020-06-22T14:27:20.591" v="136" actId="20577"/>
        <pc:sldMkLst>
          <pc:docMk/>
          <pc:sldMk cId="4066562462" sldId="258"/>
        </pc:sldMkLst>
        <pc:spChg chg="mod">
          <ac:chgData name="Tristan MILCENT" userId="7ba53457-f533-4e90-a291-fe383a206ce7" providerId="ADAL" clId="{B26F7C1C-3266-428D-A5C4-1DE006223649}" dt="2020-06-22T14:27:20.591" v="136" actId="20577"/>
          <ac:spMkLst>
            <pc:docMk/>
            <pc:sldMk cId="4066562462" sldId="258"/>
            <ac:spMk id="3" creationId="{C2CE2A46-CD27-4A15-B877-A28384C9036D}"/>
          </ac:spMkLst>
        </pc:spChg>
      </pc:sldChg>
      <pc:sldChg chg="addSp modSp mod ord">
        <pc:chgData name="Tristan MILCENT" userId="7ba53457-f533-4e90-a291-fe383a206ce7" providerId="ADAL" clId="{B26F7C1C-3266-428D-A5C4-1DE006223649}" dt="2020-06-22T14:47:47.295" v="232" actId="1076"/>
        <pc:sldMkLst>
          <pc:docMk/>
          <pc:sldMk cId="807502684" sldId="259"/>
        </pc:sldMkLst>
        <pc:picChg chg="mod ord">
          <ac:chgData name="Tristan MILCENT" userId="7ba53457-f533-4e90-a291-fe383a206ce7" providerId="ADAL" clId="{B26F7C1C-3266-428D-A5C4-1DE006223649}" dt="2020-06-22T14:47:28.741" v="227" actId="1076"/>
          <ac:picMkLst>
            <pc:docMk/>
            <pc:sldMk cId="807502684" sldId="259"/>
            <ac:picMk id="3" creationId="{9F8EDA0E-21F9-44A7-9553-7CCC83F48653}"/>
          </ac:picMkLst>
        </pc:picChg>
        <pc:picChg chg="mod">
          <ac:chgData name="Tristan MILCENT" userId="7ba53457-f533-4e90-a291-fe383a206ce7" providerId="ADAL" clId="{B26F7C1C-3266-428D-A5C4-1DE006223649}" dt="2020-06-22T14:47:47.295" v="232" actId="1076"/>
          <ac:picMkLst>
            <pc:docMk/>
            <pc:sldMk cId="807502684" sldId="259"/>
            <ac:picMk id="11" creationId="{00A8C85F-0820-4BD5-A13D-5CC1C0E17C98}"/>
          </ac:picMkLst>
        </pc:picChg>
        <pc:picChg chg="add mod">
          <ac:chgData name="Tristan MILCENT" userId="7ba53457-f533-4e90-a291-fe383a206ce7" providerId="ADAL" clId="{B26F7C1C-3266-428D-A5C4-1DE006223649}" dt="2020-06-22T14:26:51.583" v="98" actId="1076"/>
          <ac:picMkLst>
            <pc:docMk/>
            <pc:sldMk cId="807502684" sldId="259"/>
            <ac:picMk id="14" creationId="{5427A7B7-F406-48E5-8EEA-67284B001574}"/>
          </ac:picMkLst>
        </pc:picChg>
      </pc:sldChg>
      <pc:sldChg chg="addSp delSp modSp mod">
        <pc:chgData name="Tristan MILCENT" userId="7ba53457-f533-4e90-a291-fe383a206ce7" providerId="ADAL" clId="{B26F7C1C-3266-428D-A5C4-1DE006223649}" dt="2020-06-23T10:01:30.300" v="239" actId="20577"/>
        <pc:sldMkLst>
          <pc:docMk/>
          <pc:sldMk cId="4267031012" sldId="263"/>
        </pc:sldMkLst>
        <pc:spChg chg="mo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2" creationId="{A1E7C06A-D082-453E-BA4A-D609A2FC6678}"/>
          </ac:spMkLst>
        </pc:spChg>
        <pc:spChg chg="mod">
          <ac:chgData name="Tristan MILCENT" userId="7ba53457-f533-4e90-a291-fe383a206ce7" providerId="ADAL" clId="{B26F7C1C-3266-428D-A5C4-1DE006223649}" dt="2020-06-23T10:01:30.300" v="239" actId="20577"/>
          <ac:spMkLst>
            <pc:docMk/>
            <pc:sldMk cId="4267031012" sldId="263"/>
            <ac:spMk id="6" creationId="{7C62E015-B589-4C98-97E9-9E35CF05B881}"/>
          </ac:spMkLst>
        </pc:spChg>
        <pc:spChg chg="del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14" creationId="{80516254-1D9F-4F3A-9870-3A3280BE2BFE}"/>
          </ac:spMkLst>
        </pc:spChg>
        <pc:spChg chg="del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16" creationId="{FC14672B-27A5-4CDA-ABAF-5E4CF4B41C23}"/>
          </ac:spMkLst>
        </pc:spChg>
        <pc:spChg chg="del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17" creationId="{9A206779-5C74-4555-94BC-5845C92EC3A8}"/>
          </ac:spMkLst>
        </pc:spChg>
        <pc:spChg chg="ad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22" creationId="{29DC5A77-10C9-4ECF-B7EB-8D917F36A9EE}"/>
          </ac:spMkLst>
        </pc:spChg>
        <pc:spChg chg="ad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24" creationId="{2FFE28B5-FB16-49A9-B851-3C35FAC0CACB}"/>
          </ac:spMkLst>
        </pc:spChg>
        <pc:spChg chg="ad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26" creationId="{01014442-855A-4E0F-8D09-C314661A48B9}"/>
          </ac:spMkLst>
        </pc:spChg>
        <pc:spChg chg="ad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28" creationId="{9B1ABF09-86CF-414E-88A5-2B84CC7232A9}"/>
          </ac:spMkLst>
        </pc:spChg>
        <pc:spChg chg="add">
          <ac:chgData name="Tristan MILCENT" userId="7ba53457-f533-4e90-a291-fe383a206ce7" providerId="ADAL" clId="{B26F7C1C-3266-428D-A5C4-1DE006223649}" dt="2020-06-22T14:33:36.998" v="186" actId="26606"/>
          <ac:spMkLst>
            <pc:docMk/>
            <pc:sldMk cId="4267031012" sldId="263"/>
            <ac:spMk id="30" creationId="{3FE91770-CDBB-4D24-94E5-AD484F36CE87}"/>
          </ac:spMkLst>
        </pc:spChg>
        <pc:cxnChg chg="del">
          <ac:chgData name="Tristan MILCENT" userId="7ba53457-f533-4e90-a291-fe383a206ce7" providerId="ADAL" clId="{B26F7C1C-3266-428D-A5C4-1DE006223649}" dt="2020-06-22T14:33:36.998" v="186" actId="26606"/>
          <ac:cxnSpMkLst>
            <pc:docMk/>
            <pc:sldMk cId="4267031012" sldId="263"/>
            <ac:cxnSpMk id="15" creationId="{8D89589C-2C90-4407-A995-05EC3DD7AB14}"/>
          </ac:cxnSpMkLst>
        </pc:cxnChg>
      </pc:sldChg>
      <pc:sldChg chg="addSp delSp modSp mod ord">
        <pc:chgData name="Tristan MILCENT" userId="7ba53457-f533-4e90-a291-fe383a206ce7" providerId="ADAL" clId="{B26F7C1C-3266-428D-A5C4-1DE006223649}" dt="2020-06-23T08:53:59.171" v="237"/>
        <pc:sldMkLst>
          <pc:docMk/>
          <pc:sldMk cId="2742255382" sldId="264"/>
        </pc:sldMkLst>
        <pc:spChg chg="mod">
          <ac:chgData name="Tristan MILCENT" userId="7ba53457-f533-4e90-a291-fe383a206ce7" providerId="ADAL" clId="{B26F7C1C-3266-428D-A5C4-1DE006223649}" dt="2020-06-22T14:50:52.832" v="234" actId="207"/>
          <ac:spMkLst>
            <pc:docMk/>
            <pc:sldMk cId="2742255382" sldId="264"/>
            <ac:spMk id="2" creationId="{A1E7C06A-D082-453E-BA4A-D609A2FC6678}"/>
          </ac:spMkLst>
        </pc:spChg>
        <pc:spChg chg="del mod">
          <ac:chgData name="Tristan MILCENT" userId="7ba53457-f533-4e90-a291-fe383a206ce7" providerId="ADAL" clId="{B26F7C1C-3266-428D-A5C4-1DE006223649}" dt="2020-06-22T14:29:14.040" v="141" actId="478"/>
          <ac:spMkLst>
            <pc:docMk/>
            <pc:sldMk cId="2742255382" sldId="264"/>
            <ac:spMk id="7" creationId="{BBAD3961-7CCB-4003-9F49-0392C40C7947}"/>
          </ac:spMkLst>
        </pc:spChg>
        <pc:picChg chg="del mod">
          <ac:chgData name="Tristan MILCENT" userId="7ba53457-f533-4e90-a291-fe383a206ce7" providerId="ADAL" clId="{B26F7C1C-3266-428D-A5C4-1DE006223649}" dt="2020-06-22T14:31:15.496" v="149" actId="478"/>
          <ac:picMkLst>
            <pc:docMk/>
            <pc:sldMk cId="2742255382" sldId="264"/>
            <ac:picMk id="5" creationId="{B01064CD-2FE3-401A-A5C7-561D7839B1DF}"/>
          </ac:picMkLst>
        </pc:picChg>
        <pc:picChg chg="add del mod">
          <ac:chgData name="Tristan MILCENT" userId="7ba53457-f533-4e90-a291-fe383a206ce7" providerId="ADAL" clId="{B26F7C1C-3266-428D-A5C4-1DE006223649}" dt="2020-06-22T14:33:02.478" v="162" actId="478"/>
          <ac:picMkLst>
            <pc:docMk/>
            <pc:sldMk cId="2742255382" sldId="264"/>
            <ac:picMk id="1026" creationId="{AACFFA9A-B521-4606-8564-BC23809C96C7}"/>
          </ac:picMkLst>
        </pc:picChg>
        <pc:picChg chg="add del mod">
          <ac:chgData name="Tristan MILCENT" userId="7ba53457-f533-4e90-a291-fe383a206ce7" providerId="ADAL" clId="{B26F7C1C-3266-428D-A5C4-1DE006223649}" dt="2020-06-22T14:33:18.605" v="185" actId="1036"/>
          <ac:picMkLst>
            <pc:docMk/>
            <pc:sldMk cId="2742255382" sldId="264"/>
            <ac:picMk id="1028" creationId="{1BE0D895-AB36-4892-93E6-272039D9B10E}"/>
          </ac:picMkLst>
        </pc:picChg>
      </pc:sldChg>
      <pc:sldChg chg="addSp delSp modSp mod">
        <pc:chgData name="Tristan MILCENT" userId="7ba53457-f533-4e90-a291-fe383a206ce7" providerId="ADAL" clId="{B26F7C1C-3266-428D-A5C4-1DE006223649}" dt="2020-06-22T14:50:49.098" v="233" actId="207"/>
        <pc:sldMkLst>
          <pc:docMk/>
          <pc:sldMk cId="1303124832" sldId="265"/>
        </pc:sldMkLst>
        <pc:spChg chg="mod">
          <ac:chgData name="Tristan MILCENT" userId="7ba53457-f533-4e90-a291-fe383a206ce7" providerId="ADAL" clId="{B26F7C1C-3266-428D-A5C4-1DE006223649}" dt="2020-06-22T14:50:49.098" v="233" actId="207"/>
          <ac:spMkLst>
            <pc:docMk/>
            <pc:sldMk cId="1303124832" sldId="265"/>
            <ac:spMk id="2" creationId="{A1E7C06A-D082-453E-BA4A-D609A2FC6678}"/>
          </ac:spMkLst>
        </pc:spChg>
        <pc:picChg chg="mod">
          <ac:chgData name="Tristan MILCENT" userId="7ba53457-f533-4e90-a291-fe383a206ce7" providerId="ADAL" clId="{B26F7C1C-3266-428D-A5C4-1DE006223649}" dt="2020-06-22T14:26:41.391" v="94" actId="1076"/>
          <ac:picMkLst>
            <pc:docMk/>
            <pc:sldMk cId="1303124832" sldId="265"/>
            <ac:picMk id="6" creationId="{56EF789E-12AB-4C6D-A2AA-9EA2E4EADFBE}"/>
          </ac:picMkLst>
        </pc:picChg>
        <pc:picChg chg="mod">
          <ac:chgData name="Tristan MILCENT" userId="7ba53457-f533-4e90-a291-fe383a206ce7" providerId="ADAL" clId="{B26F7C1C-3266-428D-A5C4-1DE006223649}" dt="2020-06-22T14:26:40.222" v="93" actId="1076"/>
          <ac:picMkLst>
            <pc:docMk/>
            <pc:sldMk cId="1303124832" sldId="265"/>
            <ac:picMk id="8" creationId="{1EE5592A-16AD-4CBE-B287-1F6ACC3584A4}"/>
          </ac:picMkLst>
        </pc:picChg>
        <pc:picChg chg="mod">
          <ac:chgData name="Tristan MILCENT" userId="7ba53457-f533-4e90-a291-fe383a206ce7" providerId="ADAL" clId="{B26F7C1C-3266-428D-A5C4-1DE006223649}" dt="2020-06-22T14:26:38.903" v="92" actId="1076"/>
          <ac:picMkLst>
            <pc:docMk/>
            <pc:sldMk cId="1303124832" sldId="265"/>
            <ac:picMk id="9" creationId="{423AC0DA-2AF5-4027-B491-EA797BE4BEF9}"/>
          </ac:picMkLst>
        </pc:picChg>
        <pc:picChg chg="del">
          <ac:chgData name="Tristan MILCENT" userId="7ba53457-f533-4e90-a291-fe383a206ce7" providerId="ADAL" clId="{B26F7C1C-3266-428D-A5C4-1DE006223649}" dt="2020-06-22T14:26:33.871" v="88" actId="478"/>
          <ac:picMkLst>
            <pc:docMk/>
            <pc:sldMk cId="1303124832" sldId="265"/>
            <ac:picMk id="10" creationId="{FB656144-4F20-4424-BEF8-59FBCFF2C74A}"/>
          </ac:picMkLst>
        </pc:picChg>
        <pc:picChg chg="add del">
          <ac:chgData name="Tristan MILCENT" userId="7ba53457-f533-4e90-a291-fe383a206ce7" providerId="ADAL" clId="{B26F7C1C-3266-428D-A5C4-1DE006223649}" dt="2020-06-22T14:26:37.350" v="91" actId="21"/>
          <ac:picMkLst>
            <pc:docMk/>
            <pc:sldMk cId="1303124832" sldId="265"/>
            <ac:picMk id="19" creationId="{CCAE527E-4B43-4B26-857A-D077C92FA8E0}"/>
          </ac:picMkLst>
        </pc:picChg>
      </pc:sldChg>
      <pc:sldChg chg="addSp delSp modSp del mod">
        <pc:chgData name="Tristan MILCENT" userId="7ba53457-f533-4e90-a291-fe383a206ce7" providerId="ADAL" clId="{B26F7C1C-3266-428D-A5C4-1DE006223649}" dt="2020-06-22T14:27:58.099" v="137" actId="47"/>
        <pc:sldMkLst>
          <pc:docMk/>
          <pc:sldMk cId="250778076" sldId="266"/>
        </pc:sldMkLst>
        <pc:picChg chg="add del mod">
          <ac:chgData name="Tristan MILCENT" userId="7ba53457-f533-4e90-a291-fe383a206ce7" providerId="ADAL" clId="{B26F7C1C-3266-428D-A5C4-1DE006223649}" dt="2020-06-22T14:21:07.470" v="11" actId="478"/>
          <ac:picMkLst>
            <pc:docMk/>
            <pc:sldMk cId="250778076" sldId="266"/>
            <ac:picMk id="6" creationId="{B02D8327-9BAF-48A8-B3A8-DD09C8F7260B}"/>
          </ac:picMkLst>
        </pc:picChg>
      </pc:sldChg>
      <pc:sldChg chg="modSp mod">
        <pc:chgData name="Tristan MILCENT" userId="7ba53457-f533-4e90-a291-fe383a206ce7" providerId="ADAL" clId="{B26F7C1C-3266-428D-A5C4-1DE006223649}" dt="2020-06-22T14:25:55.700" v="83" actId="1076"/>
        <pc:sldMkLst>
          <pc:docMk/>
          <pc:sldMk cId="1549794972" sldId="268"/>
        </pc:sldMkLst>
        <pc:spChg chg="mod">
          <ac:chgData name="Tristan MILCENT" userId="7ba53457-f533-4e90-a291-fe383a206ce7" providerId="ADAL" clId="{B26F7C1C-3266-428D-A5C4-1DE006223649}" dt="2020-06-22T14:25:55.700" v="83" actId="1076"/>
          <ac:spMkLst>
            <pc:docMk/>
            <pc:sldMk cId="1549794972" sldId="268"/>
            <ac:spMk id="2" creationId="{A1E7C06A-D082-453E-BA4A-D609A2FC6678}"/>
          </ac:spMkLst>
        </pc:spChg>
      </pc:sldChg>
      <pc:sldChg chg="del">
        <pc:chgData name="Tristan MILCENT" userId="7ba53457-f533-4e90-a291-fe383a206ce7" providerId="ADAL" clId="{B26F7C1C-3266-428D-A5C4-1DE006223649}" dt="2020-06-22T14:25:53.458" v="81" actId="47"/>
        <pc:sldMkLst>
          <pc:docMk/>
          <pc:sldMk cId="664091050" sldId="269"/>
        </pc:sldMkLst>
      </pc:sldChg>
      <pc:sldChg chg="delSp modSp mod">
        <pc:chgData name="Tristan MILCENT" userId="7ba53457-f533-4e90-a291-fe383a206ce7" providerId="ADAL" clId="{B26F7C1C-3266-428D-A5C4-1DE006223649}" dt="2020-06-22T14:36:28.525" v="216" actId="20577"/>
        <pc:sldMkLst>
          <pc:docMk/>
          <pc:sldMk cId="3586743913" sldId="270"/>
        </pc:sldMkLst>
        <pc:spChg chg="mod">
          <ac:chgData name="Tristan MILCENT" userId="7ba53457-f533-4e90-a291-fe383a206ce7" providerId="ADAL" clId="{B26F7C1C-3266-428D-A5C4-1DE006223649}" dt="2020-06-22T14:36:28.525" v="216" actId="20577"/>
          <ac:spMkLst>
            <pc:docMk/>
            <pc:sldMk cId="3586743913" sldId="270"/>
            <ac:spMk id="2" creationId="{A1E7C06A-D082-453E-BA4A-D609A2FC6678}"/>
          </ac:spMkLst>
        </pc:spChg>
        <pc:spChg chg="mod">
          <ac:chgData name="Tristan MILCENT" userId="7ba53457-f533-4e90-a291-fe383a206ce7" providerId="ADAL" clId="{B26F7C1C-3266-428D-A5C4-1DE006223649}" dt="2020-06-22T14:35:13.637" v="206" actId="1076"/>
          <ac:spMkLst>
            <pc:docMk/>
            <pc:sldMk cId="3586743913" sldId="270"/>
            <ac:spMk id="3" creationId="{B7240FA5-4CD6-437A-A29E-63CE9C679088}"/>
          </ac:spMkLst>
        </pc:spChg>
        <pc:spChg chg="mod">
          <ac:chgData name="Tristan MILCENT" userId="7ba53457-f533-4e90-a291-fe383a206ce7" providerId="ADAL" clId="{B26F7C1C-3266-428D-A5C4-1DE006223649}" dt="2020-06-22T14:34:54.615" v="202" actId="1076"/>
          <ac:spMkLst>
            <pc:docMk/>
            <pc:sldMk cId="3586743913" sldId="270"/>
            <ac:spMk id="6" creationId="{7C62E015-B589-4C98-97E9-9E35CF05B881}"/>
          </ac:spMkLst>
        </pc:spChg>
        <pc:spChg chg="mod">
          <ac:chgData name="Tristan MILCENT" userId="7ba53457-f533-4e90-a291-fe383a206ce7" providerId="ADAL" clId="{B26F7C1C-3266-428D-A5C4-1DE006223649}" dt="2020-06-22T14:34:52.669" v="201" actId="1076"/>
          <ac:spMkLst>
            <pc:docMk/>
            <pc:sldMk cId="3586743913" sldId="270"/>
            <ac:spMk id="8" creationId="{636249E8-9BCA-4C59-B7EF-8EEF070AB607}"/>
          </ac:spMkLst>
        </pc:spChg>
        <pc:spChg chg="mod">
          <ac:chgData name="Tristan MILCENT" userId="7ba53457-f533-4e90-a291-fe383a206ce7" providerId="ADAL" clId="{B26F7C1C-3266-428D-A5C4-1DE006223649}" dt="2020-06-22T14:35:10.627" v="205" actId="1076"/>
          <ac:spMkLst>
            <pc:docMk/>
            <pc:sldMk cId="3586743913" sldId="270"/>
            <ac:spMk id="9" creationId="{C03C38C1-D2B5-4FEA-86FD-83A961BA633D}"/>
          </ac:spMkLst>
        </pc:spChg>
        <pc:spChg chg="mod">
          <ac:chgData name="Tristan MILCENT" userId="7ba53457-f533-4e90-a291-fe383a206ce7" providerId="ADAL" clId="{B26F7C1C-3266-428D-A5C4-1DE006223649}" dt="2020-06-22T14:35:29.908" v="209" actId="1076"/>
          <ac:spMkLst>
            <pc:docMk/>
            <pc:sldMk cId="3586743913" sldId="270"/>
            <ac:spMk id="10" creationId="{7A97D284-38FE-45E3-9C3C-B5181BC24D77}"/>
          </ac:spMkLst>
        </pc:spChg>
        <pc:spChg chg="mod">
          <ac:chgData name="Tristan MILCENT" userId="7ba53457-f533-4e90-a291-fe383a206ce7" providerId="ADAL" clId="{B26F7C1C-3266-428D-A5C4-1DE006223649}" dt="2020-06-22T14:35:25.642" v="208" actId="1076"/>
          <ac:spMkLst>
            <pc:docMk/>
            <pc:sldMk cId="3586743913" sldId="270"/>
            <ac:spMk id="11" creationId="{ADD27836-440A-47F8-8504-8E7B662E8626}"/>
          </ac:spMkLst>
        </pc:spChg>
        <pc:spChg chg="mod">
          <ac:chgData name="Tristan MILCENT" userId="7ba53457-f533-4e90-a291-fe383a206ce7" providerId="ADAL" clId="{B26F7C1C-3266-428D-A5C4-1DE006223649}" dt="2020-06-22T14:35:21.428" v="207" actId="1076"/>
          <ac:spMkLst>
            <pc:docMk/>
            <pc:sldMk cId="3586743913" sldId="270"/>
            <ac:spMk id="12" creationId="{F8FFFD83-9E41-45E4-9077-F96DD0275662}"/>
          </ac:spMkLst>
        </pc:spChg>
        <pc:spChg chg="del">
          <ac:chgData name="Tristan MILCENT" userId="7ba53457-f533-4e90-a291-fe383a206ce7" providerId="ADAL" clId="{B26F7C1C-3266-428D-A5C4-1DE006223649}" dt="2020-06-22T14:35:40.828" v="210" actId="478"/>
          <ac:spMkLst>
            <pc:docMk/>
            <pc:sldMk cId="3586743913" sldId="270"/>
            <ac:spMk id="13" creationId="{2FC1111E-E44E-4063-B829-A44C33C87B26}"/>
          </ac:spMkLst>
        </pc:spChg>
        <pc:picChg chg="mod">
          <ac:chgData name="Tristan MILCENT" userId="7ba53457-f533-4e90-a291-fe383a206ce7" providerId="ADAL" clId="{B26F7C1C-3266-428D-A5C4-1DE006223649}" dt="2020-06-22T14:34:21.269" v="195" actId="1076"/>
          <ac:picMkLst>
            <pc:docMk/>
            <pc:sldMk cId="3586743913" sldId="270"/>
            <ac:picMk id="5" creationId="{DB6A1571-FC76-47C0-83E6-972D9F9FCF6F}"/>
          </ac:picMkLst>
        </pc:picChg>
        <pc:picChg chg="mod">
          <ac:chgData name="Tristan MILCENT" userId="7ba53457-f533-4e90-a291-fe383a206ce7" providerId="ADAL" clId="{B26F7C1C-3266-428D-A5C4-1DE006223649}" dt="2020-06-22T14:35:03.510" v="204" actId="1076"/>
          <ac:picMkLst>
            <pc:docMk/>
            <pc:sldMk cId="3586743913" sldId="270"/>
            <ac:picMk id="14" creationId="{FF3C35FB-B236-4A17-96CA-EF02FCFE46AC}"/>
          </ac:picMkLst>
        </pc:picChg>
        <pc:picChg chg="mod">
          <ac:chgData name="Tristan MILCENT" userId="7ba53457-f533-4e90-a291-fe383a206ce7" providerId="ADAL" clId="{B26F7C1C-3266-428D-A5C4-1DE006223649}" dt="2020-06-22T14:34:30.431" v="197" actId="1076"/>
          <ac:picMkLst>
            <pc:docMk/>
            <pc:sldMk cId="3586743913" sldId="270"/>
            <ac:picMk id="16" creationId="{5A7C4941-5E72-42A3-8928-EB6F8AA51ADD}"/>
          </ac:picMkLst>
        </pc:picChg>
        <pc:picChg chg="mod">
          <ac:chgData name="Tristan MILCENT" userId="7ba53457-f533-4e90-a291-fe383a206ce7" providerId="ADAL" clId="{B26F7C1C-3266-428D-A5C4-1DE006223649}" dt="2020-06-22T14:34:57.428" v="203" actId="1076"/>
          <ac:picMkLst>
            <pc:docMk/>
            <pc:sldMk cId="3586743913" sldId="270"/>
            <ac:picMk id="18" creationId="{B21A7B0D-60F0-42A2-B55B-E5D9FD7CD64D}"/>
          </ac:picMkLst>
        </pc:picChg>
      </pc:sldChg>
      <pc:sldChg chg="del">
        <pc:chgData name="Tristan MILCENT" userId="7ba53457-f533-4e90-a291-fe383a206ce7" providerId="ADAL" clId="{B26F7C1C-3266-428D-A5C4-1DE006223649}" dt="2020-06-22T14:26:04.993" v="84" actId="47"/>
        <pc:sldMkLst>
          <pc:docMk/>
          <pc:sldMk cId="3410174395" sldId="271"/>
        </pc:sldMkLst>
      </pc:sldChg>
      <pc:sldChg chg="del">
        <pc:chgData name="Tristan MILCENT" userId="7ba53457-f533-4e90-a291-fe383a206ce7" providerId="ADAL" clId="{B26F7C1C-3266-428D-A5C4-1DE006223649}" dt="2020-06-22T14:26:06.625" v="85" actId="47"/>
        <pc:sldMkLst>
          <pc:docMk/>
          <pc:sldMk cId="741551520" sldId="272"/>
        </pc:sldMkLst>
      </pc:sldChg>
    </pc:docChg>
  </pc:docChgLst>
  <pc:docChgLst>
    <pc:chgData name="Jean DE GUYON DE GEIS DE PAMPELONNE" userId="S::jean.de_guyon@isen.yncrea.fr::b7c1fa4b-143c-4733-be84-786e8a6d5945" providerId="AD" clId="Web-{796798A4-671B-483B-B234-D78C8059ADF4}"/>
    <pc:docChg chg="modSld">
      <pc:chgData name="Jean DE GUYON DE GEIS DE PAMPELONNE" userId="S::jean.de_guyon@isen.yncrea.fr::b7c1fa4b-143c-4733-be84-786e8a6d5945" providerId="AD" clId="Web-{796798A4-671B-483B-B234-D78C8059ADF4}" dt="2020-06-22T13:45:44.782" v="60"/>
      <pc:docMkLst>
        <pc:docMk/>
      </pc:docMkLst>
      <pc:sldChg chg="addSp delSp modSp">
        <pc:chgData name="Jean DE GUYON DE GEIS DE PAMPELONNE" userId="S::jean.de_guyon@isen.yncrea.fr::b7c1fa4b-143c-4733-be84-786e8a6d5945" providerId="AD" clId="Web-{796798A4-671B-483B-B234-D78C8059ADF4}" dt="2020-06-22T13:44:52.842" v="6"/>
        <pc:sldMkLst>
          <pc:docMk/>
          <pc:sldMk cId="2417191150" sldId="257"/>
        </pc:sldMkLst>
        <pc:spChg chg="add mod">
          <ac:chgData name="Jean DE GUYON DE GEIS DE PAMPELONNE" userId="S::jean.de_guyon@isen.yncrea.fr::b7c1fa4b-143c-4733-be84-786e8a6d5945" providerId="AD" clId="Web-{796798A4-671B-483B-B234-D78C8059ADF4}" dt="2020-06-22T13:44:52.842" v="6"/>
          <ac:spMkLst>
            <pc:docMk/>
            <pc:sldMk cId="2417191150" sldId="257"/>
            <ac:spMk id="68" creationId="{97FAA1D8-1A48-4BCD-868E-7F24C9CCC339}"/>
          </ac:spMkLst>
        </pc:spChg>
        <pc:graphicFrameChg chg="del">
          <ac:chgData name="Jean DE GUYON DE GEIS DE PAMPELONNE" userId="S::jean.de_guyon@isen.yncrea.fr::b7c1fa4b-143c-4733-be84-786e8a6d5945" providerId="AD" clId="Web-{796798A4-671B-483B-B234-D78C8059ADF4}" dt="2020-06-22T13:44:52.842" v="6"/>
          <ac:graphicFrameMkLst>
            <pc:docMk/>
            <pc:sldMk cId="2417191150" sldId="257"/>
            <ac:graphicFrameMk id="5" creationId="{97E8FF99-92D3-4649-8D65-5BCD9C9AD7F6}"/>
          </ac:graphicFrameMkLst>
        </pc:graphicFrameChg>
        <pc:graphicFrameChg chg="add del">
          <ac:chgData name="Jean DE GUYON DE GEIS DE PAMPELONNE" userId="S::jean.de_guyon@isen.yncrea.fr::b7c1fa4b-143c-4733-be84-786e8a6d5945" providerId="AD" clId="Web-{796798A4-671B-483B-B234-D78C8059ADF4}" dt="2020-06-22T13:44:47.013" v="5"/>
          <ac:graphicFrameMkLst>
            <pc:docMk/>
            <pc:sldMk cId="2417191150" sldId="257"/>
            <ac:graphicFrameMk id="46" creationId="{60998318-934A-4157-A49B-2359E04CE598}"/>
          </ac:graphicFrameMkLst>
        </pc:graphicFrameChg>
      </pc:sldChg>
      <pc:sldChg chg="addSp delSp modSp mod setBg">
        <pc:chgData name="Jean DE GUYON DE GEIS DE PAMPELONNE" userId="S::jean.de_guyon@isen.yncrea.fr::b7c1fa4b-143c-4733-be84-786e8a6d5945" providerId="AD" clId="Web-{796798A4-671B-483B-B234-D78C8059ADF4}" dt="2020-06-22T13:45:44.782" v="60"/>
        <pc:sldMkLst>
          <pc:docMk/>
          <pc:sldMk cId="807502684" sldId="259"/>
        </pc:sldMkLst>
        <pc:spChg chg="mod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2" creationId="{D8EB86BA-8B34-4695-8D54-CCFDA32AC380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1.327" v="7"/>
          <ac:spMkLst>
            <pc:docMk/>
            <pc:sldMk cId="807502684" sldId="259"/>
            <ac:spMk id="3" creationId="{9D3E25F8-893F-489D-BEDB-1393FA8F6A14}"/>
          </ac:spMkLst>
        </pc:spChg>
        <pc:spChg chg="mod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4" creationId="{C2FDD82A-11A5-46F2-BE89-C197A06CA611}"/>
          </ac:spMkLst>
        </pc:spChg>
        <pc:spChg chg="add del mod">
          <ac:chgData name="Jean DE GUYON DE GEIS DE PAMPELONNE" userId="S::jean.de_guyon@isen.yncrea.fr::b7c1fa4b-143c-4733-be84-786e8a6d5945" providerId="AD" clId="Web-{796798A4-671B-483B-B234-D78C8059ADF4}" dt="2020-06-22T13:45:44.782" v="60"/>
          <ac:spMkLst>
            <pc:docMk/>
            <pc:sldMk cId="807502684" sldId="259"/>
            <ac:spMk id="6" creationId="{9F07B07B-4DC1-4447-8C64-BA987AAEBE90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8" creationId="{29DC5A77-10C9-4ECF-B7EB-8D917F36A9EE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10" creationId="{2FFE28B5-FB16-49A9-B851-3C35FAC0CACB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12" creationId="{01014442-855A-4E0F-8D09-C314661A48B9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14" creationId="{9B1ABF09-86CF-414E-88A5-2B84CC7232A9}"/>
          </ac:spMkLst>
        </pc:spChg>
        <pc:spChg chg="del">
          <ac:chgData name="Jean DE GUYON DE GEIS DE PAMPELONNE" userId="S::jean.de_guyon@isen.yncrea.fr::b7c1fa4b-143c-4733-be84-786e8a6d5945" providerId="AD" clId="Web-{796798A4-671B-483B-B234-D78C8059ADF4}" dt="2020-06-22T13:45:19.781" v="8"/>
          <ac:spMkLst>
            <pc:docMk/>
            <pc:sldMk cId="807502684" sldId="259"/>
            <ac:spMk id="16" creationId="{3FE91770-CDBB-4D24-94E5-AD484F36CE87}"/>
          </ac:spMkLst>
        </pc:spChg>
        <pc:spChg chg="add mod">
          <ac:chgData name="Jean DE GUYON DE GEIS DE PAMPELONNE" userId="S::jean.de_guyon@isen.yncrea.fr::b7c1fa4b-143c-4733-be84-786e8a6d5945" providerId="AD" clId="Web-{796798A4-671B-483B-B234-D78C8059ADF4}" dt="2020-06-22T13:45:43.079" v="59" actId="14100"/>
          <ac:spMkLst>
            <pc:docMk/>
            <pc:sldMk cId="807502684" sldId="259"/>
            <ac:spMk id="20" creationId="{D14CB9F4-EDDE-4B15-A41E-46A98B98AE3E}"/>
          </ac:spMkLst>
        </pc:spChg>
        <pc:picChg chg="del">
          <ac:chgData name="Jean DE GUYON DE GEIS DE PAMPELONNE" userId="S::jean.de_guyon@isen.yncrea.fr::b7c1fa4b-143c-4733-be84-786e8a6d5945" providerId="AD" clId="Web-{796798A4-671B-483B-B234-D78C8059ADF4}" dt="2020-06-22T13:44:23.809" v="2"/>
          <ac:picMkLst>
            <pc:docMk/>
            <pc:sldMk cId="807502684" sldId="259"/>
            <ac:picMk id="5" creationId="{CF96B477-EF9C-4FC2-A722-0CE0E9263B3B}"/>
          </ac:picMkLst>
        </pc:picChg>
        <pc:picChg chg="add mod ord">
          <ac:chgData name="Jean DE GUYON DE GEIS DE PAMPELONNE" userId="S::jean.de_guyon@isen.yncrea.fr::b7c1fa4b-143c-4733-be84-786e8a6d5945" providerId="AD" clId="Web-{796798A4-671B-483B-B234-D78C8059ADF4}" dt="2020-06-22T13:45:19.781" v="8"/>
          <ac:picMkLst>
            <pc:docMk/>
            <pc:sldMk cId="807502684" sldId="259"/>
            <ac:picMk id="7" creationId="{C4D57D69-84A4-4D1A-99D2-6AA32B39D0F0}"/>
          </ac:picMkLst>
        </pc:picChg>
      </pc:sldChg>
    </pc:docChg>
  </pc:docChgLst>
  <pc:docChgLst>
    <pc:chgData name="Antoine ASSET" userId="d9353813-e94a-4e85-9c00-6f389db080c0" providerId="ADAL" clId="{34CE158D-9156-401E-B939-30B85099E1AE}"/>
    <pc:docChg chg="modSld">
      <pc:chgData name="Antoine ASSET" userId="d9353813-e94a-4e85-9c00-6f389db080c0" providerId="ADAL" clId="{34CE158D-9156-401E-B939-30B85099E1AE}" dt="2020-06-22T14:50:51.029" v="29" actId="207"/>
      <pc:docMkLst>
        <pc:docMk/>
      </pc:docMkLst>
      <pc:sldChg chg="modSp">
        <pc:chgData name="Antoine ASSET" userId="d9353813-e94a-4e85-9c00-6f389db080c0" providerId="ADAL" clId="{34CE158D-9156-401E-B939-30B85099E1AE}" dt="2020-06-22T14:50:42.869" v="27" actId="207"/>
        <pc:sldMkLst>
          <pc:docMk/>
          <pc:sldMk cId="4267031012" sldId="263"/>
        </pc:sldMkLst>
        <pc:spChg chg="mod">
          <ac:chgData name="Antoine ASSET" userId="d9353813-e94a-4e85-9c00-6f389db080c0" providerId="ADAL" clId="{34CE158D-9156-401E-B939-30B85099E1AE}" dt="2020-06-22T14:50:42.869" v="27" actId="207"/>
          <ac:spMkLst>
            <pc:docMk/>
            <pc:sldMk cId="4267031012" sldId="263"/>
            <ac:spMk id="2" creationId="{A1E7C06A-D082-453E-BA4A-D609A2FC6678}"/>
          </ac:spMkLst>
        </pc:spChg>
      </pc:sldChg>
      <pc:sldChg chg="modSp">
        <pc:chgData name="Antoine ASSET" userId="d9353813-e94a-4e85-9c00-6f389db080c0" providerId="ADAL" clId="{34CE158D-9156-401E-B939-30B85099E1AE}" dt="2020-06-22T14:50:48.155" v="28" actId="207"/>
        <pc:sldMkLst>
          <pc:docMk/>
          <pc:sldMk cId="2742255382" sldId="264"/>
        </pc:sldMkLst>
        <pc:spChg chg="mod">
          <ac:chgData name="Antoine ASSET" userId="d9353813-e94a-4e85-9c00-6f389db080c0" providerId="ADAL" clId="{34CE158D-9156-401E-B939-30B85099E1AE}" dt="2020-06-22T14:50:48.155" v="28" actId="207"/>
          <ac:spMkLst>
            <pc:docMk/>
            <pc:sldMk cId="2742255382" sldId="264"/>
            <ac:spMk id="2" creationId="{A1E7C06A-D082-453E-BA4A-D609A2FC6678}"/>
          </ac:spMkLst>
        </pc:spChg>
      </pc:sldChg>
      <pc:sldChg chg="addSp modSp mod">
        <pc:chgData name="Antoine ASSET" userId="d9353813-e94a-4e85-9c00-6f389db080c0" providerId="ADAL" clId="{34CE158D-9156-401E-B939-30B85099E1AE}" dt="2020-06-22T14:50:51.029" v="29" actId="207"/>
        <pc:sldMkLst>
          <pc:docMk/>
          <pc:sldMk cId="3586743913" sldId="270"/>
        </pc:sldMkLst>
        <pc:spChg chg="mod">
          <ac:chgData name="Antoine ASSET" userId="d9353813-e94a-4e85-9c00-6f389db080c0" providerId="ADAL" clId="{34CE158D-9156-401E-B939-30B85099E1AE}" dt="2020-06-22T14:50:51.029" v="29" actId="207"/>
          <ac:spMkLst>
            <pc:docMk/>
            <pc:sldMk cId="3586743913" sldId="270"/>
            <ac:spMk id="2" creationId="{A1E7C06A-D082-453E-BA4A-D609A2FC6678}"/>
          </ac:spMkLst>
        </pc:spChg>
        <pc:spChg chg="mod">
          <ac:chgData name="Antoine ASSET" userId="d9353813-e94a-4e85-9c00-6f389db080c0" providerId="ADAL" clId="{34CE158D-9156-401E-B939-30B85099E1AE}" dt="2020-06-22T14:35:13.779" v="22" actId="1076"/>
          <ac:spMkLst>
            <pc:docMk/>
            <pc:sldMk cId="3586743913" sldId="270"/>
            <ac:spMk id="10" creationId="{7A97D284-38FE-45E3-9C3C-B5181BC24D77}"/>
          </ac:spMkLst>
        </pc:spChg>
        <pc:spChg chg="mod">
          <ac:chgData name="Antoine ASSET" userId="d9353813-e94a-4e85-9c00-6f389db080c0" providerId="ADAL" clId="{34CE158D-9156-401E-B939-30B85099E1AE}" dt="2020-06-22T14:35:13.779" v="22" actId="1076"/>
          <ac:spMkLst>
            <pc:docMk/>
            <pc:sldMk cId="3586743913" sldId="270"/>
            <ac:spMk id="11" creationId="{ADD27836-440A-47F8-8504-8E7B662E8626}"/>
          </ac:spMkLst>
        </pc:spChg>
        <pc:spChg chg="mod">
          <ac:chgData name="Antoine ASSET" userId="d9353813-e94a-4e85-9c00-6f389db080c0" providerId="ADAL" clId="{34CE158D-9156-401E-B939-30B85099E1AE}" dt="2020-06-22T14:35:13.779" v="22" actId="1076"/>
          <ac:spMkLst>
            <pc:docMk/>
            <pc:sldMk cId="3586743913" sldId="270"/>
            <ac:spMk id="12" creationId="{F8FFFD83-9E41-45E4-9077-F96DD0275662}"/>
          </ac:spMkLst>
        </pc:spChg>
        <pc:picChg chg="mod">
          <ac:chgData name="Antoine ASSET" userId="d9353813-e94a-4e85-9c00-6f389db080c0" providerId="ADAL" clId="{34CE158D-9156-401E-B939-30B85099E1AE}" dt="2020-06-22T14:34:32.171" v="18" actId="1076"/>
          <ac:picMkLst>
            <pc:docMk/>
            <pc:sldMk cId="3586743913" sldId="270"/>
            <ac:picMk id="5" creationId="{DB6A1571-FC76-47C0-83E6-972D9F9FCF6F}"/>
          </ac:picMkLst>
        </pc:picChg>
        <pc:picChg chg="add mod">
          <ac:chgData name="Antoine ASSET" userId="d9353813-e94a-4e85-9c00-6f389db080c0" providerId="ADAL" clId="{34CE158D-9156-401E-B939-30B85099E1AE}" dt="2020-06-22T14:33:58.213" v="14" actId="1076"/>
          <ac:picMkLst>
            <pc:docMk/>
            <pc:sldMk cId="3586743913" sldId="270"/>
            <ac:picMk id="14" creationId="{FF3C35FB-B236-4A17-96CA-EF02FCFE46AC}"/>
          </ac:picMkLst>
        </pc:picChg>
        <pc:picChg chg="add mod">
          <ac:chgData name="Antoine ASSET" userId="d9353813-e94a-4e85-9c00-6f389db080c0" providerId="ADAL" clId="{34CE158D-9156-401E-B939-30B85099E1AE}" dt="2020-06-22T14:33:55.701" v="13" actId="1076"/>
          <ac:picMkLst>
            <pc:docMk/>
            <pc:sldMk cId="3586743913" sldId="270"/>
            <ac:picMk id="16" creationId="{5A7C4941-5E72-42A3-8928-EB6F8AA51ADD}"/>
          </ac:picMkLst>
        </pc:picChg>
        <pc:picChg chg="add mod">
          <ac:chgData name="Antoine ASSET" userId="d9353813-e94a-4e85-9c00-6f389db080c0" providerId="ADAL" clId="{34CE158D-9156-401E-B939-30B85099E1AE}" dt="2020-06-22T14:33:18.422" v="1" actId="27614"/>
          <ac:picMkLst>
            <pc:docMk/>
            <pc:sldMk cId="3586743913" sldId="270"/>
            <ac:picMk id="18" creationId="{B21A7B0D-60F0-42A2-B55B-E5D9FD7CD64D}"/>
          </ac:picMkLst>
        </pc:picChg>
        <pc:picChg chg="add mod">
          <ac:chgData name="Antoine ASSET" userId="d9353813-e94a-4e85-9c00-6f389db080c0" providerId="ADAL" clId="{34CE158D-9156-401E-B939-30B85099E1AE}" dt="2020-06-22T14:34:21.818" v="16" actId="1076"/>
          <ac:picMkLst>
            <pc:docMk/>
            <pc:sldMk cId="3586743913" sldId="270"/>
            <ac:picMk id="20" creationId="{D97C71D5-BCE5-4224-A094-CE0005A98617}"/>
          </ac:picMkLst>
        </pc:picChg>
        <pc:picChg chg="add mod">
          <ac:chgData name="Antoine ASSET" userId="d9353813-e94a-4e85-9c00-6f389db080c0" providerId="ADAL" clId="{34CE158D-9156-401E-B939-30B85099E1AE}" dt="2020-06-22T14:35:04.378" v="21" actId="1076"/>
          <ac:picMkLst>
            <pc:docMk/>
            <pc:sldMk cId="3586743913" sldId="270"/>
            <ac:picMk id="22" creationId="{CA180378-B8B2-4B85-9AFF-AF2D62504D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BCC1-B3B5-4EA3-A0A5-6E3A47725732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6691-2D60-4B59-BF85-DB295BCC9B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61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faute de profil type pour la </a:t>
            </a:r>
            <a:r>
              <a:rPr lang="fr-F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</a:t>
            </a:r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parti sur profil client pour vendre auprès des ~70 clients a qui on a fait cette </a:t>
            </a:r>
            <a:r>
              <a:rPr lang="fr-F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</a:t>
            </a:r>
            <a:endParaRPr lang="fr-F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aurait fait une présentation de l'archi pour des profils plus techniques</a:t>
            </a:r>
          </a:p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D’où différence avec présentation envoyée hier</a:t>
            </a:r>
            <a:endParaRPr lang="fr-FR"/>
          </a:p>
          <a:p>
            <a:endParaRPr lang="fr-FR"/>
          </a:p>
          <a:p>
            <a:r>
              <a:rPr lang="fr-FR"/>
              <a:t>Bonjour à tous</a:t>
            </a:r>
          </a:p>
          <a:p>
            <a:r>
              <a:rPr lang="fr-FR"/>
              <a:t>Équipe </a:t>
            </a:r>
            <a:r>
              <a:rPr lang="fr-FR" err="1"/>
              <a:t>tajjet</a:t>
            </a:r>
            <a:endParaRPr lang="fr-FR"/>
          </a:p>
          <a:p>
            <a:r>
              <a:rPr lang="fr-FR"/>
              <a:t>projet YES -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0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il demande un truc sur l'archi, je lui dit que </a:t>
            </a:r>
          </a:p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faute de profil type pour la </a:t>
            </a:r>
            <a:r>
              <a:rPr lang="fr-F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</a:t>
            </a:r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parti sur profil client pour vendre auprès des ~70 clients a qui on a fait cette </a:t>
            </a:r>
            <a:r>
              <a:rPr lang="fr-F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prez</a:t>
            </a:r>
            <a:endParaRPr lang="fr-F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qu'on aurait fait une présentation de l'archi pour des profils plus techniques</a:t>
            </a:r>
          </a:p>
          <a:p>
            <a:r>
              <a:rPr lang="fr-F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toujours possible de faire un point rapide si vous y tenez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8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Erwan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8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Thibaut -&gt; identification (était encore confinés il y a peu, comme vous savez : tous plus de temps. </a:t>
            </a:r>
          </a:p>
          <a:p>
            <a:r>
              <a:rPr lang="fr-FR"/>
              <a:t>préparer à manger -&gt; pas idée recette, </a:t>
            </a:r>
          </a:p>
          <a:p>
            <a:r>
              <a:rPr lang="fr-FR"/>
              <a:t>trouver occupations, </a:t>
            </a:r>
          </a:p>
          <a:p>
            <a:r>
              <a:rPr lang="fr-FR"/>
              <a:t>sorties limitées au courses -&gt; viser beau temps</a:t>
            </a:r>
          </a:p>
          <a:p>
            <a:r>
              <a:rPr lang="fr-FR"/>
              <a:t>Beaucoup d’actu anxiogène -&gt; résumé aurait suffit parfois</a:t>
            </a:r>
          </a:p>
          <a:p>
            <a:r>
              <a:rPr lang="fr-FR"/>
              <a:t>Quelques semaines -&gt; tous commencés sport</a:t>
            </a:r>
          </a:p>
          <a:p>
            <a:r>
              <a:rPr lang="fr-FR"/>
              <a:t>Fin de confinement -&gt; bilan sur nous, nos corps.</a:t>
            </a:r>
          </a:p>
          <a:p>
            <a:endParaRPr lang="fr-FR"/>
          </a:p>
          <a:p>
            <a:r>
              <a:rPr lang="fr-FR"/>
              <a:t>Jean -&gt; 3 autres points</a:t>
            </a:r>
          </a:p>
          <a:p>
            <a:r>
              <a:rPr lang="fr-FR"/>
              <a:t>Plus value : recouper les informations des modules (inter dépendants)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Tout simplement en trois points,</a:t>
            </a:r>
          </a:p>
          <a:p>
            <a:r>
              <a:rPr lang="fr-FR"/>
              <a:t>Partie captation en amont, </a:t>
            </a:r>
          </a:p>
          <a:p>
            <a:r>
              <a:rPr lang="fr-FR"/>
              <a:t>enregistrement en DB </a:t>
            </a:r>
          </a:p>
          <a:p>
            <a:r>
              <a:rPr lang="fr-FR"/>
              <a:t>et affichage sur interface web, qui commence à se référer à la </a:t>
            </a:r>
            <a:r>
              <a:rPr lang="fr-FR" err="1"/>
              <a:t>db</a:t>
            </a:r>
            <a:r>
              <a:rPr lang="fr-FR"/>
              <a:t> avant d’appeler la captation si nécessaire</a:t>
            </a:r>
          </a:p>
          <a:p>
            <a:endParaRPr lang="fr-FR"/>
          </a:p>
          <a:p>
            <a:r>
              <a:rPr lang="fr-FR"/>
              <a:t>Seul </a:t>
            </a:r>
            <a:r>
              <a:rPr lang="fr-FR" err="1"/>
              <a:t>frameword</a:t>
            </a:r>
            <a:r>
              <a:rPr lang="fr-FR"/>
              <a:t> : jquery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8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Tristan -&gt; dévoile apparence, parle du responsive pendant basculement site (commence en téléphone puis passe sur pc)</a:t>
            </a:r>
          </a:p>
          <a:p>
            <a:endParaRPr lang="fr-FR"/>
          </a:p>
          <a:p>
            <a:r>
              <a:rPr lang="fr-FR" err="1"/>
              <a:t>Meteo</a:t>
            </a:r>
            <a:r>
              <a:rPr lang="fr-FR"/>
              <a:t> -&gt; jean</a:t>
            </a:r>
          </a:p>
          <a:p>
            <a:r>
              <a:rPr lang="fr-FR"/>
              <a:t>Actualités -&gt; </a:t>
            </a:r>
            <a:r>
              <a:rPr lang="fr-FR" err="1"/>
              <a:t>jacquelin</a:t>
            </a:r>
            <a:r>
              <a:rPr lang="fr-FR"/>
              <a:t> (vous avez ici un exemple…)</a:t>
            </a:r>
          </a:p>
          <a:p>
            <a:r>
              <a:rPr lang="fr-FR"/>
              <a:t>Activités -&gt; </a:t>
            </a:r>
            <a:r>
              <a:rPr lang="fr-FR" err="1"/>
              <a:t>erwan</a:t>
            </a:r>
            <a:r>
              <a:rPr lang="fr-FR"/>
              <a:t> (si beau temps, propose de sortir)</a:t>
            </a:r>
          </a:p>
          <a:p>
            <a:r>
              <a:rPr lang="fr-FR"/>
              <a:t>Santé -&gt; </a:t>
            </a:r>
            <a:r>
              <a:rPr lang="fr-FR" err="1"/>
              <a:t>antoine</a:t>
            </a:r>
            <a:endParaRPr lang="fr-FR"/>
          </a:p>
          <a:p>
            <a:r>
              <a:rPr lang="fr-FR"/>
              <a:t>Recette -&gt; </a:t>
            </a:r>
            <a:r>
              <a:rPr lang="fr-FR" err="1"/>
              <a:t>tristan</a:t>
            </a:r>
            <a:r>
              <a:rPr lang="fr-FR"/>
              <a:t> (dessert – chocolat : suffit pas ? cliquer sur ces putains de boutons XD)</a:t>
            </a:r>
          </a:p>
          <a:p>
            <a:r>
              <a:rPr lang="fr-FR"/>
              <a:t>Sport -&gt; </a:t>
            </a:r>
            <a:r>
              <a:rPr lang="fr-FR" err="1"/>
              <a:t>thibaut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3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Jacquelin</a:t>
            </a:r>
          </a:p>
          <a:p>
            <a:r>
              <a:rPr lang="fr-FR"/>
              <a:t>comment / dans quelles conditions on a réalisé ce projet / cette </a:t>
            </a:r>
            <a:r>
              <a:rPr lang="fr-FR" err="1"/>
              <a:t>webapp</a:t>
            </a:r>
            <a:endParaRPr lang="fr-FR"/>
          </a:p>
          <a:p>
            <a:r>
              <a:rPr lang="fr-FR"/>
              <a:t>(</a:t>
            </a:r>
            <a:r>
              <a:rPr lang="fr-FR" err="1"/>
              <a:t>gitkraken</a:t>
            </a:r>
            <a:r>
              <a:rPr lang="fr-FR"/>
              <a:t> pour versionner notre projet et développer sur différentes branches, pas détailler les commit)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4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Jean -&gt; travail a distance : pas toujours évident/lot de complications (fonctionnement de kraken)</a:t>
            </a:r>
          </a:p>
          <a:p>
            <a:endParaRPr lang="fr-FR"/>
          </a:p>
          <a:p>
            <a:r>
              <a:rPr lang="fr-FR"/>
              <a:t>Antoine -&gt; </a:t>
            </a:r>
            <a:r>
              <a:rPr lang="fr-FR" err="1"/>
              <a:t>decouverte</a:t>
            </a:r>
            <a:r>
              <a:rPr lang="fr-FR"/>
              <a:t> projet « réel » (séparation des fichiers -&gt; 90), projet ambitieuse (responsive et autonome) (presque 5.000 lignes de code), compétences acquises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7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Thibaut -&gt; setup et avantages pour « entreprise cliente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Solution « clés en main » pour entreprise cliente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- 3 lignes dans un fichier de config  et 1 commande pour mettre en route le site (installation des librairies, création et remplissage initial de la </a:t>
            </a:r>
            <a:r>
              <a:rPr lang="fr-FR" err="1"/>
              <a:t>db</a:t>
            </a:r>
            <a:r>
              <a:rPr lang="fr-FR"/>
              <a:t>). Ensuite, renouvellement des données automatique.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- 2 commandes pour réaliser backup côté serveur et le recharger -&gt; permet de sécuriser le site et éviter de perdre les précieuses données utilisateurs (rappel, data est nouveau pétrole)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- 1 commande pour, exporter côté client la </a:t>
            </a:r>
            <a:r>
              <a:rPr lang="fr-FR" err="1"/>
              <a:t>db</a:t>
            </a:r>
            <a:r>
              <a:rPr lang="fr-FR"/>
              <a:t> (structure + données). A terme, on pourra donc fournir les données d’un utilisateur a sa demande pour répondre aux normes RGPD</a:t>
            </a:r>
          </a:p>
          <a:p>
            <a:endParaRPr lang="fr-FR"/>
          </a:p>
          <a:p>
            <a:r>
              <a:rPr lang="fr-FR"/>
              <a:t>Tristan -&gt; </a:t>
            </a:r>
            <a:r>
              <a:rPr lang="fr-FR" err="1"/>
              <a:t>evolutions</a:t>
            </a:r>
            <a:r>
              <a:rPr lang="fr-FR"/>
              <a:t> qu’on peut apporter dans le cas d’une seconde vague : améliorer existant : liste de course pour recette, connexion via réseaux sociaux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68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6691-2D60-4B59-BF85-DB295BCC9B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4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0F97C4-912F-4BA8-8D5C-A2953AF2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br>
              <a:rPr lang="fr-FR" sz="3200" b="1"/>
            </a:br>
            <a:endParaRPr lang="fr-FR" sz="3200" b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5E939-CF1C-4410-80F8-ADB500B0F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707" y="4885254"/>
            <a:ext cx="10210003" cy="1138515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1"/>
                </a:solidFill>
              </a:rPr>
              <a:t>Équipe </a:t>
            </a:r>
            <a:r>
              <a:rPr lang="fr-FR" sz="2000" err="1">
                <a:solidFill>
                  <a:schemeClr val="tx1"/>
                </a:solidFill>
              </a:rPr>
              <a:t>Tajjet</a:t>
            </a:r>
            <a:r>
              <a:rPr lang="fr-FR" sz="2000">
                <a:solidFill>
                  <a:schemeClr val="tx1"/>
                </a:solidFill>
              </a:rPr>
              <a:t> : Tristan, Antoine, Jean, Jacquelin, Erwan, Thibaut</a:t>
            </a:r>
          </a:p>
          <a:p>
            <a:r>
              <a:rPr lang="fr-FR" sz="2000">
                <a:solidFill>
                  <a:schemeClr val="tx1"/>
                </a:solidFill>
              </a:rPr>
              <a:t>Année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24420-E526-454B-A96F-6A5E7A8BD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6338316" y="915819"/>
            <a:ext cx="4789992" cy="26943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D8DBE-D184-40D8-8F5C-0861E0D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6DC4E8F9-30CF-41BA-B158-DC789582C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93" y="1126043"/>
            <a:ext cx="4472353" cy="22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8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CF315E-AC3F-44DF-8DD9-C3FCF5AD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77" y="771434"/>
            <a:ext cx="6780647" cy="52719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AFB61-DD8E-45B5-B355-E071E8BC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7771639-C71C-4344-B394-4BE71B1DB496}"/>
              </a:ext>
            </a:extLst>
          </p:cNvPr>
          <p:cNvSpPr txBox="1">
            <a:spLocks/>
          </p:cNvSpPr>
          <p:nvPr/>
        </p:nvSpPr>
        <p:spPr>
          <a:xfrm>
            <a:off x="1650646" y="364791"/>
            <a:ext cx="8983489" cy="62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MCD de la base de </a:t>
            </a:r>
            <a:r>
              <a:rPr lang="en-US" sz="2200" err="1">
                <a:solidFill>
                  <a:schemeClr val="tx1"/>
                </a:solidFill>
              </a:rPr>
              <a:t>données</a:t>
            </a:r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6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D8A783-21F6-4A90-A496-176D73AB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30" y="771434"/>
            <a:ext cx="6589941" cy="527195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1C24A80-8A6B-43C7-8BCC-DF3374D332D2}"/>
              </a:ext>
            </a:extLst>
          </p:cNvPr>
          <p:cNvSpPr txBox="1">
            <a:spLocks/>
          </p:cNvSpPr>
          <p:nvPr/>
        </p:nvSpPr>
        <p:spPr>
          <a:xfrm>
            <a:off x="1650646" y="364791"/>
            <a:ext cx="8983489" cy="62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MLD de la base de </a:t>
            </a:r>
            <a:r>
              <a:rPr lang="en-US" sz="2200" err="1">
                <a:solidFill>
                  <a:schemeClr val="tx1"/>
                </a:solidFill>
              </a:rPr>
              <a:t>données</a:t>
            </a:r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2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E7C06A-D082-453E-BA4A-D609A2FC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NOUS, TAJJET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2E015-B589-4C98-97E9-9E35CF05B881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Une </a:t>
            </a:r>
            <a:r>
              <a:rPr lang="en-US" err="1">
                <a:solidFill>
                  <a:schemeClr val="tx1"/>
                </a:solidFill>
              </a:rPr>
              <a:t>équipe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ambitieuse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constituée</a:t>
            </a:r>
            <a:r>
              <a:rPr lang="en-US">
                <a:solidFill>
                  <a:schemeClr val="tx1"/>
                </a:solidFill>
              </a:rPr>
              <a:t> de 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>
              <a:solidFill>
                <a:schemeClr val="tx1"/>
              </a:solidFill>
            </a:endParaRP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CIR :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Thibaut </a:t>
            </a:r>
            <a:r>
              <a:rPr lang="en-US" err="1">
                <a:solidFill>
                  <a:schemeClr val="tx1"/>
                </a:solidFill>
              </a:rPr>
              <a:t>Juzeau</a:t>
            </a:r>
            <a:r>
              <a:rPr lang="en-US">
                <a:solidFill>
                  <a:schemeClr val="tx1"/>
                </a:solidFill>
              </a:rPr>
              <a:t>, chef de </a:t>
            </a:r>
            <a:r>
              <a:rPr lang="en-US" err="1">
                <a:solidFill>
                  <a:schemeClr val="tx1"/>
                </a:solidFill>
              </a:rPr>
              <a:t>projet</a:t>
            </a:r>
            <a:r>
              <a:rPr lang="en-US">
                <a:solidFill>
                  <a:schemeClr val="tx1"/>
                </a:solidFill>
              </a:rPr>
              <a:t> et Backend.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Tristan </a:t>
            </a:r>
            <a:r>
              <a:rPr lang="en-US" err="1">
                <a:solidFill>
                  <a:schemeClr val="tx1"/>
                </a:solidFill>
              </a:rPr>
              <a:t>Milcent</a:t>
            </a:r>
            <a:r>
              <a:rPr lang="en-US">
                <a:solidFill>
                  <a:schemeClr val="tx1"/>
                </a:solidFill>
              </a:rPr>
              <a:t>, Frontend, Design et Data recovery.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CSI :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Antoine Asset, interface web.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Jean de </a:t>
            </a:r>
            <a:r>
              <a:rPr lang="en-US" err="1">
                <a:solidFill>
                  <a:schemeClr val="tx1"/>
                </a:solidFill>
              </a:rPr>
              <a:t>Pampelonne</a:t>
            </a:r>
            <a:r>
              <a:rPr lang="en-US">
                <a:solidFill>
                  <a:schemeClr val="tx1"/>
                </a:solidFill>
              </a:rPr>
              <a:t>, Data recovery et interface web.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Jacquelin </a:t>
            </a:r>
            <a:r>
              <a:rPr lang="en-US" err="1">
                <a:solidFill>
                  <a:schemeClr val="tx1"/>
                </a:solidFill>
              </a:rPr>
              <a:t>Zuili</a:t>
            </a:r>
            <a:r>
              <a:rPr lang="en-US">
                <a:solidFill>
                  <a:schemeClr val="tx1"/>
                </a:solidFill>
              </a:rPr>
              <a:t>, SQL.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/>
                </a:solidFill>
              </a:rPr>
              <a:t>- 	</a:t>
            </a:r>
            <a:r>
              <a:rPr lang="en-US" err="1">
                <a:solidFill>
                  <a:schemeClr val="tx1"/>
                </a:solidFill>
              </a:rPr>
              <a:t>Erwan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Wattelier</a:t>
            </a:r>
            <a:r>
              <a:rPr lang="en-US">
                <a:solidFill>
                  <a:schemeClr val="tx1"/>
                </a:solidFill>
              </a:rPr>
              <a:t>, SQL.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10344-F7A5-4130-9EC3-8DFE5FC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1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0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7C06A-D082-453E-BA4A-D609A2FC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tx1"/>
                </a:solidFill>
              </a:rPr>
              <a:t>&lt;h1&gt; Présentation du cahier des charges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&lt;/h1&gt;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10344-F7A5-4130-9EC3-8DFE5FC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0EC9CC1-733F-4AC7-AB45-8AC02B41767B}"/>
              </a:ext>
            </a:extLst>
          </p:cNvPr>
          <p:cNvGrpSpPr/>
          <p:nvPr/>
        </p:nvGrpSpPr>
        <p:grpSpPr>
          <a:xfrm>
            <a:off x="7115306" y="2886401"/>
            <a:ext cx="1593131" cy="1450572"/>
            <a:chOff x="7115306" y="2886401"/>
            <a:chExt cx="1593131" cy="14505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D27836-440A-47F8-8504-8E7B662E8626}"/>
                </a:ext>
              </a:extLst>
            </p:cNvPr>
            <p:cNvSpPr/>
            <p:nvPr/>
          </p:nvSpPr>
          <p:spPr>
            <a:xfrm>
              <a:off x="7115306" y="3724231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S’entretenir </a:t>
              </a:r>
            </a:p>
          </p:txBody>
        </p:sp>
        <p:pic>
          <p:nvPicPr>
            <p:cNvPr id="5" name="Image 6" descr="Une image contenant horloge, dessin&#10;&#10;Description générée avec un niveau de confiance très élevé">
              <a:extLst>
                <a:ext uri="{FF2B5EF4-FFF2-40B4-BE49-F238E27FC236}">
                  <a16:creationId xmlns:a16="http://schemas.microsoft.com/office/drawing/2014/main" id="{DB6A1571-FC76-47C0-83E6-972D9F9F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4236" y="2886401"/>
              <a:ext cx="809625" cy="790575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A6492AD-38E2-4DB7-88EB-693155BFB89C}"/>
              </a:ext>
            </a:extLst>
          </p:cNvPr>
          <p:cNvGrpSpPr/>
          <p:nvPr/>
        </p:nvGrpSpPr>
        <p:grpSpPr>
          <a:xfrm>
            <a:off x="9858782" y="1185437"/>
            <a:ext cx="1593131" cy="1447281"/>
            <a:chOff x="9858782" y="1185437"/>
            <a:chExt cx="1593131" cy="14472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3C38C1-D2B5-4FEA-86FD-83A961BA633D}"/>
                </a:ext>
              </a:extLst>
            </p:cNvPr>
            <p:cNvSpPr/>
            <p:nvPr/>
          </p:nvSpPr>
          <p:spPr>
            <a:xfrm>
              <a:off x="9858782" y="2019976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Sortir (quand il fait beau !)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FF3C35FB-B236-4A17-96CA-EF02FCFE4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7604" y="1185437"/>
              <a:ext cx="789916" cy="77132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A307F8-95A7-40D0-8BD9-1527C4CC230B}"/>
              </a:ext>
            </a:extLst>
          </p:cNvPr>
          <p:cNvGrpSpPr/>
          <p:nvPr/>
        </p:nvGrpSpPr>
        <p:grpSpPr>
          <a:xfrm>
            <a:off x="7115306" y="1175762"/>
            <a:ext cx="1593131" cy="1456956"/>
            <a:chOff x="7115306" y="1175762"/>
            <a:chExt cx="1593131" cy="14569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6249E8-9BCA-4C59-B7EF-8EEF070AB607}"/>
                </a:ext>
              </a:extLst>
            </p:cNvPr>
            <p:cNvSpPr/>
            <p:nvPr/>
          </p:nvSpPr>
          <p:spPr>
            <a:xfrm>
              <a:off x="7115306" y="2019976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S’occuper (beaucoup)</a:t>
              </a:r>
            </a:p>
          </p:txBody>
        </p:sp>
        <p:pic>
          <p:nvPicPr>
            <p:cNvPr id="16" name="Image 1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5A7C4941-5E72-42A3-8928-EB6F8AA5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4123" y="1175762"/>
              <a:ext cx="809738" cy="790685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E783624-0623-41DD-97AA-101AB4E1C79C}"/>
              </a:ext>
            </a:extLst>
          </p:cNvPr>
          <p:cNvGrpSpPr/>
          <p:nvPr/>
        </p:nvGrpSpPr>
        <p:grpSpPr>
          <a:xfrm>
            <a:off x="4392890" y="1175760"/>
            <a:ext cx="1593131" cy="1416234"/>
            <a:chOff x="4392890" y="1175760"/>
            <a:chExt cx="1593131" cy="14162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2E015-B589-4C98-97E9-9E35CF05B881}"/>
                </a:ext>
              </a:extLst>
            </p:cNvPr>
            <p:cNvSpPr/>
            <p:nvPr/>
          </p:nvSpPr>
          <p:spPr>
            <a:xfrm>
              <a:off x="4392890" y="1979252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Manger (bien)</a:t>
              </a:r>
            </a:p>
          </p:txBody>
        </p:sp>
        <p:pic>
          <p:nvPicPr>
            <p:cNvPr id="18" name="Image 17" descr="Une image contenant roue, périphérique, dessin&#10;&#10;Description générée automatiquement">
              <a:extLst>
                <a:ext uri="{FF2B5EF4-FFF2-40B4-BE49-F238E27FC236}">
                  <a16:creationId xmlns:a16="http://schemas.microsoft.com/office/drawing/2014/main" id="{B21A7B0D-60F0-42A2-B55B-E5D9FD7C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4586" y="1175760"/>
              <a:ext cx="809738" cy="790685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364FE60-005B-419E-8C59-A3DACF4778CE}"/>
              </a:ext>
            </a:extLst>
          </p:cNvPr>
          <p:cNvGrpSpPr/>
          <p:nvPr/>
        </p:nvGrpSpPr>
        <p:grpSpPr>
          <a:xfrm>
            <a:off x="9828142" y="2886291"/>
            <a:ext cx="1593131" cy="1450682"/>
            <a:chOff x="9828142" y="2886291"/>
            <a:chExt cx="1593131" cy="14506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FFFD83-9E41-45E4-9077-F96DD0275662}"/>
                </a:ext>
              </a:extLst>
            </p:cNvPr>
            <p:cNvSpPr/>
            <p:nvPr/>
          </p:nvSpPr>
          <p:spPr>
            <a:xfrm>
              <a:off x="9828142" y="3724231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Penser à soi (un minimum)</a:t>
              </a:r>
            </a:p>
          </p:txBody>
        </p:sp>
        <p:pic>
          <p:nvPicPr>
            <p:cNvPr id="20" name="Image 19" descr="Une image contenant transport, roue&#10;&#10;Description générée automatiquement">
              <a:extLst>
                <a:ext uri="{FF2B5EF4-FFF2-40B4-BE49-F238E27FC236}">
                  <a16:creationId xmlns:a16="http://schemas.microsoft.com/office/drawing/2014/main" id="{D97C71D5-BCE5-4224-A094-CE0005A9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9839" y="2886291"/>
              <a:ext cx="809738" cy="790685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CCC1528-B4D1-4D56-916E-2677371E3013}"/>
              </a:ext>
            </a:extLst>
          </p:cNvPr>
          <p:cNvGrpSpPr/>
          <p:nvPr/>
        </p:nvGrpSpPr>
        <p:grpSpPr>
          <a:xfrm>
            <a:off x="4392890" y="2886291"/>
            <a:ext cx="1593131" cy="1455943"/>
            <a:chOff x="4392890" y="2886291"/>
            <a:chExt cx="1593131" cy="1455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97D284-38FE-45E3-9C3C-B5181BC24D77}"/>
                </a:ext>
              </a:extLst>
            </p:cNvPr>
            <p:cNvSpPr/>
            <p:nvPr/>
          </p:nvSpPr>
          <p:spPr>
            <a:xfrm>
              <a:off x="4392890" y="3729492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S’informer (sans stress)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CA180378-B8B2-4B85-9AFF-AF2D62504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4586" y="2886291"/>
              <a:ext cx="809738" cy="790685"/>
            </a:xfrm>
            <a:prstGeom prst="rect">
              <a:avLst/>
            </a:prstGeom>
          </p:spPr>
        </p:pic>
      </p:grp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83F2C774-B2C8-468F-BFBC-2601EEE8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355" y="4879637"/>
            <a:ext cx="6658413" cy="1835074"/>
          </a:xfrm>
        </p:spPr>
        <p:txBody>
          <a:bodyPr>
            <a:normAutofit fontScale="85000" lnSpcReduction="20000"/>
          </a:bodyPr>
          <a:lstStyle/>
          <a:p>
            <a:endParaRPr lang="fr-FR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Création d'un site évolutif, regroupant les informations essentielles à l'utilisateur.</a:t>
            </a:r>
          </a:p>
          <a:p>
            <a:r>
              <a:rPr lang="fr-FR">
                <a:solidFill>
                  <a:schemeClr val="tx1"/>
                </a:solidFill>
              </a:rPr>
              <a:t>Personnalisation du profil : santé, météo, sport.</a:t>
            </a:r>
          </a:p>
          <a:p>
            <a:r>
              <a:rPr lang="fr-FR">
                <a:solidFill>
                  <a:schemeClr val="tx1"/>
                </a:solidFill>
              </a:rPr>
              <a:t>Plus-value des informations captées</a:t>
            </a:r>
          </a:p>
          <a:p>
            <a:endParaRPr lang="fr-FR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E1DE8A4-3618-45AE-BF1D-F8E3AC23CEAF}"/>
              </a:ext>
            </a:extLst>
          </p:cNvPr>
          <p:cNvSpPr txBox="1">
            <a:spLocks/>
          </p:cNvSpPr>
          <p:nvPr/>
        </p:nvSpPr>
        <p:spPr>
          <a:xfrm>
            <a:off x="4762860" y="437076"/>
            <a:ext cx="6658413" cy="62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>
              <a:solidFill>
                <a:schemeClr val="tx1"/>
              </a:solidFill>
            </a:endParaRPr>
          </a:p>
          <a:p>
            <a:r>
              <a:rPr lang="fr-FR"/>
              <a:t>Identification des besoins : (en confinement)</a:t>
            </a:r>
            <a:endParaRPr lang="fr-FR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A81E7CD-740E-426D-8529-ACAA01108A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21" y="771434"/>
            <a:ext cx="9372358" cy="52719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AFB61-DD8E-45B5-B355-E071E8BC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72F104B2-D672-47E5-96AF-F932CE2F9D92}"/>
              </a:ext>
            </a:extLst>
          </p:cNvPr>
          <p:cNvSpPr txBox="1">
            <a:spLocks/>
          </p:cNvSpPr>
          <p:nvPr/>
        </p:nvSpPr>
        <p:spPr>
          <a:xfrm>
            <a:off x="1650646" y="364791"/>
            <a:ext cx="8983489" cy="62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err="1">
                <a:solidFill>
                  <a:schemeClr val="tx1"/>
                </a:solidFill>
              </a:rPr>
              <a:t>L’architecture</a:t>
            </a:r>
            <a:r>
              <a:rPr lang="en-US" sz="3000">
                <a:solidFill>
                  <a:schemeClr val="tx1"/>
                </a:solidFill>
              </a:rPr>
              <a:t> </a:t>
            </a:r>
            <a:r>
              <a:rPr lang="en-US" sz="3000" err="1">
                <a:solidFill>
                  <a:schemeClr val="tx1"/>
                </a:solidFill>
              </a:rPr>
              <a:t>globale</a:t>
            </a:r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3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7C06A-D082-453E-BA4A-D609A2FC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tx1"/>
                </a:solidFill>
              </a:rPr>
              <a:t>La solution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10344-F7A5-4130-9EC3-8DFE5FC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490F5A6-655B-45B9-A83C-C6C99D3029EC}"/>
              </a:ext>
            </a:extLst>
          </p:cNvPr>
          <p:cNvGrpSpPr/>
          <p:nvPr/>
        </p:nvGrpSpPr>
        <p:grpSpPr>
          <a:xfrm>
            <a:off x="6851355" y="3429000"/>
            <a:ext cx="1593131" cy="1450572"/>
            <a:chOff x="7115306" y="2886401"/>
            <a:chExt cx="1593131" cy="14505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70475A-223D-4F05-A003-9AD119FE58D5}"/>
                </a:ext>
              </a:extLst>
            </p:cNvPr>
            <p:cNvSpPr/>
            <p:nvPr/>
          </p:nvSpPr>
          <p:spPr>
            <a:xfrm>
              <a:off x="7115306" y="3724231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S’entretenir </a:t>
              </a:r>
            </a:p>
          </p:txBody>
        </p:sp>
        <p:pic>
          <p:nvPicPr>
            <p:cNvPr id="17" name="Image 6" descr="Une image contenant horloge, dessin&#10;&#10;Description générée avec un niveau de confiance très élevé">
              <a:extLst>
                <a:ext uri="{FF2B5EF4-FFF2-40B4-BE49-F238E27FC236}">
                  <a16:creationId xmlns:a16="http://schemas.microsoft.com/office/drawing/2014/main" id="{F51D054B-ED92-493A-85B7-4F22C862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4236" y="2886401"/>
              <a:ext cx="809625" cy="790575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12365C4-290E-4A89-AD75-0D668B7F3532}"/>
              </a:ext>
            </a:extLst>
          </p:cNvPr>
          <p:cNvGrpSpPr/>
          <p:nvPr/>
        </p:nvGrpSpPr>
        <p:grpSpPr>
          <a:xfrm>
            <a:off x="9594831" y="1728036"/>
            <a:ext cx="1593131" cy="1447281"/>
            <a:chOff x="9858782" y="1185437"/>
            <a:chExt cx="1593131" cy="14472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F0B1DA-B6C1-4F05-BDC2-DB79FF63E1DF}"/>
                </a:ext>
              </a:extLst>
            </p:cNvPr>
            <p:cNvSpPr/>
            <p:nvPr/>
          </p:nvSpPr>
          <p:spPr>
            <a:xfrm>
              <a:off x="9858782" y="2019976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Sortir (quand il fait beau !)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B5AF6E8-C0EF-41AA-9062-570665034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7604" y="1185437"/>
              <a:ext cx="789916" cy="771329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2DA14F-7380-4B35-9E41-1AB59E51F25C}"/>
              </a:ext>
            </a:extLst>
          </p:cNvPr>
          <p:cNvGrpSpPr/>
          <p:nvPr/>
        </p:nvGrpSpPr>
        <p:grpSpPr>
          <a:xfrm>
            <a:off x="6851355" y="1718361"/>
            <a:ext cx="1593131" cy="1456956"/>
            <a:chOff x="7115306" y="1175762"/>
            <a:chExt cx="1593131" cy="14569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3EA9F7-65EF-4157-8194-878F9B44CF75}"/>
                </a:ext>
              </a:extLst>
            </p:cNvPr>
            <p:cNvSpPr/>
            <p:nvPr/>
          </p:nvSpPr>
          <p:spPr>
            <a:xfrm>
              <a:off x="7115306" y="2019976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S’occuper (beaucoup)</a:t>
              </a:r>
            </a:p>
          </p:txBody>
        </p:sp>
        <p:pic>
          <p:nvPicPr>
            <p:cNvPr id="23" name="Image 22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79AF8E55-EECC-4C4C-B16A-3C51EE7C9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4123" y="1175762"/>
              <a:ext cx="809738" cy="790685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6B60416-81AC-4F7D-BEA4-04BF48A28D10}"/>
              </a:ext>
            </a:extLst>
          </p:cNvPr>
          <p:cNvGrpSpPr/>
          <p:nvPr/>
        </p:nvGrpSpPr>
        <p:grpSpPr>
          <a:xfrm>
            <a:off x="4128939" y="1718359"/>
            <a:ext cx="1593131" cy="1416234"/>
            <a:chOff x="4392890" y="1175760"/>
            <a:chExt cx="1593131" cy="14162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3755D9-33AF-462A-94FD-8F3559B91E1D}"/>
                </a:ext>
              </a:extLst>
            </p:cNvPr>
            <p:cNvSpPr/>
            <p:nvPr/>
          </p:nvSpPr>
          <p:spPr>
            <a:xfrm>
              <a:off x="4392890" y="1979252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Manger (bien)</a:t>
              </a:r>
            </a:p>
          </p:txBody>
        </p:sp>
        <p:pic>
          <p:nvPicPr>
            <p:cNvPr id="26" name="Image 25" descr="Une image contenant roue, périphérique, dessin&#10;&#10;Description générée automatiquement">
              <a:extLst>
                <a:ext uri="{FF2B5EF4-FFF2-40B4-BE49-F238E27FC236}">
                  <a16:creationId xmlns:a16="http://schemas.microsoft.com/office/drawing/2014/main" id="{8A2207BA-0F79-4357-959B-E9A26B59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4586" y="1175760"/>
              <a:ext cx="809738" cy="790685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35A2B0B-F94D-4819-BAB6-06AFF93591F3}"/>
              </a:ext>
            </a:extLst>
          </p:cNvPr>
          <p:cNvGrpSpPr/>
          <p:nvPr/>
        </p:nvGrpSpPr>
        <p:grpSpPr>
          <a:xfrm>
            <a:off x="9564191" y="3428890"/>
            <a:ext cx="1593131" cy="1450682"/>
            <a:chOff x="9828142" y="2886291"/>
            <a:chExt cx="1593131" cy="1450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2A6109-9824-476E-890E-AF97C0BB4314}"/>
                </a:ext>
              </a:extLst>
            </p:cNvPr>
            <p:cNvSpPr/>
            <p:nvPr/>
          </p:nvSpPr>
          <p:spPr>
            <a:xfrm>
              <a:off x="9828142" y="3724231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Penser à soi (un minimum)</a:t>
              </a:r>
            </a:p>
          </p:txBody>
        </p:sp>
        <p:pic>
          <p:nvPicPr>
            <p:cNvPr id="29" name="Image 28" descr="Une image contenant transport, roue&#10;&#10;Description générée automatiquement">
              <a:extLst>
                <a:ext uri="{FF2B5EF4-FFF2-40B4-BE49-F238E27FC236}">
                  <a16:creationId xmlns:a16="http://schemas.microsoft.com/office/drawing/2014/main" id="{D109AABC-CFFD-4CA7-91CC-8259AB5C2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9839" y="2886291"/>
              <a:ext cx="809738" cy="790685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0EF5CBB-9D1B-4A13-A14D-3BEA91C00FA8}"/>
              </a:ext>
            </a:extLst>
          </p:cNvPr>
          <p:cNvGrpSpPr/>
          <p:nvPr/>
        </p:nvGrpSpPr>
        <p:grpSpPr>
          <a:xfrm>
            <a:off x="4128939" y="3428890"/>
            <a:ext cx="1593131" cy="1455943"/>
            <a:chOff x="4392890" y="2886291"/>
            <a:chExt cx="1593131" cy="14559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CC577-E437-4C7B-9A74-951875427E13}"/>
                </a:ext>
              </a:extLst>
            </p:cNvPr>
            <p:cNvSpPr/>
            <p:nvPr/>
          </p:nvSpPr>
          <p:spPr>
            <a:xfrm>
              <a:off x="4392890" y="3729492"/>
              <a:ext cx="1593131" cy="612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S’informer (sans stress)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00FA04E1-E36A-4BA4-9CF0-8D154D4B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4586" y="2886291"/>
              <a:ext cx="809738" cy="790685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E0D895-AB36-4892-93E6-272039D9B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16" y="1514516"/>
            <a:ext cx="8342794" cy="421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E7C06A-D082-453E-BA4A-D609A2FC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1" y="1097481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solidFill>
                  <a:schemeClr val="tx1"/>
                </a:solidFill>
              </a:rPr>
              <a:t>Le travail à distance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horloge&#10;&#10;Description générée avec un niveau de confiance très élevé">
            <a:extLst>
              <a:ext uri="{FF2B5EF4-FFF2-40B4-BE49-F238E27FC236}">
                <a16:creationId xmlns:a16="http://schemas.microsoft.com/office/drawing/2014/main" id="{56EF789E-12AB-4C6D-A2AA-9EA2E4EA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20" y="923661"/>
            <a:ext cx="2862072" cy="286207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9" descr="Une image contenant objet, horloge, dessin&#10;&#10;Description générée avec un niveau de confiance très élevé">
            <a:extLst>
              <a:ext uri="{FF2B5EF4-FFF2-40B4-BE49-F238E27FC236}">
                <a16:creationId xmlns:a16="http://schemas.microsoft.com/office/drawing/2014/main" id="{423AC0DA-2AF5-4027-B491-EA797BE4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151" y="923661"/>
            <a:ext cx="1558521" cy="144942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E9EDF0B1-7B86-46AE-BB54-DEC0D754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608" y="4391660"/>
            <a:ext cx="3049308" cy="144079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8" descr="Une image contenant signe, pièce&#10;&#10;Description générée avec un niveau de confiance très élevé">
            <a:extLst>
              <a:ext uri="{FF2B5EF4-FFF2-40B4-BE49-F238E27FC236}">
                <a16:creationId xmlns:a16="http://schemas.microsoft.com/office/drawing/2014/main" id="{1EE5592A-16AD-4CBE-B287-1F6ACC358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387" y="3134947"/>
            <a:ext cx="2523744" cy="254281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310344-F7A5-4130-9EC3-8DFE5FC6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1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12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47BA6B54-FD0C-4B20-816F-3B6BEEA1D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CE90C7AB-40E9-481F-980A-EDD19EFF3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EB86BA-8B34-4695-8D54-CCFDA32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&lt;h2&gt; Bilan &lt;/h2&gt;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14CB9F4-EDDE-4B15-A41E-46A98B98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2" y="2510395"/>
            <a:ext cx="5484631" cy="3274586"/>
          </a:xfrm>
        </p:spPr>
        <p:txBody>
          <a:bodyPr anchor="t"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Gestion d'un </a:t>
            </a:r>
            <a:r>
              <a:rPr lang="en-US" err="1">
                <a:solidFill>
                  <a:schemeClr val="tx1"/>
                </a:solidFill>
              </a:rPr>
              <a:t>projet</a:t>
            </a:r>
            <a:r>
              <a:rPr lang="en-US">
                <a:solidFill>
                  <a:schemeClr val="tx1"/>
                </a:solidFill>
              </a:rPr>
              <a:t> à distance :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- 150+ messages par jour</a:t>
            </a:r>
          </a:p>
          <a:p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err="1">
                <a:solidFill>
                  <a:schemeClr val="tx1"/>
                </a:solidFill>
              </a:rPr>
              <a:t>Quelques</a:t>
            </a: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 err="1">
                <a:solidFill>
                  <a:schemeClr val="tx1"/>
                </a:solidFill>
              </a:rPr>
              <a:t>énigmes</a:t>
            </a:r>
            <a:r>
              <a:rPr lang="en-US">
                <a:solidFill>
                  <a:schemeClr val="tx1"/>
                </a:solidFill>
              </a:rPr>
              <a:t> techniques</a:t>
            </a:r>
          </a:p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- Transmission de connaissances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- Découverte gestion de projet « professionnel »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- Web app ambitieuse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23ADD3AA-6CC0-4B1A-B4A3-98AD78A1E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497" y="758952"/>
            <a:ext cx="2842930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A73D5959-733D-49EB-9C7B-0B65AD3B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758952"/>
            <a:ext cx="2396659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670FE657-E905-4F80-9A98-9FAC75EA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153" y="4090151"/>
            <a:ext cx="2836274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296173E-160F-42EA-B0C9-8E2804C9A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1252" y="2722807"/>
            <a:ext cx="2396659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8" descr="Une image contenant capture d’écran, noir&#10;&#10;Description générée avec un niveau de confiance très élevé">
            <a:extLst>
              <a:ext uri="{FF2B5EF4-FFF2-40B4-BE49-F238E27FC236}">
                <a16:creationId xmlns:a16="http://schemas.microsoft.com/office/drawing/2014/main" id="{C4D57D69-84A4-4D1A-99D2-6AA32B39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603" y="2888451"/>
            <a:ext cx="1479956" cy="3035808"/>
          </a:xfrm>
          <a:prstGeom prst="rect">
            <a:avLst/>
          </a:prstGeom>
        </p:spPr>
      </p:pic>
      <p:sp>
        <p:nvSpPr>
          <p:cNvPr id="47" name="Rectangle 36">
            <a:extLst>
              <a:ext uri="{FF2B5EF4-FFF2-40B4-BE49-F238E27FC236}">
                <a16:creationId xmlns:a16="http://schemas.microsoft.com/office/drawing/2014/main" id="{85FD8413-571F-456D-BB62-4C204826E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DD82A-11A5-46F2-BE89-C197A06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4" name="Image 8" descr="Une image contenant capture d’écran, noir&#10;&#10;Description générée avec un niveau de confiance très élevé">
            <a:extLst>
              <a:ext uri="{FF2B5EF4-FFF2-40B4-BE49-F238E27FC236}">
                <a16:creationId xmlns:a16="http://schemas.microsoft.com/office/drawing/2014/main" id="{5427A7B7-F406-48E5-8EEA-67284B001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0" t="10617" r="26102" b="80905"/>
          <a:stretch/>
        </p:blipFill>
        <p:spPr>
          <a:xfrm>
            <a:off x="9631766" y="3182346"/>
            <a:ext cx="1315630" cy="484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0A8C85F-0820-4BD5-A13D-5CC1C0E1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251" y="906907"/>
            <a:ext cx="1459422" cy="5035040"/>
          </a:xfrm>
          <a:prstGeom prst="rect">
            <a:avLst/>
          </a:prstGeom>
        </p:spPr>
      </p:pic>
      <p:pic>
        <p:nvPicPr>
          <p:cNvPr id="3" name="Image 4" descr="Une image contenant capture d’écran, photo&#10;&#10;Description générée avec un niveau de confiance très élevé">
            <a:extLst>
              <a:ext uri="{FF2B5EF4-FFF2-40B4-BE49-F238E27FC236}">
                <a16:creationId xmlns:a16="http://schemas.microsoft.com/office/drawing/2014/main" id="{9F8EDA0E-21F9-44A7-9553-7CCC83F48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745" y="1123837"/>
            <a:ext cx="2396659" cy="10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0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EB86BA-8B34-4695-8D54-CCFDA32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lvl="0" algn="r"/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Bilan et évolutions futures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E25F8-893F-489D-BEDB-1393FA8F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fr-FR"/>
              <a:t>Ajout de nouvelles fonctionnalités  pour les modules existants</a:t>
            </a:r>
          </a:p>
          <a:p>
            <a:r>
              <a:rPr lang="fr-FR"/>
              <a:t>Ajout de nouveaux modules en fonction des besoins de l'utilisateur (exemple : réseaux sociaux, calendrier, mode selon la météo...)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AFB61-DD8E-45B5-B355-E071E8BC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99F99F6-59AE-40EA-9CEB-2E1B1780D2F9}"/>
              </a:ext>
            </a:extLst>
          </p:cNvPr>
          <p:cNvSpPr txBox="1">
            <a:spLocks/>
          </p:cNvSpPr>
          <p:nvPr/>
        </p:nvSpPr>
        <p:spPr>
          <a:xfrm>
            <a:off x="1539116" y="6142446"/>
            <a:ext cx="8983489" cy="62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err="1">
                <a:solidFill>
                  <a:schemeClr val="tx1"/>
                </a:solidFill>
              </a:rPr>
              <a:t>L’équipe</a:t>
            </a:r>
            <a:r>
              <a:rPr lang="en-US" sz="2200">
                <a:solidFill>
                  <a:schemeClr val="tx1"/>
                </a:solidFill>
              </a:rPr>
              <a:t> TAJJET </a:t>
            </a:r>
            <a:r>
              <a:rPr lang="en-US" sz="2200" err="1">
                <a:solidFill>
                  <a:schemeClr val="tx1"/>
                </a:solidFill>
              </a:rPr>
              <a:t>vous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remercie</a:t>
            </a:r>
            <a:r>
              <a:rPr lang="en-US" sz="2200">
                <a:solidFill>
                  <a:schemeClr val="tx1"/>
                </a:solidFill>
              </a:rPr>
              <a:t> pour </a:t>
            </a:r>
            <a:r>
              <a:rPr lang="en-US" sz="2200" err="1">
                <a:solidFill>
                  <a:schemeClr val="tx1"/>
                </a:solidFill>
              </a:rPr>
              <a:t>votre</a:t>
            </a:r>
            <a:r>
              <a:rPr lang="en-US" sz="2200">
                <a:solidFill>
                  <a:schemeClr val="tx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4516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7CD9A76-1BDA-4589-AC0C-D222571B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 questions?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28FA572-1A98-4832-A613-EA4F6FE3FD76}"/>
              </a:ext>
            </a:extLst>
          </p:cNvPr>
          <p:cNvSpPr txBox="1">
            <a:spLocks/>
          </p:cNvSpPr>
          <p:nvPr/>
        </p:nvSpPr>
        <p:spPr>
          <a:xfrm>
            <a:off x="5461411" y="868680"/>
            <a:ext cx="3530190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On vous répond !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785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04777CA1D02E48960D9A3CFD3DB82F" ma:contentTypeVersion="9" ma:contentTypeDescription="Crée un document." ma:contentTypeScope="" ma:versionID="1790df8cfb8069312eb56d2ff036c65c">
  <xsd:schema xmlns:xsd="http://www.w3.org/2001/XMLSchema" xmlns:xs="http://www.w3.org/2001/XMLSchema" xmlns:p="http://schemas.microsoft.com/office/2006/metadata/properties" xmlns:ns2="c3551542-80dc-4a41-a393-0fbe01e88bf4" targetNamespace="http://schemas.microsoft.com/office/2006/metadata/properties" ma:root="true" ma:fieldsID="2c6bd177cf630878b2c5999d596ad5cb" ns2:_="">
    <xsd:import namespace="c3551542-80dc-4a41-a393-0fbe01e88b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51542-80dc-4a41-a393-0fbe01e88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795181-CAC2-4D27-B374-C7ED98AEE272}"/>
</file>

<file path=customXml/itemProps2.xml><?xml version="1.0" encoding="utf-8"?>
<ds:datastoreItem xmlns:ds="http://schemas.openxmlformats.org/officeDocument/2006/customXml" ds:itemID="{41641603-9EAA-4431-8FE0-18099BA16B4F}">
  <ds:schemaRefs>
    <ds:schemaRef ds:uri="c3551542-80dc-4a41-a393-0fbe01e88b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6DBF84-E340-4C01-9D85-AD455C2754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 </vt:lpstr>
      <vt:lpstr>NOUS, TAJJET</vt:lpstr>
      <vt:lpstr>&lt;h1&gt; Présentation du cahier des charges &lt;/h1&gt;</vt:lpstr>
      <vt:lpstr>PowerPoint Presentation</vt:lpstr>
      <vt:lpstr>La solution !</vt:lpstr>
      <vt:lpstr>Le travail à distance</vt:lpstr>
      <vt:lpstr>&lt;h2&gt; Bilan &lt;/h2&gt;</vt:lpstr>
      <vt:lpstr>Bilan et évolutions futures</vt:lpstr>
      <vt:lpstr>Des 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Thibaut JUZEAU</dc:creator>
  <cp:revision>1</cp:revision>
  <dcterms:created xsi:type="dcterms:W3CDTF">2020-06-23T13:28:19Z</dcterms:created>
  <dcterms:modified xsi:type="dcterms:W3CDTF">2020-06-23T14:11:39Z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0x0101002004777CA1D02E48960D9A3CFD3DB82F</vt:lpwstr>
  </property>
</Properties>
</file>