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tuation initiale" id="{7716F3AC-1518-4BEF-BEA1-B5DA868EBD17}">
          <p14:sldIdLst>
            <p14:sldId id="256"/>
            <p14:sldId id="257"/>
          </p14:sldIdLst>
        </p14:section>
        <p14:section name="Vue d'ensemble" id="{2C35A717-1403-42F9-8FDC-165AE6E3CDAD}">
          <p14:sldIdLst>
            <p14:sldId id="265"/>
            <p14:sldId id="259"/>
            <p14:sldId id="273"/>
          </p14:sldIdLst>
        </p14:section>
        <p14:section name="Focus Bluetooth" id="{C3EEEB57-3F9B-4B94-BEC9-1910487306A1}">
          <p14:sldIdLst>
            <p14:sldId id="274"/>
            <p14:sldId id="275"/>
          </p14:sldIdLst>
        </p14:section>
        <p14:section name="Focus Json" id="{8DAD6A12-5920-4B18-AB2B-88900EB060CC}">
          <p14:sldIdLst>
            <p14:sldId id="276"/>
            <p14:sldId id="277"/>
          </p14:sldIdLst>
        </p14:section>
        <p14:section name="Focus Arduino" id="{109D5F54-4414-4489-AAF7-E04D2FBEDBF8}">
          <p14:sldIdLst>
            <p14:sldId id="278"/>
            <p14:sldId id="279"/>
          </p14:sldIdLst>
        </p14:section>
        <p14:section name="Focus Android" id="{A14405FC-6ADE-4E6B-AB4C-6CABC37D5D8F}">
          <p14:sldIdLst>
            <p14:sldId id="280"/>
            <p14:sldId id="281"/>
          </p14:sldIdLst>
        </p14:section>
        <p14:section name="Démo" id="{2C98E1E1-EC08-4B8C-A4E2-230B184AFCDF}">
          <p14:sldIdLst>
            <p14:sldId id="269"/>
          </p14:sldIdLst>
        </p14:section>
        <p14:section name="Conclusion" id="{2106E6B4-F1DB-4DE4-A502-F35771351A64}">
          <p14:sldIdLst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2A39-4E44-4458-9309-E3B506366CCA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EC5FB-FE6A-4D86-8646-191D7698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9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69852F-219A-49CC-ABF4-72CA836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ADEA-878E-4188-ABC9-848AD886D8F7}" type="datetime1">
              <a:rPr lang="fr-FR" smtClean="0"/>
              <a:t>16/12/2020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D7C7A0-59F9-40FF-B797-0C7310C4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8FB3AFB-CA46-4238-84A2-D57C6D69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328F08-2D37-4109-9642-FEE3F7CF3E0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97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81D50C-35A3-46FD-8452-22AD902C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508E12-1DE1-4F17-83EC-A6A3C341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C7766-5695-40A7-ADCD-6F5EF9EEB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F7E71-49AF-480A-BA95-491228FBAF34}" type="datetime1">
              <a:rPr lang="fr-FR" smtClean="0"/>
              <a:t>16/12/2020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2BF757-6E46-442E-BF11-A007DBAB4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878894-80C7-4C5B-829E-D4424B3DC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8F08-2D37-4109-9642-FEE3F7CF3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6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ED84C54-3FC9-4DAC-A399-608578F5290A}"/>
              </a:ext>
            </a:extLst>
          </p:cNvPr>
          <p:cNvSpPr txBox="1"/>
          <p:nvPr/>
        </p:nvSpPr>
        <p:spPr>
          <a:xfrm>
            <a:off x="4786543" y="2234214"/>
            <a:ext cx="261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</a:t>
            </a:r>
            <a:r>
              <a:rPr lang="fr-FR" dirty="0" err="1"/>
              <a:t>isen</a:t>
            </a:r>
            <a:endParaRPr lang="fr-FR" dirty="0"/>
          </a:p>
          <a:p>
            <a:r>
              <a:rPr lang="fr-FR" dirty="0"/>
              <a:t>Titre projet</a:t>
            </a:r>
          </a:p>
          <a:p>
            <a:r>
              <a:rPr lang="fr-FR" dirty="0"/>
              <a:t>Noms étudiants</a:t>
            </a:r>
          </a:p>
          <a:p>
            <a:r>
              <a:rPr lang="fr-FR" dirty="0" err="1"/>
              <a:t>Illu</a:t>
            </a:r>
            <a:r>
              <a:rPr lang="fr-FR" dirty="0"/>
              <a:t> sympa ?</a:t>
            </a:r>
          </a:p>
        </p:txBody>
      </p:sp>
    </p:spTree>
    <p:extLst>
      <p:ext uri="{BB962C8B-B14F-4D97-AF65-F5344CB8AC3E}">
        <p14:creationId xmlns:p14="http://schemas.microsoft.com/office/powerpoint/2010/main" val="22293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5D142-9BD5-423C-839B-15108E6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10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A5C39C-B581-4230-95FE-F0893374A6FD}"/>
              </a:ext>
            </a:extLst>
          </p:cNvPr>
          <p:cNvSpPr/>
          <p:nvPr/>
        </p:nvSpPr>
        <p:spPr>
          <a:xfrm>
            <a:off x="387214" y="532575"/>
            <a:ext cx="2160000" cy="14400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tx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Arduino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C091F-60AB-420F-A081-D2764379DB55}"/>
              </a:ext>
            </a:extLst>
          </p:cNvPr>
          <p:cNvSpPr/>
          <p:nvPr/>
        </p:nvSpPr>
        <p:spPr>
          <a:xfrm>
            <a:off x="387214" y="220769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FE83A96-2AE7-4454-9AA6-A847E4BF3BAD}"/>
              </a:ext>
            </a:extLst>
          </p:cNvPr>
          <p:cNvSpPr/>
          <p:nvPr/>
        </p:nvSpPr>
        <p:spPr>
          <a:xfrm>
            <a:off x="387214" y="3069000"/>
            <a:ext cx="216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Liaison </a:t>
            </a:r>
            <a:r>
              <a:rPr lang="fr-FR" sz="1400" b="1" dirty="0" err="1"/>
              <a:t>bluetooth</a:t>
            </a:r>
            <a:endParaRPr lang="fr-FR" sz="14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EC5996-75DA-4B72-B876-4F309D7847D2}"/>
              </a:ext>
            </a:extLst>
          </p:cNvPr>
          <p:cNvSpPr/>
          <p:nvPr/>
        </p:nvSpPr>
        <p:spPr>
          <a:xfrm>
            <a:off x="387214" y="393031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82469E-F37C-4A60-944E-43A0C39BB3E0}"/>
              </a:ext>
            </a:extLst>
          </p:cNvPr>
          <p:cNvSpPr/>
          <p:nvPr/>
        </p:nvSpPr>
        <p:spPr>
          <a:xfrm>
            <a:off x="387214" y="488542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Android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7390CB-60CD-43E8-820D-EB82CB35C74E}"/>
              </a:ext>
            </a:extLst>
          </p:cNvPr>
          <p:cNvSpPr txBox="1"/>
          <p:nvPr/>
        </p:nvSpPr>
        <p:spPr>
          <a:xfrm>
            <a:off x="3722538" y="2928480"/>
            <a:ext cx="47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Idées appliquées de réduction de longueur</a:t>
            </a:r>
          </a:p>
        </p:txBody>
      </p:sp>
    </p:spTree>
    <p:extLst>
      <p:ext uri="{BB962C8B-B14F-4D97-AF65-F5344CB8AC3E}">
        <p14:creationId xmlns:p14="http://schemas.microsoft.com/office/powerpoint/2010/main" val="3998510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5D142-9BD5-423C-839B-15108E6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11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A5C39C-B581-4230-95FE-F0893374A6FD}"/>
              </a:ext>
            </a:extLst>
          </p:cNvPr>
          <p:cNvSpPr/>
          <p:nvPr/>
        </p:nvSpPr>
        <p:spPr>
          <a:xfrm>
            <a:off x="387214" y="532575"/>
            <a:ext cx="2160000" cy="14400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tx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Arduino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C091F-60AB-420F-A081-D2764379DB55}"/>
              </a:ext>
            </a:extLst>
          </p:cNvPr>
          <p:cNvSpPr/>
          <p:nvPr/>
        </p:nvSpPr>
        <p:spPr>
          <a:xfrm>
            <a:off x="387214" y="220769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FE83A96-2AE7-4454-9AA6-A847E4BF3BAD}"/>
              </a:ext>
            </a:extLst>
          </p:cNvPr>
          <p:cNvSpPr/>
          <p:nvPr/>
        </p:nvSpPr>
        <p:spPr>
          <a:xfrm>
            <a:off x="387214" y="3069000"/>
            <a:ext cx="216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Liaison </a:t>
            </a:r>
            <a:r>
              <a:rPr lang="fr-FR" sz="1400" b="1" dirty="0" err="1"/>
              <a:t>bluetooth</a:t>
            </a:r>
            <a:endParaRPr lang="fr-FR" sz="14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EC5996-75DA-4B72-B876-4F309D7847D2}"/>
              </a:ext>
            </a:extLst>
          </p:cNvPr>
          <p:cNvSpPr/>
          <p:nvPr/>
        </p:nvSpPr>
        <p:spPr>
          <a:xfrm>
            <a:off x="387214" y="393031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82469E-F37C-4A60-944E-43A0C39BB3E0}"/>
              </a:ext>
            </a:extLst>
          </p:cNvPr>
          <p:cNvSpPr/>
          <p:nvPr/>
        </p:nvSpPr>
        <p:spPr>
          <a:xfrm>
            <a:off x="387214" y="488542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Android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11595C-8CD2-4B54-9599-59958A5CBD7F}"/>
              </a:ext>
            </a:extLst>
          </p:cNvPr>
          <p:cNvSpPr txBox="1"/>
          <p:nvPr/>
        </p:nvSpPr>
        <p:spPr>
          <a:xfrm>
            <a:off x="3722538" y="2928480"/>
            <a:ext cx="4746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fichiers, </a:t>
            </a:r>
            <a:r>
              <a:rPr lang="fr-FR" dirty="0" err="1"/>
              <a:t>bluetooth</a:t>
            </a:r>
            <a:r>
              <a:rPr lang="fr-FR" dirty="0"/>
              <a:t> et </a:t>
            </a:r>
            <a:r>
              <a:rPr lang="fr-FR" dirty="0" err="1"/>
              <a:t>json</a:t>
            </a:r>
            <a:r>
              <a:rPr lang="fr-FR" dirty="0"/>
              <a:t>, </a:t>
            </a:r>
            <a:r>
              <a:rPr lang="fr-FR" dirty="0" err="1"/>
              <a:t>bluetooth</a:t>
            </a:r>
            <a:r>
              <a:rPr lang="fr-FR" dirty="0"/>
              <a:t> appelle 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Commande =&gt; </a:t>
            </a:r>
            <a:r>
              <a:rPr lang="fr-FR" dirty="0" err="1"/>
              <a:t>serialisation</a:t>
            </a:r>
            <a:r>
              <a:rPr lang="fr-FR" dirty="0"/>
              <a:t> ou </a:t>
            </a:r>
            <a:r>
              <a:rPr lang="fr-FR" dirty="0" err="1"/>
              <a:t>deserialisation</a:t>
            </a:r>
            <a:endParaRPr lang="fr-FR" dirty="0"/>
          </a:p>
          <a:p>
            <a:r>
              <a:rPr lang="fr-FR" dirty="0" err="1"/>
              <a:t>Array</a:t>
            </a:r>
            <a:r>
              <a:rPr lang="fr-FR" dirty="0"/>
              <a:t> d’exemples, véritables fonctions en commentaire</a:t>
            </a:r>
          </a:p>
        </p:txBody>
      </p:sp>
    </p:spTree>
    <p:extLst>
      <p:ext uri="{BB962C8B-B14F-4D97-AF65-F5344CB8AC3E}">
        <p14:creationId xmlns:p14="http://schemas.microsoft.com/office/powerpoint/2010/main" val="3674875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5D142-9BD5-423C-839B-15108E6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12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A5C39C-B581-4230-95FE-F0893374A6FD}"/>
              </a:ext>
            </a:extLst>
          </p:cNvPr>
          <p:cNvSpPr/>
          <p:nvPr/>
        </p:nvSpPr>
        <p:spPr>
          <a:xfrm>
            <a:off x="387214" y="53257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Arduino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C091F-60AB-420F-A081-D2764379DB55}"/>
              </a:ext>
            </a:extLst>
          </p:cNvPr>
          <p:cNvSpPr/>
          <p:nvPr/>
        </p:nvSpPr>
        <p:spPr>
          <a:xfrm>
            <a:off x="387214" y="220769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FE83A96-2AE7-4454-9AA6-A847E4BF3BAD}"/>
              </a:ext>
            </a:extLst>
          </p:cNvPr>
          <p:cNvSpPr/>
          <p:nvPr/>
        </p:nvSpPr>
        <p:spPr>
          <a:xfrm>
            <a:off x="387214" y="3069000"/>
            <a:ext cx="216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Liaison </a:t>
            </a:r>
            <a:r>
              <a:rPr lang="fr-FR" sz="1400" b="1" dirty="0" err="1"/>
              <a:t>bluetooth</a:t>
            </a:r>
            <a:endParaRPr lang="fr-FR" sz="14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EC5996-75DA-4B72-B876-4F309D7847D2}"/>
              </a:ext>
            </a:extLst>
          </p:cNvPr>
          <p:cNvSpPr/>
          <p:nvPr/>
        </p:nvSpPr>
        <p:spPr>
          <a:xfrm>
            <a:off x="387214" y="393031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82469E-F37C-4A60-944E-43A0C39BB3E0}"/>
              </a:ext>
            </a:extLst>
          </p:cNvPr>
          <p:cNvSpPr/>
          <p:nvPr/>
        </p:nvSpPr>
        <p:spPr>
          <a:xfrm>
            <a:off x="387214" y="4885425"/>
            <a:ext cx="2160000" cy="14400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tx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Android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F1E112-A1A1-42EB-B859-39B61184FC30}"/>
              </a:ext>
            </a:extLst>
          </p:cNvPr>
          <p:cNvSpPr txBox="1"/>
          <p:nvPr/>
        </p:nvSpPr>
        <p:spPr>
          <a:xfrm>
            <a:off x="3722538" y="2928480"/>
            <a:ext cx="4746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activité / fragment</a:t>
            </a:r>
          </a:p>
          <a:p>
            <a:r>
              <a:rPr lang="fr-FR" dirty="0"/>
              <a:t>Schéma archi</a:t>
            </a:r>
          </a:p>
          <a:p>
            <a:r>
              <a:rPr lang="fr-FR" dirty="0"/>
              <a:t>Contraintes </a:t>
            </a:r>
            <a:r>
              <a:rPr lang="fr-FR" dirty="0" err="1"/>
              <a:t>bluetooth</a:t>
            </a:r>
            <a:r>
              <a:rPr lang="fr-FR" dirty="0"/>
              <a:t> - données</a:t>
            </a:r>
          </a:p>
        </p:txBody>
      </p:sp>
    </p:spTree>
    <p:extLst>
      <p:ext uri="{BB962C8B-B14F-4D97-AF65-F5344CB8AC3E}">
        <p14:creationId xmlns:p14="http://schemas.microsoft.com/office/powerpoint/2010/main" val="17214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5D142-9BD5-423C-839B-15108E6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13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A5C39C-B581-4230-95FE-F0893374A6FD}"/>
              </a:ext>
            </a:extLst>
          </p:cNvPr>
          <p:cNvSpPr/>
          <p:nvPr/>
        </p:nvSpPr>
        <p:spPr>
          <a:xfrm>
            <a:off x="387214" y="53257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Arduino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C091F-60AB-420F-A081-D2764379DB55}"/>
              </a:ext>
            </a:extLst>
          </p:cNvPr>
          <p:cNvSpPr/>
          <p:nvPr/>
        </p:nvSpPr>
        <p:spPr>
          <a:xfrm>
            <a:off x="387214" y="220769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FE83A96-2AE7-4454-9AA6-A847E4BF3BAD}"/>
              </a:ext>
            </a:extLst>
          </p:cNvPr>
          <p:cNvSpPr/>
          <p:nvPr/>
        </p:nvSpPr>
        <p:spPr>
          <a:xfrm>
            <a:off x="387214" y="3069000"/>
            <a:ext cx="216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Liaison </a:t>
            </a:r>
            <a:r>
              <a:rPr lang="fr-FR" sz="1400" b="1" dirty="0" err="1"/>
              <a:t>bluetooth</a:t>
            </a:r>
            <a:endParaRPr lang="fr-FR" sz="14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EC5996-75DA-4B72-B876-4F309D7847D2}"/>
              </a:ext>
            </a:extLst>
          </p:cNvPr>
          <p:cNvSpPr/>
          <p:nvPr/>
        </p:nvSpPr>
        <p:spPr>
          <a:xfrm>
            <a:off x="387214" y="393031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82469E-F37C-4A60-944E-43A0C39BB3E0}"/>
              </a:ext>
            </a:extLst>
          </p:cNvPr>
          <p:cNvSpPr/>
          <p:nvPr/>
        </p:nvSpPr>
        <p:spPr>
          <a:xfrm>
            <a:off x="387214" y="4885425"/>
            <a:ext cx="2160000" cy="14400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tx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Android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8ACB9B-8BF9-440F-BF45-385654EA611F}"/>
              </a:ext>
            </a:extLst>
          </p:cNvPr>
          <p:cNvSpPr txBox="1"/>
          <p:nvPr/>
        </p:nvSpPr>
        <p:spPr>
          <a:xfrm>
            <a:off x="3722538" y="2928480"/>
            <a:ext cx="474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Diversité de fichiers</a:t>
            </a:r>
          </a:p>
          <a:p>
            <a:r>
              <a:rPr lang="fr-FR" dirty="0"/>
              <a:t>Externalisation des ressources</a:t>
            </a:r>
          </a:p>
        </p:txBody>
      </p:sp>
    </p:spTree>
    <p:extLst>
      <p:ext uri="{BB962C8B-B14F-4D97-AF65-F5344CB8AC3E}">
        <p14:creationId xmlns:p14="http://schemas.microsoft.com/office/powerpoint/2010/main" val="520146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F6B885F-0D46-40B1-AD25-11FF1651F288}"/>
              </a:ext>
            </a:extLst>
          </p:cNvPr>
          <p:cNvSpPr txBox="1"/>
          <p:nvPr/>
        </p:nvSpPr>
        <p:spPr>
          <a:xfrm>
            <a:off x="4786543" y="2234214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Transition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C8543-D2AA-4D14-B18D-2FEF757C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7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F6B885F-0D46-40B1-AD25-11FF1651F288}"/>
              </a:ext>
            </a:extLst>
          </p:cNvPr>
          <p:cNvSpPr txBox="1"/>
          <p:nvPr/>
        </p:nvSpPr>
        <p:spPr>
          <a:xfrm>
            <a:off x="4786543" y="2234214"/>
            <a:ext cx="261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Ressenti / expérience humaine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C8543-D2AA-4D14-B18D-2FEF757C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15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F6B885F-0D46-40B1-AD25-11FF1651F288}"/>
              </a:ext>
            </a:extLst>
          </p:cNvPr>
          <p:cNvSpPr txBox="1"/>
          <p:nvPr/>
        </p:nvSpPr>
        <p:spPr>
          <a:xfrm>
            <a:off x="4786543" y="2234214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Aller plus loin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C8543-D2AA-4D14-B18D-2FEF757C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66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F6B885F-0D46-40B1-AD25-11FF1651F288}"/>
              </a:ext>
            </a:extLst>
          </p:cNvPr>
          <p:cNvSpPr txBox="1"/>
          <p:nvPr/>
        </p:nvSpPr>
        <p:spPr>
          <a:xfrm>
            <a:off x="4786543" y="2234214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remerciements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C8543-D2AA-4D14-B18D-2FEF757C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04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682B26D-7C4D-4C85-B2E7-DBCA13CDAEB1}"/>
              </a:ext>
            </a:extLst>
          </p:cNvPr>
          <p:cNvSpPr txBox="1"/>
          <p:nvPr/>
        </p:nvSpPr>
        <p:spPr>
          <a:xfrm>
            <a:off x="4786543" y="2234214"/>
            <a:ext cx="35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Générateur et problématique</a:t>
            </a:r>
          </a:p>
          <a:p>
            <a:r>
              <a:rPr lang="fr-FR" dirty="0"/>
              <a:t>Mène au projet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2A0E8-AC04-4BFC-8D69-72186445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328F08-2D37-4109-9642-FEE3F7CF3E0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9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F6B885F-0D46-40B1-AD25-11FF1651F288}"/>
              </a:ext>
            </a:extLst>
          </p:cNvPr>
          <p:cNvSpPr txBox="1"/>
          <p:nvPr/>
        </p:nvSpPr>
        <p:spPr>
          <a:xfrm>
            <a:off x="4786543" y="2234214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Transition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C8543-D2AA-4D14-B18D-2FEF757C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1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F6B885F-0D46-40B1-AD25-11FF1651F288}"/>
              </a:ext>
            </a:extLst>
          </p:cNvPr>
          <p:cNvSpPr txBox="1"/>
          <p:nvPr/>
        </p:nvSpPr>
        <p:spPr>
          <a:xfrm>
            <a:off x="4710621" y="210104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Grands ensembles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5D142-9BD5-423C-839B-15108E6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4</a:t>
            </a:fld>
            <a:endParaRPr lang="fr-FR"/>
          </a:p>
        </p:txBody>
      </p:sp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E134F09C-94F5-4DAE-9DF9-2F1C29678898}"/>
              </a:ext>
            </a:extLst>
          </p:cNvPr>
          <p:cNvSpPr/>
          <p:nvPr/>
        </p:nvSpPr>
        <p:spPr>
          <a:xfrm>
            <a:off x="3659079" y="2556769"/>
            <a:ext cx="4873841" cy="1748901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A5C39C-B581-4230-95FE-F0893374A6FD}"/>
              </a:ext>
            </a:extLst>
          </p:cNvPr>
          <p:cNvSpPr/>
          <p:nvPr/>
        </p:nvSpPr>
        <p:spPr>
          <a:xfrm>
            <a:off x="1118032" y="2171700"/>
            <a:ext cx="2933700" cy="25146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C091F-60AB-420F-A081-D2764379DB55}"/>
              </a:ext>
            </a:extLst>
          </p:cNvPr>
          <p:cNvSpPr/>
          <p:nvPr/>
        </p:nvSpPr>
        <p:spPr>
          <a:xfrm>
            <a:off x="4356532" y="2171700"/>
            <a:ext cx="708179" cy="25146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FE83A96-2AE7-4454-9AA6-A847E4BF3BAD}"/>
              </a:ext>
            </a:extLst>
          </p:cNvPr>
          <p:cNvSpPr/>
          <p:nvPr/>
        </p:nvSpPr>
        <p:spPr>
          <a:xfrm>
            <a:off x="5369511" y="2171700"/>
            <a:ext cx="1452979" cy="25146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Liaison </a:t>
            </a:r>
            <a:r>
              <a:rPr lang="fr-FR" dirty="0" err="1"/>
              <a:t>bluetooth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EC5996-75DA-4B72-B876-4F309D7847D2}"/>
              </a:ext>
            </a:extLst>
          </p:cNvPr>
          <p:cNvSpPr/>
          <p:nvPr/>
        </p:nvSpPr>
        <p:spPr>
          <a:xfrm>
            <a:off x="7127290" y="2171700"/>
            <a:ext cx="708179" cy="25146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82469E-F37C-4A60-944E-43A0C39BB3E0}"/>
              </a:ext>
            </a:extLst>
          </p:cNvPr>
          <p:cNvSpPr/>
          <p:nvPr/>
        </p:nvSpPr>
        <p:spPr>
          <a:xfrm>
            <a:off x="8140269" y="2171700"/>
            <a:ext cx="2933700" cy="25146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Android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EA0A51-5C97-4C3B-A3D6-3E6B89C4E4C8}"/>
              </a:ext>
            </a:extLst>
          </p:cNvPr>
          <p:cNvSpPr/>
          <p:nvPr/>
        </p:nvSpPr>
        <p:spPr>
          <a:xfrm>
            <a:off x="4229933" y="1686758"/>
            <a:ext cx="7211072" cy="3484483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B06B1D-4B41-4FC9-94B1-2B9F06DE0BBD}"/>
              </a:ext>
            </a:extLst>
          </p:cNvPr>
          <p:cNvSpPr txBox="1"/>
          <p:nvPr/>
        </p:nvSpPr>
        <p:spPr>
          <a:xfrm>
            <a:off x="4229933" y="1750022"/>
            <a:ext cx="721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Notre projet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50E1CE2-1341-4C29-9DB6-51A782265484}"/>
              </a:ext>
            </a:extLst>
          </p:cNvPr>
          <p:cNvSpPr txBox="1"/>
          <p:nvPr/>
        </p:nvSpPr>
        <p:spPr>
          <a:xfrm>
            <a:off x="1118032" y="1750022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Existant</a:t>
            </a:r>
          </a:p>
        </p:txBody>
      </p:sp>
    </p:spTree>
    <p:extLst>
      <p:ext uri="{BB962C8B-B14F-4D97-AF65-F5344CB8AC3E}">
        <p14:creationId xmlns:p14="http://schemas.microsoft.com/office/powerpoint/2010/main" val="354896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5D142-9BD5-423C-839B-15108E6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5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A5C39C-B581-4230-95FE-F0893374A6FD}"/>
              </a:ext>
            </a:extLst>
          </p:cNvPr>
          <p:cNvSpPr/>
          <p:nvPr/>
        </p:nvSpPr>
        <p:spPr>
          <a:xfrm>
            <a:off x="1882636" y="362447"/>
            <a:ext cx="2483089" cy="880428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Arduino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C091F-60AB-420F-A081-D2764379DB55}"/>
              </a:ext>
            </a:extLst>
          </p:cNvPr>
          <p:cNvSpPr/>
          <p:nvPr/>
        </p:nvSpPr>
        <p:spPr>
          <a:xfrm>
            <a:off x="4623709" y="362447"/>
            <a:ext cx="689394" cy="880428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FE83A96-2AE7-4454-9AA6-A847E4BF3BAD}"/>
              </a:ext>
            </a:extLst>
          </p:cNvPr>
          <p:cNvSpPr/>
          <p:nvPr/>
        </p:nvSpPr>
        <p:spPr>
          <a:xfrm>
            <a:off x="5481097" y="362447"/>
            <a:ext cx="1229805" cy="8804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Liaison </a:t>
            </a:r>
            <a:r>
              <a:rPr lang="fr-FR" sz="1400" b="1" dirty="0" err="1"/>
              <a:t>bluetooth</a:t>
            </a:r>
            <a:endParaRPr lang="fr-FR" sz="14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EC5996-75DA-4B72-B876-4F309D7847D2}"/>
              </a:ext>
            </a:extLst>
          </p:cNvPr>
          <p:cNvSpPr/>
          <p:nvPr/>
        </p:nvSpPr>
        <p:spPr>
          <a:xfrm>
            <a:off x="6878895" y="362447"/>
            <a:ext cx="689394" cy="880428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82469E-F37C-4A60-944E-43A0C39BB3E0}"/>
              </a:ext>
            </a:extLst>
          </p:cNvPr>
          <p:cNvSpPr/>
          <p:nvPr/>
        </p:nvSpPr>
        <p:spPr>
          <a:xfrm>
            <a:off x="7826271" y="362447"/>
            <a:ext cx="2483089" cy="880428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Android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66E246-D420-433B-AD36-0BE49E914D6D}"/>
              </a:ext>
            </a:extLst>
          </p:cNvPr>
          <p:cNvSpPr txBox="1"/>
          <p:nvPr/>
        </p:nvSpPr>
        <p:spPr>
          <a:xfrm>
            <a:off x="4786542" y="5710019"/>
            <a:ext cx="261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 projet</a:t>
            </a:r>
          </a:p>
          <a:p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121419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5D142-9BD5-423C-839B-15108E6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A5C39C-B581-4230-95FE-F0893374A6FD}"/>
              </a:ext>
            </a:extLst>
          </p:cNvPr>
          <p:cNvSpPr/>
          <p:nvPr/>
        </p:nvSpPr>
        <p:spPr>
          <a:xfrm>
            <a:off x="387214" y="53257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Arduino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C091F-60AB-420F-A081-D2764379DB55}"/>
              </a:ext>
            </a:extLst>
          </p:cNvPr>
          <p:cNvSpPr/>
          <p:nvPr/>
        </p:nvSpPr>
        <p:spPr>
          <a:xfrm>
            <a:off x="387214" y="220769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FE83A96-2AE7-4454-9AA6-A847E4BF3BAD}"/>
              </a:ext>
            </a:extLst>
          </p:cNvPr>
          <p:cNvSpPr/>
          <p:nvPr/>
        </p:nvSpPr>
        <p:spPr>
          <a:xfrm>
            <a:off x="387214" y="3069000"/>
            <a:ext cx="216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tx1"/>
            </a:solidFill>
            <a:prstDash val="lgDash"/>
          </a:ln>
          <a:effectLst>
            <a:glow rad="152400">
              <a:schemeClr val="accent2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Liaison </a:t>
            </a:r>
            <a:r>
              <a:rPr lang="fr-FR" sz="1400" b="1" dirty="0" err="1"/>
              <a:t>bluetooth</a:t>
            </a:r>
            <a:endParaRPr lang="fr-FR" sz="14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EC5996-75DA-4B72-B876-4F309D7847D2}"/>
              </a:ext>
            </a:extLst>
          </p:cNvPr>
          <p:cNvSpPr/>
          <p:nvPr/>
        </p:nvSpPr>
        <p:spPr>
          <a:xfrm>
            <a:off x="387214" y="393031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82469E-F37C-4A60-944E-43A0C39BB3E0}"/>
              </a:ext>
            </a:extLst>
          </p:cNvPr>
          <p:cNvSpPr/>
          <p:nvPr/>
        </p:nvSpPr>
        <p:spPr>
          <a:xfrm>
            <a:off x="387214" y="488542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Android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39450C-537F-4572-AE72-BBAFA88C6F79}"/>
              </a:ext>
            </a:extLst>
          </p:cNvPr>
          <p:cNvSpPr txBox="1"/>
          <p:nvPr/>
        </p:nvSpPr>
        <p:spPr>
          <a:xfrm>
            <a:off x="4786543" y="2301947"/>
            <a:ext cx="261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Complexité mise en place</a:t>
            </a:r>
          </a:p>
          <a:p>
            <a:r>
              <a:rPr lang="fr-FR" dirty="0"/>
              <a:t>Test matériel</a:t>
            </a:r>
          </a:p>
        </p:txBody>
      </p:sp>
    </p:spTree>
    <p:extLst>
      <p:ext uri="{BB962C8B-B14F-4D97-AF65-F5344CB8AC3E}">
        <p14:creationId xmlns:p14="http://schemas.microsoft.com/office/powerpoint/2010/main" val="3808432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5D142-9BD5-423C-839B-15108E6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A5C39C-B581-4230-95FE-F0893374A6FD}"/>
              </a:ext>
            </a:extLst>
          </p:cNvPr>
          <p:cNvSpPr/>
          <p:nvPr/>
        </p:nvSpPr>
        <p:spPr>
          <a:xfrm>
            <a:off x="387214" y="53257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Arduino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C091F-60AB-420F-A081-D2764379DB55}"/>
              </a:ext>
            </a:extLst>
          </p:cNvPr>
          <p:cNvSpPr/>
          <p:nvPr/>
        </p:nvSpPr>
        <p:spPr>
          <a:xfrm>
            <a:off x="387214" y="220769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FE83A96-2AE7-4454-9AA6-A847E4BF3BAD}"/>
              </a:ext>
            </a:extLst>
          </p:cNvPr>
          <p:cNvSpPr/>
          <p:nvPr/>
        </p:nvSpPr>
        <p:spPr>
          <a:xfrm>
            <a:off x="387214" y="3069000"/>
            <a:ext cx="216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tx1"/>
            </a:solidFill>
            <a:prstDash val="lgDash"/>
          </a:ln>
          <a:effectLst>
            <a:glow rad="152400">
              <a:schemeClr val="accent2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Liaison </a:t>
            </a:r>
            <a:r>
              <a:rPr lang="fr-FR" sz="1400" b="1" dirty="0" err="1"/>
              <a:t>bluetooth</a:t>
            </a:r>
            <a:endParaRPr lang="fr-FR" sz="14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EC5996-75DA-4B72-B876-4F309D7847D2}"/>
              </a:ext>
            </a:extLst>
          </p:cNvPr>
          <p:cNvSpPr/>
          <p:nvPr/>
        </p:nvSpPr>
        <p:spPr>
          <a:xfrm>
            <a:off x="387214" y="393031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82469E-F37C-4A60-944E-43A0C39BB3E0}"/>
              </a:ext>
            </a:extLst>
          </p:cNvPr>
          <p:cNvSpPr/>
          <p:nvPr/>
        </p:nvSpPr>
        <p:spPr>
          <a:xfrm>
            <a:off x="387214" y="488542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Android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3AAFA2-C4EE-4531-92DD-0BB0DCD20C7E}"/>
              </a:ext>
            </a:extLst>
          </p:cNvPr>
          <p:cNvSpPr txBox="1"/>
          <p:nvPr/>
        </p:nvSpPr>
        <p:spPr>
          <a:xfrm>
            <a:off x="4213605" y="2505670"/>
            <a:ext cx="3764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Transmission données par string</a:t>
            </a:r>
          </a:p>
          <a:p>
            <a:r>
              <a:rPr lang="fr-FR" dirty="0"/>
              <a:t>2 méthodes : commandes et données</a:t>
            </a:r>
          </a:p>
          <a:p>
            <a:r>
              <a:rPr lang="fr-FR" dirty="0"/>
              <a:t>Nécessité de formaliser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102436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5D142-9BD5-423C-839B-15108E6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8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A5C39C-B581-4230-95FE-F0893374A6FD}"/>
              </a:ext>
            </a:extLst>
          </p:cNvPr>
          <p:cNvSpPr/>
          <p:nvPr/>
        </p:nvSpPr>
        <p:spPr>
          <a:xfrm>
            <a:off x="387214" y="53257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Arduino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C091F-60AB-420F-A081-D2764379DB55}"/>
              </a:ext>
            </a:extLst>
          </p:cNvPr>
          <p:cNvSpPr/>
          <p:nvPr/>
        </p:nvSpPr>
        <p:spPr>
          <a:xfrm>
            <a:off x="387214" y="220769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>
            <a:glow rad="152400">
              <a:schemeClr val="accent6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FE83A96-2AE7-4454-9AA6-A847E4BF3BAD}"/>
              </a:ext>
            </a:extLst>
          </p:cNvPr>
          <p:cNvSpPr/>
          <p:nvPr/>
        </p:nvSpPr>
        <p:spPr>
          <a:xfrm>
            <a:off x="387214" y="3069000"/>
            <a:ext cx="216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Liaison </a:t>
            </a:r>
            <a:r>
              <a:rPr lang="fr-FR" sz="1400" b="1" dirty="0" err="1"/>
              <a:t>bluetooth</a:t>
            </a:r>
            <a:endParaRPr lang="fr-FR" sz="14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EC5996-75DA-4B72-B876-4F309D7847D2}"/>
              </a:ext>
            </a:extLst>
          </p:cNvPr>
          <p:cNvSpPr/>
          <p:nvPr/>
        </p:nvSpPr>
        <p:spPr>
          <a:xfrm>
            <a:off x="387214" y="393031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>
            <a:glow rad="152400">
              <a:schemeClr val="accent6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82469E-F37C-4A60-944E-43A0C39BB3E0}"/>
              </a:ext>
            </a:extLst>
          </p:cNvPr>
          <p:cNvSpPr/>
          <p:nvPr/>
        </p:nvSpPr>
        <p:spPr>
          <a:xfrm>
            <a:off x="387214" y="488542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Android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8D647AF-4F71-4B0A-8F10-62346A168D19}"/>
              </a:ext>
            </a:extLst>
          </p:cNvPr>
          <p:cNvSpPr txBox="1"/>
          <p:nvPr/>
        </p:nvSpPr>
        <p:spPr>
          <a:xfrm>
            <a:off x="3722538" y="2352747"/>
            <a:ext cx="4746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Compromis formalisme / longueur</a:t>
            </a:r>
          </a:p>
          <a:p>
            <a:r>
              <a:rPr lang="fr-FR" dirty="0"/>
              <a:t>Règles simples</a:t>
            </a:r>
          </a:p>
          <a:p>
            <a:r>
              <a:rPr lang="fr-FR" dirty="0"/>
              <a:t>Librairies</a:t>
            </a:r>
          </a:p>
        </p:txBody>
      </p:sp>
    </p:spTree>
    <p:extLst>
      <p:ext uri="{BB962C8B-B14F-4D97-AF65-F5344CB8AC3E}">
        <p14:creationId xmlns:p14="http://schemas.microsoft.com/office/powerpoint/2010/main" val="1100965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B5D142-9BD5-423C-839B-15108E6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8F08-2D37-4109-9642-FEE3F7CF3E0F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A5C39C-B581-4230-95FE-F0893374A6FD}"/>
              </a:ext>
            </a:extLst>
          </p:cNvPr>
          <p:cNvSpPr/>
          <p:nvPr/>
        </p:nvSpPr>
        <p:spPr>
          <a:xfrm>
            <a:off x="387214" y="53257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Arduino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8C091F-60AB-420F-A081-D2764379DB55}"/>
              </a:ext>
            </a:extLst>
          </p:cNvPr>
          <p:cNvSpPr/>
          <p:nvPr/>
        </p:nvSpPr>
        <p:spPr>
          <a:xfrm>
            <a:off x="387214" y="220769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>
            <a:glow rad="152400">
              <a:schemeClr val="accent6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FE83A96-2AE7-4454-9AA6-A847E4BF3BAD}"/>
              </a:ext>
            </a:extLst>
          </p:cNvPr>
          <p:cNvSpPr/>
          <p:nvPr/>
        </p:nvSpPr>
        <p:spPr>
          <a:xfrm>
            <a:off x="387214" y="3069000"/>
            <a:ext cx="2160000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Liaison </a:t>
            </a:r>
            <a:r>
              <a:rPr lang="fr-FR" sz="1400" b="1" dirty="0" err="1"/>
              <a:t>bluetooth</a:t>
            </a:r>
            <a:endParaRPr lang="fr-FR" sz="14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EC5996-75DA-4B72-B876-4F309D7847D2}"/>
              </a:ext>
            </a:extLst>
          </p:cNvPr>
          <p:cNvSpPr/>
          <p:nvPr/>
        </p:nvSpPr>
        <p:spPr>
          <a:xfrm>
            <a:off x="387214" y="3930310"/>
            <a:ext cx="2160000" cy="720000"/>
          </a:xfrm>
          <a:prstGeom prst="roundRect">
            <a:avLst/>
          </a:prstGeom>
          <a:solidFill>
            <a:schemeClr val="accent6">
              <a:alpha val="90000"/>
            </a:schemeClr>
          </a:solidFill>
          <a:ln>
            <a:solidFill>
              <a:schemeClr val="tx1"/>
            </a:solidFill>
          </a:ln>
          <a:effectLst>
            <a:glow rad="152400">
              <a:schemeClr val="accent6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Json</a:t>
            </a:r>
            <a:endParaRPr lang="fr-FR" sz="1400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82469E-F37C-4A60-944E-43A0C39BB3E0}"/>
              </a:ext>
            </a:extLst>
          </p:cNvPr>
          <p:cNvSpPr/>
          <p:nvPr/>
        </p:nvSpPr>
        <p:spPr>
          <a:xfrm>
            <a:off x="387214" y="4885425"/>
            <a:ext cx="2160000" cy="1440000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Android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7390CB-60CD-43E8-820D-EB82CB35C74E}"/>
              </a:ext>
            </a:extLst>
          </p:cNvPr>
          <p:cNvSpPr txBox="1"/>
          <p:nvPr/>
        </p:nvSpPr>
        <p:spPr>
          <a:xfrm>
            <a:off x="3722538" y="2928480"/>
            <a:ext cx="47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Idées appliquées de réduction de longueur</a:t>
            </a:r>
          </a:p>
        </p:txBody>
      </p:sp>
    </p:spTree>
    <p:extLst>
      <p:ext uri="{BB962C8B-B14F-4D97-AF65-F5344CB8AC3E}">
        <p14:creationId xmlns:p14="http://schemas.microsoft.com/office/powerpoint/2010/main" val="457088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188</Words>
  <Application>Microsoft Office PowerPoint</Application>
  <PresentationFormat>Grand écran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JUZEAU</dc:creator>
  <cp:lastModifiedBy>Thibaut JUZEAU</cp:lastModifiedBy>
  <cp:revision>61</cp:revision>
  <dcterms:created xsi:type="dcterms:W3CDTF">2020-12-16T10:25:42Z</dcterms:created>
  <dcterms:modified xsi:type="dcterms:W3CDTF">2020-12-16T17:37:25Z</dcterms:modified>
</cp:coreProperties>
</file>