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99" autoAdjust="0"/>
  </p:normalViewPr>
  <p:slideViewPr>
    <p:cSldViewPr>
      <p:cViewPr>
        <p:scale>
          <a:sx n="110" d="100"/>
          <a:sy n="110" d="100"/>
        </p:scale>
        <p:origin x="-20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E2EDC-CC57-46F7-B570-C58C0F01DC21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09315-068E-4FB8-BD78-FC3AFAC9A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9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09315-068E-4FB8-BD78-FC3AFAC9AC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FF3-FE0F-4803-A518-05C1478BADD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579-441F-4CFA-9ECA-94383F66D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FF3-FE0F-4803-A518-05C1478BADD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579-441F-4CFA-9ECA-94383F66D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FF3-FE0F-4803-A518-05C1478BADD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579-441F-4CFA-9ECA-94383F66D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FF3-FE0F-4803-A518-05C1478BADD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579-441F-4CFA-9ECA-94383F66D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FF3-FE0F-4803-A518-05C1478BADD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579-441F-4CFA-9ECA-94383F66D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FF3-FE0F-4803-A518-05C1478BADD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579-441F-4CFA-9ECA-94383F66D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FF3-FE0F-4803-A518-05C1478BADD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579-441F-4CFA-9ECA-94383F66D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FF3-FE0F-4803-A518-05C1478BADD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579-441F-4CFA-9ECA-94383F66D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FF3-FE0F-4803-A518-05C1478BADD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579-441F-4CFA-9ECA-94383F66D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FF3-FE0F-4803-A518-05C1478BADD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579-441F-4CFA-9ECA-94383F66D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DFF3-FE0F-4803-A518-05C1478BADD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7579-441F-4CFA-9ECA-94383F66D1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1DFF3-FE0F-4803-A518-05C1478BADD0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7579-441F-4CFA-9ECA-94383F66D1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" Type="http://schemas.openxmlformats.org/officeDocument/2006/relationships/image" Target="../media/image46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7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5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34" Type="http://schemas.openxmlformats.org/officeDocument/2006/relationships/image" Target="../media/image116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33" Type="http://schemas.openxmlformats.org/officeDocument/2006/relationships/image" Target="../media/image115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3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34" Type="http://schemas.openxmlformats.org/officeDocument/2006/relationships/image" Target="../media/image154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3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1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13" Type="http://schemas.openxmlformats.org/officeDocument/2006/relationships/image" Target="../media/image260.png"/><Relationship Id="rId18" Type="http://schemas.openxmlformats.org/officeDocument/2006/relationships/image" Target="../media/image265.png"/><Relationship Id="rId26" Type="http://schemas.openxmlformats.org/officeDocument/2006/relationships/image" Target="../media/image273.png"/><Relationship Id="rId3" Type="http://schemas.openxmlformats.org/officeDocument/2006/relationships/image" Target="../media/image250.png"/><Relationship Id="rId21" Type="http://schemas.openxmlformats.org/officeDocument/2006/relationships/image" Target="../media/image268.png"/><Relationship Id="rId34" Type="http://schemas.openxmlformats.org/officeDocument/2006/relationships/image" Target="../media/image192.png"/><Relationship Id="rId7" Type="http://schemas.openxmlformats.org/officeDocument/2006/relationships/image" Target="../media/image254.png"/><Relationship Id="rId12" Type="http://schemas.openxmlformats.org/officeDocument/2006/relationships/image" Target="../media/image259.png"/><Relationship Id="rId17" Type="http://schemas.openxmlformats.org/officeDocument/2006/relationships/image" Target="../media/image264.png"/><Relationship Id="rId25" Type="http://schemas.openxmlformats.org/officeDocument/2006/relationships/image" Target="../media/image272.png"/><Relationship Id="rId33" Type="http://schemas.openxmlformats.org/officeDocument/2006/relationships/image" Target="../media/image280.png"/><Relationship Id="rId2" Type="http://schemas.openxmlformats.org/officeDocument/2006/relationships/image" Target="../media/image249.png"/><Relationship Id="rId16" Type="http://schemas.openxmlformats.org/officeDocument/2006/relationships/image" Target="../media/image263.png"/><Relationship Id="rId20" Type="http://schemas.openxmlformats.org/officeDocument/2006/relationships/image" Target="../media/image267.png"/><Relationship Id="rId29" Type="http://schemas.openxmlformats.org/officeDocument/2006/relationships/image" Target="../media/image2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3.png"/><Relationship Id="rId11" Type="http://schemas.openxmlformats.org/officeDocument/2006/relationships/image" Target="../media/image258.png"/><Relationship Id="rId24" Type="http://schemas.openxmlformats.org/officeDocument/2006/relationships/image" Target="../media/image271.png"/><Relationship Id="rId32" Type="http://schemas.openxmlformats.org/officeDocument/2006/relationships/image" Target="../media/image279.png"/><Relationship Id="rId37" Type="http://schemas.openxmlformats.org/officeDocument/2006/relationships/image" Target="../media/image174.png"/><Relationship Id="rId5" Type="http://schemas.openxmlformats.org/officeDocument/2006/relationships/image" Target="../media/image252.png"/><Relationship Id="rId15" Type="http://schemas.openxmlformats.org/officeDocument/2006/relationships/image" Target="../media/image262.png"/><Relationship Id="rId23" Type="http://schemas.openxmlformats.org/officeDocument/2006/relationships/image" Target="../media/image270.png"/><Relationship Id="rId28" Type="http://schemas.openxmlformats.org/officeDocument/2006/relationships/image" Target="../media/image275.png"/><Relationship Id="rId36" Type="http://schemas.openxmlformats.org/officeDocument/2006/relationships/image" Target="../media/image232.png"/><Relationship Id="rId10" Type="http://schemas.openxmlformats.org/officeDocument/2006/relationships/image" Target="../media/image257.png"/><Relationship Id="rId19" Type="http://schemas.openxmlformats.org/officeDocument/2006/relationships/image" Target="../media/image266.png"/><Relationship Id="rId31" Type="http://schemas.openxmlformats.org/officeDocument/2006/relationships/image" Target="../media/image278.png"/><Relationship Id="rId4" Type="http://schemas.openxmlformats.org/officeDocument/2006/relationships/image" Target="../media/image251.png"/><Relationship Id="rId9" Type="http://schemas.openxmlformats.org/officeDocument/2006/relationships/image" Target="../media/image256.png"/><Relationship Id="rId14" Type="http://schemas.openxmlformats.org/officeDocument/2006/relationships/image" Target="../media/image261.png"/><Relationship Id="rId22" Type="http://schemas.openxmlformats.org/officeDocument/2006/relationships/image" Target="../media/image269.png"/><Relationship Id="rId27" Type="http://schemas.openxmlformats.org/officeDocument/2006/relationships/image" Target="../media/image274.png"/><Relationship Id="rId30" Type="http://schemas.openxmlformats.org/officeDocument/2006/relationships/image" Target="../media/image277.png"/><Relationship Id="rId35" Type="http://schemas.openxmlformats.org/officeDocument/2006/relationships/image" Target="../media/image2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117" Type="http://schemas.openxmlformats.org/officeDocument/2006/relationships/image" Target="../media/image122.png"/><Relationship Id="rId21" Type="http://schemas.openxmlformats.org/officeDocument/2006/relationships/image" Target="../media/image26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63" Type="http://schemas.openxmlformats.org/officeDocument/2006/relationships/image" Target="../media/image68.png"/><Relationship Id="rId68" Type="http://schemas.openxmlformats.org/officeDocument/2006/relationships/image" Target="../media/image73.png"/><Relationship Id="rId84" Type="http://schemas.openxmlformats.org/officeDocument/2006/relationships/image" Target="../media/image89.png"/><Relationship Id="rId89" Type="http://schemas.openxmlformats.org/officeDocument/2006/relationships/image" Target="../media/image94.png"/><Relationship Id="rId112" Type="http://schemas.openxmlformats.org/officeDocument/2006/relationships/image" Target="../media/image117.png"/><Relationship Id="rId133" Type="http://schemas.openxmlformats.org/officeDocument/2006/relationships/image" Target="../media/image138.png"/><Relationship Id="rId138" Type="http://schemas.openxmlformats.org/officeDocument/2006/relationships/image" Target="../media/image143.png"/><Relationship Id="rId154" Type="http://schemas.openxmlformats.org/officeDocument/2006/relationships/image" Target="../media/image159.png"/><Relationship Id="rId16" Type="http://schemas.openxmlformats.org/officeDocument/2006/relationships/image" Target="../media/image21.png"/><Relationship Id="rId107" Type="http://schemas.openxmlformats.org/officeDocument/2006/relationships/image" Target="../media/image112.png"/><Relationship Id="rId11" Type="http://schemas.openxmlformats.org/officeDocument/2006/relationships/image" Target="../media/image16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53" Type="http://schemas.openxmlformats.org/officeDocument/2006/relationships/image" Target="../media/image58.png"/><Relationship Id="rId58" Type="http://schemas.openxmlformats.org/officeDocument/2006/relationships/image" Target="../media/image63.png"/><Relationship Id="rId74" Type="http://schemas.openxmlformats.org/officeDocument/2006/relationships/image" Target="../media/image79.png"/><Relationship Id="rId79" Type="http://schemas.openxmlformats.org/officeDocument/2006/relationships/image" Target="../media/image84.png"/><Relationship Id="rId102" Type="http://schemas.openxmlformats.org/officeDocument/2006/relationships/image" Target="../media/image107.png"/><Relationship Id="rId123" Type="http://schemas.openxmlformats.org/officeDocument/2006/relationships/image" Target="../media/image128.png"/><Relationship Id="rId128" Type="http://schemas.openxmlformats.org/officeDocument/2006/relationships/image" Target="../media/image133.png"/><Relationship Id="rId144" Type="http://schemas.openxmlformats.org/officeDocument/2006/relationships/image" Target="../media/image149.png"/><Relationship Id="rId149" Type="http://schemas.openxmlformats.org/officeDocument/2006/relationships/image" Target="../media/image154.png"/><Relationship Id="rId5" Type="http://schemas.openxmlformats.org/officeDocument/2006/relationships/image" Target="../media/image10.png"/><Relationship Id="rId90" Type="http://schemas.openxmlformats.org/officeDocument/2006/relationships/image" Target="../media/image95.png"/><Relationship Id="rId95" Type="http://schemas.openxmlformats.org/officeDocument/2006/relationships/image" Target="../media/image100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43" Type="http://schemas.openxmlformats.org/officeDocument/2006/relationships/image" Target="../media/image48.png"/><Relationship Id="rId48" Type="http://schemas.openxmlformats.org/officeDocument/2006/relationships/image" Target="../media/image53.png"/><Relationship Id="rId64" Type="http://schemas.openxmlformats.org/officeDocument/2006/relationships/image" Target="../media/image69.png"/><Relationship Id="rId69" Type="http://schemas.openxmlformats.org/officeDocument/2006/relationships/image" Target="../media/image74.png"/><Relationship Id="rId113" Type="http://schemas.openxmlformats.org/officeDocument/2006/relationships/image" Target="../media/image118.png"/><Relationship Id="rId118" Type="http://schemas.openxmlformats.org/officeDocument/2006/relationships/image" Target="../media/image123.png"/><Relationship Id="rId134" Type="http://schemas.openxmlformats.org/officeDocument/2006/relationships/image" Target="../media/image139.png"/><Relationship Id="rId139" Type="http://schemas.openxmlformats.org/officeDocument/2006/relationships/image" Target="../media/image144.png"/><Relationship Id="rId80" Type="http://schemas.openxmlformats.org/officeDocument/2006/relationships/image" Target="../media/image85.png"/><Relationship Id="rId85" Type="http://schemas.openxmlformats.org/officeDocument/2006/relationships/image" Target="../media/image90.png"/><Relationship Id="rId150" Type="http://schemas.openxmlformats.org/officeDocument/2006/relationships/image" Target="../media/image155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59" Type="http://schemas.openxmlformats.org/officeDocument/2006/relationships/image" Target="../media/image64.png"/><Relationship Id="rId67" Type="http://schemas.openxmlformats.org/officeDocument/2006/relationships/image" Target="../media/image72.png"/><Relationship Id="rId103" Type="http://schemas.openxmlformats.org/officeDocument/2006/relationships/image" Target="../media/image108.png"/><Relationship Id="rId108" Type="http://schemas.openxmlformats.org/officeDocument/2006/relationships/image" Target="../media/image113.png"/><Relationship Id="rId116" Type="http://schemas.openxmlformats.org/officeDocument/2006/relationships/image" Target="../media/image121.png"/><Relationship Id="rId124" Type="http://schemas.openxmlformats.org/officeDocument/2006/relationships/image" Target="../media/image129.png"/><Relationship Id="rId129" Type="http://schemas.openxmlformats.org/officeDocument/2006/relationships/image" Target="../media/image134.png"/><Relationship Id="rId137" Type="http://schemas.openxmlformats.org/officeDocument/2006/relationships/image" Target="../media/image142.png"/><Relationship Id="rId20" Type="http://schemas.openxmlformats.org/officeDocument/2006/relationships/image" Target="../media/image25.png"/><Relationship Id="rId41" Type="http://schemas.openxmlformats.org/officeDocument/2006/relationships/image" Target="../media/image46.png"/><Relationship Id="rId54" Type="http://schemas.openxmlformats.org/officeDocument/2006/relationships/image" Target="../media/image59.png"/><Relationship Id="rId62" Type="http://schemas.openxmlformats.org/officeDocument/2006/relationships/image" Target="../media/image67.png"/><Relationship Id="rId70" Type="http://schemas.openxmlformats.org/officeDocument/2006/relationships/image" Target="../media/image75.png"/><Relationship Id="rId75" Type="http://schemas.openxmlformats.org/officeDocument/2006/relationships/image" Target="../media/image80.png"/><Relationship Id="rId83" Type="http://schemas.openxmlformats.org/officeDocument/2006/relationships/image" Target="../media/image88.png"/><Relationship Id="rId88" Type="http://schemas.openxmlformats.org/officeDocument/2006/relationships/image" Target="../media/image93.png"/><Relationship Id="rId91" Type="http://schemas.openxmlformats.org/officeDocument/2006/relationships/image" Target="../media/image96.png"/><Relationship Id="rId96" Type="http://schemas.openxmlformats.org/officeDocument/2006/relationships/image" Target="../media/image101.png"/><Relationship Id="rId111" Type="http://schemas.openxmlformats.org/officeDocument/2006/relationships/image" Target="../media/image116.png"/><Relationship Id="rId132" Type="http://schemas.openxmlformats.org/officeDocument/2006/relationships/image" Target="../media/image137.png"/><Relationship Id="rId140" Type="http://schemas.openxmlformats.org/officeDocument/2006/relationships/image" Target="../media/image145.png"/><Relationship Id="rId145" Type="http://schemas.openxmlformats.org/officeDocument/2006/relationships/image" Target="../media/image150.png"/><Relationship Id="rId153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4.png"/><Relationship Id="rId57" Type="http://schemas.openxmlformats.org/officeDocument/2006/relationships/image" Target="../media/image62.png"/><Relationship Id="rId106" Type="http://schemas.openxmlformats.org/officeDocument/2006/relationships/image" Target="../media/image111.png"/><Relationship Id="rId114" Type="http://schemas.openxmlformats.org/officeDocument/2006/relationships/image" Target="../media/image119.png"/><Relationship Id="rId119" Type="http://schemas.openxmlformats.org/officeDocument/2006/relationships/image" Target="../media/image124.png"/><Relationship Id="rId127" Type="http://schemas.openxmlformats.org/officeDocument/2006/relationships/image" Target="../media/image132.png"/><Relationship Id="rId10" Type="http://schemas.openxmlformats.org/officeDocument/2006/relationships/image" Target="../media/image15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60" Type="http://schemas.openxmlformats.org/officeDocument/2006/relationships/image" Target="../media/image65.png"/><Relationship Id="rId65" Type="http://schemas.openxmlformats.org/officeDocument/2006/relationships/image" Target="../media/image70.png"/><Relationship Id="rId73" Type="http://schemas.openxmlformats.org/officeDocument/2006/relationships/image" Target="../media/image78.png"/><Relationship Id="rId78" Type="http://schemas.openxmlformats.org/officeDocument/2006/relationships/image" Target="../media/image83.png"/><Relationship Id="rId81" Type="http://schemas.openxmlformats.org/officeDocument/2006/relationships/image" Target="../media/image86.png"/><Relationship Id="rId86" Type="http://schemas.openxmlformats.org/officeDocument/2006/relationships/image" Target="../media/image91.png"/><Relationship Id="rId94" Type="http://schemas.openxmlformats.org/officeDocument/2006/relationships/image" Target="../media/image99.png"/><Relationship Id="rId99" Type="http://schemas.openxmlformats.org/officeDocument/2006/relationships/image" Target="../media/image104.png"/><Relationship Id="rId101" Type="http://schemas.openxmlformats.org/officeDocument/2006/relationships/image" Target="../media/image106.png"/><Relationship Id="rId122" Type="http://schemas.openxmlformats.org/officeDocument/2006/relationships/image" Target="../media/image127.png"/><Relationship Id="rId130" Type="http://schemas.openxmlformats.org/officeDocument/2006/relationships/image" Target="../media/image135.png"/><Relationship Id="rId135" Type="http://schemas.openxmlformats.org/officeDocument/2006/relationships/image" Target="../media/image140.png"/><Relationship Id="rId143" Type="http://schemas.openxmlformats.org/officeDocument/2006/relationships/image" Target="../media/image148.png"/><Relationship Id="rId148" Type="http://schemas.openxmlformats.org/officeDocument/2006/relationships/image" Target="../media/image153.png"/><Relationship Id="rId151" Type="http://schemas.openxmlformats.org/officeDocument/2006/relationships/image" Target="../media/image15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9" Type="http://schemas.openxmlformats.org/officeDocument/2006/relationships/image" Target="../media/image44.png"/><Relationship Id="rId109" Type="http://schemas.openxmlformats.org/officeDocument/2006/relationships/image" Target="../media/image114.png"/><Relationship Id="rId34" Type="http://schemas.openxmlformats.org/officeDocument/2006/relationships/image" Target="../media/image39.png"/><Relationship Id="rId50" Type="http://schemas.openxmlformats.org/officeDocument/2006/relationships/image" Target="../media/image55.png"/><Relationship Id="rId55" Type="http://schemas.openxmlformats.org/officeDocument/2006/relationships/image" Target="../media/image60.png"/><Relationship Id="rId76" Type="http://schemas.openxmlformats.org/officeDocument/2006/relationships/image" Target="../media/image81.png"/><Relationship Id="rId97" Type="http://schemas.openxmlformats.org/officeDocument/2006/relationships/image" Target="../media/image102.png"/><Relationship Id="rId104" Type="http://schemas.openxmlformats.org/officeDocument/2006/relationships/image" Target="../media/image109.png"/><Relationship Id="rId120" Type="http://schemas.openxmlformats.org/officeDocument/2006/relationships/image" Target="../media/image125.png"/><Relationship Id="rId125" Type="http://schemas.openxmlformats.org/officeDocument/2006/relationships/image" Target="../media/image130.png"/><Relationship Id="rId141" Type="http://schemas.openxmlformats.org/officeDocument/2006/relationships/image" Target="../media/image146.png"/><Relationship Id="rId146" Type="http://schemas.openxmlformats.org/officeDocument/2006/relationships/image" Target="../media/image151.png"/><Relationship Id="rId7" Type="http://schemas.openxmlformats.org/officeDocument/2006/relationships/image" Target="../media/image12.png"/><Relationship Id="rId71" Type="http://schemas.openxmlformats.org/officeDocument/2006/relationships/image" Target="../media/image76.png"/><Relationship Id="rId92" Type="http://schemas.openxmlformats.org/officeDocument/2006/relationships/image" Target="../media/image97.png"/><Relationship Id="rId2" Type="http://schemas.openxmlformats.org/officeDocument/2006/relationships/image" Target="../media/image7.png"/><Relationship Id="rId29" Type="http://schemas.openxmlformats.org/officeDocument/2006/relationships/image" Target="../media/image34.png"/><Relationship Id="rId24" Type="http://schemas.openxmlformats.org/officeDocument/2006/relationships/image" Target="../media/image29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66" Type="http://schemas.openxmlformats.org/officeDocument/2006/relationships/image" Target="../media/image71.png"/><Relationship Id="rId87" Type="http://schemas.openxmlformats.org/officeDocument/2006/relationships/image" Target="../media/image92.png"/><Relationship Id="rId110" Type="http://schemas.openxmlformats.org/officeDocument/2006/relationships/image" Target="../media/image115.png"/><Relationship Id="rId115" Type="http://schemas.openxmlformats.org/officeDocument/2006/relationships/image" Target="../media/image120.png"/><Relationship Id="rId131" Type="http://schemas.openxmlformats.org/officeDocument/2006/relationships/image" Target="../media/image136.png"/><Relationship Id="rId136" Type="http://schemas.openxmlformats.org/officeDocument/2006/relationships/image" Target="../media/image141.png"/><Relationship Id="rId61" Type="http://schemas.openxmlformats.org/officeDocument/2006/relationships/image" Target="../media/image66.png"/><Relationship Id="rId82" Type="http://schemas.openxmlformats.org/officeDocument/2006/relationships/image" Target="../media/image87.png"/><Relationship Id="rId152" Type="http://schemas.openxmlformats.org/officeDocument/2006/relationships/image" Target="../media/image157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56" Type="http://schemas.openxmlformats.org/officeDocument/2006/relationships/image" Target="../media/image61.png"/><Relationship Id="rId77" Type="http://schemas.openxmlformats.org/officeDocument/2006/relationships/image" Target="../media/image82.png"/><Relationship Id="rId100" Type="http://schemas.openxmlformats.org/officeDocument/2006/relationships/image" Target="../media/image105.png"/><Relationship Id="rId105" Type="http://schemas.openxmlformats.org/officeDocument/2006/relationships/image" Target="../media/image110.png"/><Relationship Id="rId126" Type="http://schemas.openxmlformats.org/officeDocument/2006/relationships/image" Target="../media/image131.png"/><Relationship Id="rId147" Type="http://schemas.openxmlformats.org/officeDocument/2006/relationships/image" Target="../media/image152.png"/><Relationship Id="rId8" Type="http://schemas.openxmlformats.org/officeDocument/2006/relationships/image" Target="../media/image13.png"/><Relationship Id="rId51" Type="http://schemas.openxmlformats.org/officeDocument/2006/relationships/image" Target="../media/image56.png"/><Relationship Id="rId72" Type="http://schemas.openxmlformats.org/officeDocument/2006/relationships/image" Target="../media/image77.png"/><Relationship Id="rId93" Type="http://schemas.openxmlformats.org/officeDocument/2006/relationships/image" Target="../media/image98.png"/><Relationship Id="rId98" Type="http://schemas.openxmlformats.org/officeDocument/2006/relationships/image" Target="../media/image103.png"/><Relationship Id="rId121" Type="http://schemas.openxmlformats.org/officeDocument/2006/relationships/image" Target="../media/image126.png"/><Relationship Id="rId142" Type="http://schemas.openxmlformats.org/officeDocument/2006/relationships/image" Target="../media/image147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26" Type="http://schemas.openxmlformats.org/officeDocument/2006/relationships/image" Target="../media/image184.png"/><Relationship Id="rId39" Type="http://schemas.openxmlformats.org/officeDocument/2006/relationships/image" Target="../media/image197.png"/><Relationship Id="rId21" Type="http://schemas.openxmlformats.org/officeDocument/2006/relationships/image" Target="../media/image179.png"/><Relationship Id="rId34" Type="http://schemas.openxmlformats.org/officeDocument/2006/relationships/image" Target="../media/image192.png"/><Relationship Id="rId42" Type="http://schemas.openxmlformats.org/officeDocument/2006/relationships/image" Target="../media/image200.png"/><Relationship Id="rId47" Type="http://schemas.openxmlformats.org/officeDocument/2006/relationships/image" Target="../media/image205.png"/><Relationship Id="rId50" Type="http://schemas.openxmlformats.org/officeDocument/2006/relationships/image" Target="../media/image208.png"/><Relationship Id="rId55" Type="http://schemas.openxmlformats.org/officeDocument/2006/relationships/image" Target="../media/image213.png"/><Relationship Id="rId63" Type="http://schemas.openxmlformats.org/officeDocument/2006/relationships/image" Target="../media/image221.png"/><Relationship Id="rId68" Type="http://schemas.openxmlformats.org/officeDocument/2006/relationships/image" Target="../media/image226.png"/><Relationship Id="rId76" Type="http://schemas.openxmlformats.org/officeDocument/2006/relationships/image" Target="../media/image234.png"/><Relationship Id="rId84" Type="http://schemas.openxmlformats.org/officeDocument/2006/relationships/image" Target="../media/image242.png"/><Relationship Id="rId7" Type="http://schemas.openxmlformats.org/officeDocument/2006/relationships/image" Target="../media/image165.png"/><Relationship Id="rId71" Type="http://schemas.openxmlformats.org/officeDocument/2006/relationships/image" Target="../media/image229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29" Type="http://schemas.openxmlformats.org/officeDocument/2006/relationships/image" Target="../media/image187.png"/><Relationship Id="rId11" Type="http://schemas.openxmlformats.org/officeDocument/2006/relationships/image" Target="../media/image169.png"/><Relationship Id="rId24" Type="http://schemas.openxmlformats.org/officeDocument/2006/relationships/image" Target="../media/image182.png"/><Relationship Id="rId32" Type="http://schemas.openxmlformats.org/officeDocument/2006/relationships/image" Target="../media/image19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45" Type="http://schemas.openxmlformats.org/officeDocument/2006/relationships/image" Target="../media/image203.png"/><Relationship Id="rId53" Type="http://schemas.openxmlformats.org/officeDocument/2006/relationships/image" Target="../media/image211.png"/><Relationship Id="rId58" Type="http://schemas.openxmlformats.org/officeDocument/2006/relationships/image" Target="../media/image216.png"/><Relationship Id="rId66" Type="http://schemas.openxmlformats.org/officeDocument/2006/relationships/image" Target="../media/image224.png"/><Relationship Id="rId74" Type="http://schemas.openxmlformats.org/officeDocument/2006/relationships/image" Target="../media/image232.png"/><Relationship Id="rId79" Type="http://schemas.openxmlformats.org/officeDocument/2006/relationships/image" Target="../media/image237.png"/><Relationship Id="rId5" Type="http://schemas.openxmlformats.org/officeDocument/2006/relationships/image" Target="../media/image163.png"/><Relationship Id="rId61" Type="http://schemas.openxmlformats.org/officeDocument/2006/relationships/image" Target="../media/image219.png"/><Relationship Id="rId82" Type="http://schemas.openxmlformats.org/officeDocument/2006/relationships/image" Target="../media/image240.png"/><Relationship Id="rId19" Type="http://schemas.openxmlformats.org/officeDocument/2006/relationships/image" Target="../media/image177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Relationship Id="rId22" Type="http://schemas.openxmlformats.org/officeDocument/2006/relationships/image" Target="../media/image180.png"/><Relationship Id="rId27" Type="http://schemas.openxmlformats.org/officeDocument/2006/relationships/image" Target="../media/image185.png"/><Relationship Id="rId30" Type="http://schemas.openxmlformats.org/officeDocument/2006/relationships/image" Target="../media/image188.png"/><Relationship Id="rId35" Type="http://schemas.openxmlformats.org/officeDocument/2006/relationships/image" Target="../media/image193.png"/><Relationship Id="rId43" Type="http://schemas.openxmlformats.org/officeDocument/2006/relationships/image" Target="../media/image201.png"/><Relationship Id="rId48" Type="http://schemas.openxmlformats.org/officeDocument/2006/relationships/image" Target="../media/image206.png"/><Relationship Id="rId56" Type="http://schemas.openxmlformats.org/officeDocument/2006/relationships/image" Target="../media/image214.png"/><Relationship Id="rId64" Type="http://schemas.openxmlformats.org/officeDocument/2006/relationships/image" Target="../media/image222.png"/><Relationship Id="rId69" Type="http://schemas.openxmlformats.org/officeDocument/2006/relationships/image" Target="../media/image227.png"/><Relationship Id="rId77" Type="http://schemas.openxmlformats.org/officeDocument/2006/relationships/image" Target="../media/image235.png"/><Relationship Id="rId8" Type="http://schemas.openxmlformats.org/officeDocument/2006/relationships/image" Target="../media/image166.png"/><Relationship Id="rId51" Type="http://schemas.openxmlformats.org/officeDocument/2006/relationships/image" Target="../media/image209.png"/><Relationship Id="rId72" Type="http://schemas.openxmlformats.org/officeDocument/2006/relationships/image" Target="../media/image230.png"/><Relationship Id="rId80" Type="http://schemas.openxmlformats.org/officeDocument/2006/relationships/image" Target="../media/image238.png"/><Relationship Id="rId85" Type="http://schemas.openxmlformats.org/officeDocument/2006/relationships/image" Target="../media/image243.png"/><Relationship Id="rId3" Type="http://schemas.openxmlformats.org/officeDocument/2006/relationships/image" Target="../media/image161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5" Type="http://schemas.openxmlformats.org/officeDocument/2006/relationships/image" Target="../media/image183.png"/><Relationship Id="rId33" Type="http://schemas.openxmlformats.org/officeDocument/2006/relationships/image" Target="../media/image191.png"/><Relationship Id="rId38" Type="http://schemas.openxmlformats.org/officeDocument/2006/relationships/image" Target="../media/image196.png"/><Relationship Id="rId46" Type="http://schemas.openxmlformats.org/officeDocument/2006/relationships/image" Target="../media/image204.png"/><Relationship Id="rId59" Type="http://schemas.openxmlformats.org/officeDocument/2006/relationships/image" Target="../media/image217.png"/><Relationship Id="rId67" Type="http://schemas.openxmlformats.org/officeDocument/2006/relationships/image" Target="../media/image225.png"/><Relationship Id="rId20" Type="http://schemas.openxmlformats.org/officeDocument/2006/relationships/image" Target="../media/image178.png"/><Relationship Id="rId41" Type="http://schemas.openxmlformats.org/officeDocument/2006/relationships/image" Target="../media/image199.png"/><Relationship Id="rId54" Type="http://schemas.openxmlformats.org/officeDocument/2006/relationships/image" Target="../media/image212.png"/><Relationship Id="rId62" Type="http://schemas.openxmlformats.org/officeDocument/2006/relationships/image" Target="../media/image220.png"/><Relationship Id="rId70" Type="http://schemas.openxmlformats.org/officeDocument/2006/relationships/image" Target="../media/image228.png"/><Relationship Id="rId75" Type="http://schemas.openxmlformats.org/officeDocument/2006/relationships/image" Target="../media/image233.png"/><Relationship Id="rId83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5" Type="http://schemas.openxmlformats.org/officeDocument/2006/relationships/image" Target="../media/image173.png"/><Relationship Id="rId23" Type="http://schemas.openxmlformats.org/officeDocument/2006/relationships/image" Target="../media/image181.png"/><Relationship Id="rId28" Type="http://schemas.openxmlformats.org/officeDocument/2006/relationships/image" Target="../media/image186.png"/><Relationship Id="rId36" Type="http://schemas.openxmlformats.org/officeDocument/2006/relationships/image" Target="../media/image194.png"/><Relationship Id="rId49" Type="http://schemas.openxmlformats.org/officeDocument/2006/relationships/image" Target="../media/image207.png"/><Relationship Id="rId57" Type="http://schemas.openxmlformats.org/officeDocument/2006/relationships/image" Target="../media/image215.png"/><Relationship Id="rId10" Type="http://schemas.openxmlformats.org/officeDocument/2006/relationships/image" Target="../media/image168.png"/><Relationship Id="rId31" Type="http://schemas.openxmlformats.org/officeDocument/2006/relationships/image" Target="../media/image189.png"/><Relationship Id="rId44" Type="http://schemas.openxmlformats.org/officeDocument/2006/relationships/image" Target="../media/image202.png"/><Relationship Id="rId52" Type="http://schemas.openxmlformats.org/officeDocument/2006/relationships/image" Target="../media/image210.png"/><Relationship Id="rId60" Type="http://schemas.openxmlformats.org/officeDocument/2006/relationships/image" Target="../media/image218.png"/><Relationship Id="rId65" Type="http://schemas.openxmlformats.org/officeDocument/2006/relationships/image" Target="../media/image223.png"/><Relationship Id="rId73" Type="http://schemas.openxmlformats.org/officeDocument/2006/relationships/image" Target="../media/image231.png"/><Relationship Id="rId78" Type="http://schemas.openxmlformats.org/officeDocument/2006/relationships/image" Target="../media/image236.png"/><Relationship Id="rId81" Type="http://schemas.openxmlformats.org/officeDocument/2006/relationships/image" Target="../media/image239.png"/><Relationship Id="rId86" Type="http://schemas.openxmlformats.org/officeDocument/2006/relationships/image" Target="../media/image2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8.png"/><Relationship Id="rId21" Type="http://schemas.openxmlformats.org/officeDocument/2006/relationships/image" Target="../media/image27.png"/><Relationship Id="rId34" Type="http://schemas.openxmlformats.org/officeDocument/2006/relationships/image" Target="../media/image4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40.png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30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5" Type="http://schemas.openxmlformats.org/officeDocument/2006/relationships/image" Target="../media/image10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5.png"/><Relationship Id="rId19" Type="http://schemas.openxmlformats.org/officeDocument/2006/relationships/image" Target="../media/image25.png"/><Relationship Id="rId31" Type="http://schemas.openxmlformats.org/officeDocument/2006/relationships/image" Target="../media/image3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1460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_2D_0058_006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152400" cy="152400"/>
          </a:xfrm>
          <a:prstGeom prst="rect">
            <a:avLst/>
          </a:prstGeom>
        </p:spPr>
      </p:pic>
      <p:pic>
        <p:nvPicPr>
          <p:cNvPr id="3" name="Picture 2" descr="Image_2D_0059_006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752600"/>
            <a:ext cx="152400" cy="152400"/>
          </a:xfrm>
          <a:prstGeom prst="rect">
            <a:avLst/>
          </a:prstGeom>
        </p:spPr>
      </p:pic>
      <p:pic>
        <p:nvPicPr>
          <p:cNvPr id="4" name="Picture 3" descr="Image_2D_0060_006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505200"/>
            <a:ext cx="152400" cy="152400"/>
          </a:xfrm>
          <a:prstGeom prst="rect">
            <a:avLst/>
          </a:prstGeom>
        </p:spPr>
      </p:pic>
      <p:pic>
        <p:nvPicPr>
          <p:cNvPr id="5" name="Picture 4" descr="Image_2D_0061_006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505200"/>
            <a:ext cx="152400" cy="152400"/>
          </a:xfrm>
          <a:prstGeom prst="rect">
            <a:avLst/>
          </a:prstGeom>
        </p:spPr>
      </p:pic>
      <p:pic>
        <p:nvPicPr>
          <p:cNvPr id="6" name="Picture 5" descr="Image_2D_0062_006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" y="1752600"/>
            <a:ext cx="152400" cy="152400"/>
          </a:xfrm>
          <a:prstGeom prst="rect">
            <a:avLst/>
          </a:prstGeom>
        </p:spPr>
      </p:pic>
      <p:pic>
        <p:nvPicPr>
          <p:cNvPr id="7" name="Picture 6" descr="Image_2D_0063_006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590800"/>
            <a:ext cx="152400" cy="152400"/>
          </a:xfrm>
          <a:prstGeom prst="rect">
            <a:avLst/>
          </a:prstGeom>
        </p:spPr>
      </p:pic>
      <p:pic>
        <p:nvPicPr>
          <p:cNvPr id="8" name="Picture 7" descr="Image_2D_0064_007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800" y="2590800"/>
            <a:ext cx="152400" cy="152400"/>
          </a:xfrm>
          <a:prstGeom prst="rect">
            <a:avLst/>
          </a:prstGeom>
        </p:spPr>
      </p:pic>
      <p:pic>
        <p:nvPicPr>
          <p:cNvPr id="9" name="Picture 8" descr="Image_2D_0065_007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4800" y="2133600"/>
            <a:ext cx="152400" cy="152400"/>
          </a:xfrm>
          <a:prstGeom prst="rect">
            <a:avLst/>
          </a:prstGeom>
        </p:spPr>
      </p:pic>
      <p:pic>
        <p:nvPicPr>
          <p:cNvPr id="10" name="Picture 9" descr="Image_2D_0066_007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7200" y="2286000"/>
            <a:ext cx="152400" cy="152400"/>
          </a:xfrm>
          <a:prstGeom prst="rect">
            <a:avLst/>
          </a:prstGeom>
        </p:spPr>
      </p:pic>
      <p:pic>
        <p:nvPicPr>
          <p:cNvPr id="11" name="Picture 10" descr="Image_2D_0067_0073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4800" y="2286000"/>
            <a:ext cx="152400" cy="152400"/>
          </a:xfrm>
          <a:prstGeom prst="rect">
            <a:avLst/>
          </a:prstGeom>
        </p:spPr>
      </p:pic>
      <p:pic>
        <p:nvPicPr>
          <p:cNvPr id="12" name="Picture 11" descr="Image_2D_0068_0074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200" y="3657600"/>
            <a:ext cx="152400" cy="152400"/>
          </a:xfrm>
          <a:prstGeom prst="rect">
            <a:avLst/>
          </a:prstGeom>
        </p:spPr>
      </p:pic>
      <p:pic>
        <p:nvPicPr>
          <p:cNvPr id="13" name="Picture 12" descr="Image_2D_0069_007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4800" y="3657600"/>
            <a:ext cx="152400" cy="152400"/>
          </a:xfrm>
          <a:prstGeom prst="rect">
            <a:avLst/>
          </a:prstGeom>
        </p:spPr>
      </p:pic>
      <p:pic>
        <p:nvPicPr>
          <p:cNvPr id="14" name="Picture 13" descr="Image_2D_0070_0076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4800" y="1905000"/>
            <a:ext cx="152400" cy="152400"/>
          </a:xfrm>
          <a:prstGeom prst="rect">
            <a:avLst/>
          </a:prstGeom>
        </p:spPr>
      </p:pic>
      <p:pic>
        <p:nvPicPr>
          <p:cNvPr id="15" name="Picture 14" descr="Image_2D_0071_0077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9600" y="1905000"/>
            <a:ext cx="152400" cy="152400"/>
          </a:xfrm>
          <a:prstGeom prst="rect">
            <a:avLst/>
          </a:prstGeom>
        </p:spPr>
      </p:pic>
      <p:pic>
        <p:nvPicPr>
          <p:cNvPr id="16" name="Picture 15" descr="Image_2D_0072_0078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7200" y="3886200"/>
            <a:ext cx="152400" cy="152400"/>
          </a:xfrm>
          <a:prstGeom prst="rect">
            <a:avLst/>
          </a:prstGeom>
        </p:spPr>
      </p:pic>
      <p:pic>
        <p:nvPicPr>
          <p:cNvPr id="17" name="Picture 16" descr="Image_2D_0073_0079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7200" y="1752600"/>
            <a:ext cx="152400" cy="152400"/>
          </a:xfrm>
          <a:prstGeom prst="rect">
            <a:avLst/>
          </a:prstGeom>
        </p:spPr>
      </p:pic>
      <p:pic>
        <p:nvPicPr>
          <p:cNvPr id="18" name="Picture 17" descr="Image_2D_0074_0080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4800" y="3886200"/>
            <a:ext cx="152400" cy="152400"/>
          </a:xfrm>
          <a:prstGeom prst="rect">
            <a:avLst/>
          </a:prstGeom>
        </p:spPr>
      </p:pic>
      <p:pic>
        <p:nvPicPr>
          <p:cNvPr id="19" name="Picture 18" descr="Image_2D_0075_0081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7200" y="4267200"/>
            <a:ext cx="152400" cy="152400"/>
          </a:xfrm>
          <a:prstGeom prst="rect">
            <a:avLst/>
          </a:prstGeom>
        </p:spPr>
      </p:pic>
      <p:pic>
        <p:nvPicPr>
          <p:cNvPr id="20" name="Picture 19" descr="Image_2D_0076_0082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04800" y="4267200"/>
            <a:ext cx="152400" cy="152400"/>
          </a:xfrm>
          <a:prstGeom prst="rect">
            <a:avLst/>
          </a:prstGeom>
        </p:spPr>
      </p:pic>
      <p:pic>
        <p:nvPicPr>
          <p:cNvPr id="21" name="Picture 20" descr="Image_2D_0077_0083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57200" y="4648200"/>
            <a:ext cx="152400" cy="152400"/>
          </a:xfrm>
          <a:prstGeom prst="rect">
            <a:avLst/>
          </a:prstGeom>
        </p:spPr>
      </p:pic>
      <p:pic>
        <p:nvPicPr>
          <p:cNvPr id="22" name="Picture 21" descr="Image_2D_0078_0084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04800" y="4648200"/>
            <a:ext cx="152400" cy="152400"/>
          </a:xfrm>
          <a:prstGeom prst="rect">
            <a:avLst/>
          </a:prstGeom>
        </p:spPr>
      </p:pic>
      <p:pic>
        <p:nvPicPr>
          <p:cNvPr id="23" name="Picture 22" descr="Image_2D_0079_0085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57200" y="2438400"/>
            <a:ext cx="152400" cy="152400"/>
          </a:xfrm>
          <a:prstGeom prst="rect">
            <a:avLst/>
          </a:prstGeom>
        </p:spPr>
      </p:pic>
      <p:pic>
        <p:nvPicPr>
          <p:cNvPr id="24" name="Picture 23" descr="Image_2D_0080_0086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04800" y="2438400"/>
            <a:ext cx="152400" cy="152400"/>
          </a:xfrm>
          <a:prstGeom prst="rect">
            <a:avLst/>
          </a:prstGeom>
        </p:spPr>
      </p:pic>
      <p:pic>
        <p:nvPicPr>
          <p:cNvPr id="25" name="Picture 24" descr="Image_2D_0081_0087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57200" y="1905000"/>
            <a:ext cx="152400" cy="152400"/>
          </a:xfrm>
          <a:prstGeom prst="rect">
            <a:avLst/>
          </a:prstGeom>
        </p:spPr>
      </p:pic>
      <p:pic>
        <p:nvPicPr>
          <p:cNvPr id="26" name="Picture 25" descr="Image_2D_0084_0093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57200" y="2133600"/>
            <a:ext cx="152400" cy="152400"/>
          </a:xfrm>
          <a:prstGeom prst="rect">
            <a:avLst/>
          </a:prstGeom>
        </p:spPr>
      </p:pic>
      <p:pic>
        <p:nvPicPr>
          <p:cNvPr id="27" name="Picture 26" descr="Image_2D_0086_0095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2400" y="1905000"/>
            <a:ext cx="152400" cy="152400"/>
          </a:xfrm>
          <a:prstGeom prst="rect">
            <a:avLst/>
          </a:prstGeom>
        </p:spPr>
      </p:pic>
      <p:pic>
        <p:nvPicPr>
          <p:cNvPr id="28" name="Picture 27" descr="Image_2D_0087_0096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81000" y="2819400"/>
            <a:ext cx="152400" cy="152400"/>
          </a:xfrm>
          <a:prstGeom prst="rect">
            <a:avLst/>
          </a:prstGeom>
        </p:spPr>
      </p:pic>
      <p:pic>
        <p:nvPicPr>
          <p:cNvPr id="29" name="Picture 28" descr="Image_2D_0088_0097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81000" y="2971800"/>
            <a:ext cx="152400" cy="152400"/>
          </a:xfrm>
          <a:prstGeom prst="rect">
            <a:avLst/>
          </a:prstGeom>
        </p:spPr>
      </p:pic>
      <p:pic>
        <p:nvPicPr>
          <p:cNvPr id="30" name="Picture 29" descr="Image_2D_0089_0098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81000" y="3124200"/>
            <a:ext cx="152400" cy="152400"/>
          </a:xfrm>
          <a:prstGeom prst="rect">
            <a:avLst/>
          </a:prstGeom>
        </p:spPr>
      </p:pic>
      <p:pic>
        <p:nvPicPr>
          <p:cNvPr id="31" name="Picture 30" descr="Image_2D_0090_0099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81000" y="3276600"/>
            <a:ext cx="152400" cy="152400"/>
          </a:xfrm>
          <a:prstGeom prst="rect">
            <a:avLst/>
          </a:prstGeom>
        </p:spPr>
      </p:pic>
      <p:pic>
        <p:nvPicPr>
          <p:cNvPr id="32" name="Picture 31" descr="Image_2D_0091_0100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57200" y="4800600"/>
            <a:ext cx="152400" cy="152400"/>
          </a:xfrm>
          <a:prstGeom prst="rect">
            <a:avLst/>
          </a:prstGeom>
        </p:spPr>
      </p:pic>
      <p:pic>
        <p:nvPicPr>
          <p:cNvPr id="33" name="Picture 32" descr="Image_2D_0092_0101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304800" y="4800600"/>
            <a:ext cx="152400" cy="152400"/>
          </a:xfrm>
          <a:prstGeom prst="rect">
            <a:avLst/>
          </a:prstGeom>
        </p:spPr>
      </p:pic>
      <p:pic>
        <p:nvPicPr>
          <p:cNvPr id="34" name="Picture 33" descr="Image_2D_0093_0102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57200" y="4038600"/>
            <a:ext cx="152400" cy="152400"/>
          </a:xfrm>
          <a:prstGeom prst="rect">
            <a:avLst/>
          </a:prstGeom>
        </p:spPr>
      </p:pic>
      <p:pic>
        <p:nvPicPr>
          <p:cNvPr id="35" name="Picture 34" descr="Image_2D_0094_0103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04800" y="4038600"/>
            <a:ext cx="152400" cy="152400"/>
          </a:xfrm>
          <a:prstGeom prst="rect">
            <a:avLst/>
          </a:prstGeom>
        </p:spPr>
      </p:pic>
      <p:pic>
        <p:nvPicPr>
          <p:cNvPr id="36" name="Picture 35" descr="Image_2D_0095_0104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57200" y="4419600"/>
            <a:ext cx="152400" cy="152400"/>
          </a:xfrm>
          <a:prstGeom prst="rect">
            <a:avLst/>
          </a:prstGeom>
        </p:spPr>
      </p:pic>
      <p:pic>
        <p:nvPicPr>
          <p:cNvPr id="37" name="Picture 36" descr="Image_2D_0096_0105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04800" y="441960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_2D_0113_01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152400" cy="152400"/>
          </a:xfrm>
          <a:prstGeom prst="rect">
            <a:avLst/>
          </a:prstGeom>
        </p:spPr>
      </p:pic>
      <p:pic>
        <p:nvPicPr>
          <p:cNvPr id="3" name="Picture 2" descr="Image_2D_0114_01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752600"/>
            <a:ext cx="152400" cy="152400"/>
          </a:xfrm>
          <a:prstGeom prst="rect">
            <a:avLst/>
          </a:prstGeom>
        </p:spPr>
      </p:pic>
      <p:pic>
        <p:nvPicPr>
          <p:cNvPr id="4" name="Picture 3" descr="Image_2D_0115_013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505200"/>
            <a:ext cx="152400" cy="152400"/>
          </a:xfrm>
          <a:prstGeom prst="rect">
            <a:avLst/>
          </a:prstGeom>
        </p:spPr>
      </p:pic>
      <p:pic>
        <p:nvPicPr>
          <p:cNvPr id="5" name="Picture 4" descr="Image_2D_0116_013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505200"/>
            <a:ext cx="152400" cy="152400"/>
          </a:xfrm>
          <a:prstGeom prst="rect">
            <a:avLst/>
          </a:prstGeom>
        </p:spPr>
      </p:pic>
      <p:pic>
        <p:nvPicPr>
          <p:cNvPr id="6" name="Picture 5" descr="Image_2D_0117_013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" y="1752600"/>
            <a:ext cx="152400" cy="152400"/>
          </a:xfrm>
          <a:prstGeom prst="rect">
            <a:avLst/>
          </a:prstGeom>
        </p:spPr>
      </p:pic>
      <p:pic>
        <p:nvPicPr>
          <p:cNvPr id="7" name="Picture 6" descr="Image_2D_0118_0136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590800"/>
            <a:ext cx="152400" cy="152400"/>
          </a:xfrm>
          <a:prstGeom prst="rect">
            <a:avLst/>
          </a:prstGeom>
        </p:spPr>
      </p:pic>
      <p:pic>
        <p:nvPicPr>
          <p:cNvPr id="8" name="Picture 7" descr="Image_2D_0119_013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800" y="2590800"/>
            <a:ext cx="152400" cy="152400"/>
          </a:xfrm>
          <a:prstGeom prst="rect">
            <a:avLst/>
          </a:prstGeom>
        </p:spPr>
      </p:pic>
      <p:pic>
        <p:nvPicPr>
          <p:cNvPr id="9" name="Picture 8" descr="Image_2D_0120_013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4800" y="2133600"/>
            <a:ext cx="152400" cy="152400"/>
          </a:xfrm>
          <a:prstGeom prst="rect">
            <a:avLst/>
          </a:prstGeom>
        </p:spPr>
      </p:pic>
      <p:pic>
        <p:nvPicPr>
          <p:cNvPr id="10" name="Picture 9" descr="Image_2D_0121_0139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7200" y="2286000"/>
            <a:ext cx="152400" cy="152400"/>
          </a:xfrm>
          <a:prstGeom prst="rect">
            <a:avLst/>
          </a:prstGeom>
        </p:spPr>
      </p:pic>
      <p:pic>
        <p:nvPicPr>
          <p:cNvPr id="11" name="Picture 10" descr="Image_2D_0122_0140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4800" y="2286000"/>
            <a:ext cx="152400" cy="152400"/>
          </a:xfrm>
          <a:prstGeom prst="rect">
            <a:avLst/>
          </a:prstGeom>
        </p:spPr>
      </p:pic>
      <p:pic>
        <p:nvPicPr>
          <p:cNvPr id="12" name="Picture 11" descr="Image_2D_0123_0141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200" y="3657600"/>
            <a:ext cx="152400" cy="152400"/>
          </a:xfrm>
          <a:prstGeom prst="rect">
            <a:avLst/>
          </a:prstGeom>
        </p:spPr>
      </p:pic>
      <p:pic>
        <p:nvPicPr>
          <p:cNvPr id="13" name="Picture 12" descr="Image_2D_0124_014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4800" y="3657600"/>
            <a:ext cx="152400" cy="152400"/>
          </a:xfrm>
          <a:prstGeom prst="rect">
            <a:avLst/>
          </a:prstGeom>
        </p:spPr>
      </p:pic>
      <p:pic>
        <p:nvPicPr>
          <p:cNvPr id="14" name="Picture 13" descr="Image_2D_0125_0143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4800" y="1905000"/>
            <a:ext cx="152400" cy="152400"/>
          </a:xfrm>
          <a:prstGeom prst="rect">
            <a:avLst/>
          </a:prstGeom>
        </p:spPr>
      </p:pic>
      <p:pic>
        <p:nvPicPr>
          <p:cNvPr id="15" name="Picture 14" descr="Image_2D_0126_0144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9600" y="1905000"/>
            <a:ext cx="152400" cy="152400"/>
          </a:xfrm>
          <a:prstGeom prst="rect">
            <a:avLst/>
          </a:prstGeom>
        </p:spPr>
      </p:pic>
      <p:pic>
        <p:nvPicPr>
          <p:cNvPr id="16" name="Picture 15" descr="Image_2D_0127_0145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7200" y="3886200"/>
            <a:ext cx="152400" cy="152400"/>
          </a:xfrm>
          <a:prstGeom prst="rect">
            <a:avLst/>
          </a:prstGeom>
        </p:spPr>
      </p:pic>
      <p:pic>
        <p:nvPicPr>
          <p:cNvPr id="17" name="Picture 16" descr="Image_2D_0128_0146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7200" y="1752600"/>
            <a:ext cx="152400" cy="152400"/>
          </a:xfrm>
          <a:prstGeom prst="rect">
            <a:avLst/>
          </a:prstGeom>
        </p:spPr>
      </p:pic>
      <p:pic>
        <p:nvPicPr>
          <p:cNvPr id="18" name="Picture 17" descr="Image_2D_0129_0147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4800" y="3886200"/>
            <a:ext cx="152400" cy="152400"/>
          </a:xfrm>
          <a:prstGeom prst="rect">
            <a:avLst/>
          </a:prstGeom>
        </p:spPr>
      </p:pic>
      <p:pic>
        <p:nvPicPr>
          <p:cNvPr id="19" name="Picture 18" descr="Image_2D_0130_0148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7200" y="4267200"/>
            <a:ext cx="152400" cy="152400"/>
          </a:xfrm>
          <a:prstGeom prst="rect">
            <a:avLst/>
          </a:prstGeom>
        </p:spPr>
      </p:pic>
      <p:pic>
        <p:nvPicPr>
          <p:cNvPr id="20" name="Picture 19" descr="Image_2D_0131_0149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04800" y="4267200"/>
            <a:ext cx="152400" cy="152400"/>
          </a:xfrm>
          <a:prstGeom prst="rect">
            <a:avLst/>
          </a:prstGeom>
        </p:spPr>
      </p:pic>
      <p:pic>
        <p:nvPicPr>
          <p:cNvPr id="21" name="Picture 20" descr="Image_2D_0132_0150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57200" y="4648200"/>
            <a:ext cx="152400" cy="152400"/>
          </a:xfrm>
          <a:prstGeom prst="rect">
            <a:avLst/>
          </a:prstGeom>
        </p:spPr>
      </p:pic>
      <p:pic>
        <p:nvPicPr>
          <p:cNvPr id="22" name="Picture 21" descr="Image_2D_0133_0151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04800" y="4648200"/>
            <a:ext cx="152400" cy="152400"/>
          </a:xfrm>
          <a:prstGeom prst="rect">
            <a:avLst/>
          </a:prstGeom>
        </p:spPr>
      </p:pic>
      <p:pic>
        <p:nvPicPr>
          <p:cNvPr id="23" name="Picture 22" descr="Image_2D_0134_0152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57200" y="2438400"/>
            <a:ext cx="152400" cy="152400"/>
          </a:xfrm>
          <a:prstGeom prst="rect">
            <a:avLst/>
          </a:prstGeom>
        </p:spPr>
      </p:pic>
      <p:pic>
        <p:nvPicPr>
          <p:cNvPr id="24" name="Picture 23" descr="Image_2D_0135_0153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04800" y="2438400"/>
            <a:ext cx="152400" cy="152400"/>
          </a:xfrm>
          <a:prstGeom prst="rect">
            <a:avLst/>
          </a:prstGeom>
        </p:spPr>
      </p:pic>
      <p:pic>
        <p:nvPicPr>
          <p:cNvPr id="25" name="Picture 24" descr="Image_2D_0136_0154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57200" y="1905000"/>
            <a:ext cx="152400" cy="152400"/>
          </a:xfrm>
          <a:prstGeom prst="rect">
            <a:avLst/>
          </a:prstGeom>
        </p:spPr>
      </p:pic>
      <p:pic>
        <p:nvPicPr>
          <p:cNvPr id="26" name="Picture 25" descr="Image_2D_0139_0160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57200" y="2133600"/>
            <a:ext cx="152400" cy="152400"/>
          </a:xfrm>
          <a:prstGeom prst="rect">
            <a:avLst/>
          </a:prstGeom>
        </p:spPr>
      </p:pic>
      <p:pic>
        <p:nvPicPr>
          <p:cNvPr id="27" name="Picture 26" descr="Image_2D_0141_0162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2400" y="1905000"/>
            <a:ext cx="152400" cy="152400"/>
          </a:xfrm>
          <a:prstGeom prst="rect">
            <a:avLst/>
          </a:prstGeom>
        </p:spPr>
      </p:pic>
      <p:pic>
        <p:nvPicPr>
          <p:cNvPr id="28" name="Picture 27" descr="Image_2D_0142_0163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81000" y="2819400"/>
            <a:ext cx="152400" cy="152400"/>
          </a:xfrm>
          <a:prstGeom prst="rect">
            <a:avLst/>
          </a:prstGeom>
        </p:spPr>
      </p:pic>
      <p:pic>
        <p:nvPicPr>
          <p:cNvPr id="29" name="Picture 28" descr="Image_2D_0143_0164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81000" y="2971800"/>
            <a:ext cx="152400" cy="152400"/>
          </a:xfrm>
          <a:prstGeom prst="rect">
            <a:avLst/>
          </a:prstGeom>
        </p:spPr>
      </p:pic>
      <p:pic>
        <p:nvPicPr>
          <p:cNvPr id="30" name="Picture 29" descr="Image_2D_0144_0165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81000" y="3124200"/>
            <a:ext cx="152400" cy="152400"/>
          </a:xfrm>
          <a:prstGeom prst="rect">
            <a:avLst/>
          </a:prstGeom>
        </p:spPr>
      </p:pic>
      <p:pic>
        <p:nvPicPr>
          <p:cNvPr id="31" name="Picture 30" descr="Image_2D_0145_0166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81000" y="3276600"/>
            <a:ext cx="152400" cy="152400"/>
          </a:xfrm>
          <a:prstGeom prst="rect">
            <a:avLst/>
          </a:prstGeom>
        </p:spPr>
      </p:pic>
      <p:pic>
        <p:nvPicPr>
          <p:cNvPr id="32" name="Picture 31" descr="Image_2D_0146_0167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57200" y="4800600"/>
            <a:ext cx="152400" cy="152400"/>
          </a:xfrm>
          <a:prstGeom prst="rect">
            <a:avLst/>
          </a:prstGeom>
        </p:spPr>
      </p:pic>
      <p:pic>
        <p:nvPicPr>
          <p:cNvPr id="33" name="Picture 32" descr="Image_2D_0147_0168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304800" y="4800600"/>
            <a:ext cx="152400" cy="152400"/>
          </a:xfrm>
          <a:prstGeom prst="rect">
            <a:avLst/>
          </a:prstGeom>
        </p:spPr>
      </p:pic>
      <p:pic>
        <p:nvPicPr>
          <p:cNvPr id="34" name="Picture 33" descr="Image_2D_0148_0169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57200" y="4038600"/>
            <a:ext cx="152400" cy="152400"/>
          </a:xfrm>
          <a:prstGeom prst="rect">
            <a:avLst/>
          </a:prstGeom>
        </p:spPr>
      </p:pic>
      <p:pic>
        <p:nvPicPr>
          <p:cNvPr id="35" name="Picture 34" descr="Image_2D_0149_0170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04800" y="4038600"/>
            <a:ext cx="152400" cy="152400"/>
          </a:xfrm>
          <a:prstGeom prst="rect">
            <a:avLst/>
          </a:prstGeom>
        </p:spPr>
      </p:pic>
      <p:pic>
        <p:nvPicPr>
          <p:cNvPr id="36" name="Picture 35" descr="Image_2D_0150_0171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57200" y="4419600"/>
            <a:ext cx="152400" cy="152400"/>
          </a:xfrm>
          <a:prstGeom prst="rect">
            <a:avLst/>
          </a:prstGeom>
        </p:spPr>
      </p:pic>
      <p:pic>
        <p:nvPicPr>
          <p:cNvPr id="37" name="Picture 36" descr="Image_2D_0151_0172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04800" y="441960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_2D_0164_019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152400" cy="152400"/>
          </a:xfrm>
          <a:prstGeom prst="rect">
            <a:avLst/>
          </a:prstGeom>
        </p:spPr>
      </p:pic>
      <p:pic>
        <p:nvPicPr>
          <p:cNvPr id="3" name="Picture 2" descr="Image_2D_0165_019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752600"/>
            <a:ext cx="152400" cy="152400"/>
          </a:xfrm>
          <a:prstGeom prst="rect">
            <a:avLst/>
          </a:prstGeom>
        </p:spPr>
      </p:pic>
      <p:pic>
        <p:nvPicPr>
          <p:cNvPr id="4" name="Picture 3" descr="Image_2D_0166_019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505200"/>
            <a:ext cx="152400" cy="152400"/>
          </a:xfrm>
          <a:prstGeom prst="rect">
            <a:avLst/>
          </a:prstGeom>
        </p:spPr>
      </p:pic>
      <p:pic>
        <p:nvPicPr>
          <p:cNvPr id="5" name="Picture 4" descr="Image_2D_0167_0197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505200"/>
            <a:ext cx="152400" cy="152400"/>
          </a:xfrm>
          <a:prstGeom prst="rect">
            <a:avLst/>
          </a:prstGeom>
        </p:spPr>
      </p:pic>
      <p:pic>
        <p:nvPicPr>
          <p:cNvPr id="6" name="Picture 5" descr="Image_2D_0168_019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" y="1752600"/>
            <a:ext cx="152400" cy="152400"/>
          </a:xfrm>
          <a:prstGeom prst="rect">
            <a:avLst/>
          </a:prstGeom>
        </p:spPr>
      </p:pic>
      <p:pic>
        <p:nvPicPr>
          <p:cNvPr id="7" name="Picture 6" descr="Image_2D_0169_019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590800"/>
            <a:ext cx="152400" cy="152400"/>
          </a:xfrm>
          <a:prstGeom prst="rect">
            <a:avLst/>
          </a:prstGeom>
        </p:spPr>
      </p:pic>
      <p:pic>
        <p:nvPicPr>
          <p:cNvPr id="8" name="Picture 7" descr="Image_2D_0170_0200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800" y="2590800"/>
            <a:ext cx="152400" cy="152400"/>
          </a:xfrm>
          <a:prstGeom prst="rect">
            <a:avLst/>
          </a:prstGeom>
        </p:spPr>
      </p:pic>
      <p:pic>
        <p:nvPicPr>
          <p:cNvPr id="9" name="Picture 8" descr="Image_2D_0171_020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4800" y="2133600"/>
            <a:ext cx="152400" cy="152400"/>
          </a:xfrm>
          <a:prstGeom prst="rect">
            <a:avLst/>
          </a:prstGeom>
        </p:spPr>
      </p:pic>
      <p:pic>
        <p:nvPicPr>
          <p:cNvPr id="10" name="Picture 9" descr="Image_2D_0172_020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7200" y="2286000"/>
            <a:ext cx="152400" cy="152400"/>
          </a:xfrm>
          <a:prstGeom prst="rect">
            <a:avLst/>
          </a:prstGeom>
        </p:spPr>
      </p:pic>
      <p:pic>
        <p:nvPicPr>
          <p:cNvPr id="11" name="Picture 10" descr="Image_2D_0173_0203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4800" y="2286000"/>
            <a:ext cx="152400" cy="152400"/>
          </a:xfrm>
          <a:prstGeom prst="rect">
            <a:avLst/>
          </a:prstGeom>
        </p:spPr>
      </p:pic>
      <p:pic>
        <p:nvPicPr>
          <p:cNvPr id="12" name="Picture 11" descr="Image_2D_0174_0204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57200" y="3657600"/>
            <a:ext cx="152400" cy="152400"/>
          </a:xfrm>
          <a:prstGeom prst="rect">
            <a:avLst/>
          </a:prstGeom>
        </p:spPr>
      </p:pic>
      <p:pic>
        <p:nvPicPr>
          <p:cNvPr id="13" name="Picture 12" descr="Image_2D_0175_0205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4800" y="3657600"/>
            <a:ext cx="152400" cy="152400"/>
          </a:xfrm>
          <a:prstGeom prst="rect">
            <a:avLst/>
          </a:prstGeom>
        </p:spPr>
      </p:pic>
      <p:pic>
        <p:nvPicPr>
          <p:cNvPr id="14" name="Picture 13" descr="Image_2D_0176_0206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4800" y="1905000"/>
            <a:ext cx="152400" cy="152400"/>
          </a:xfrm>
          <a:prstGeom prst="rect">
            <a:avLst/>
          </a:prstGeom>
        </p:spPr>
      </p:pic>
      <p:pic>
        <p:nvPicPr>
          <p:cNvPr id="15" name="Picture 14" descr="Image_2D_0177_0207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09600" y="1905000"/>
            <a:ext cx="152400" cy="152400"/>
          </a:xfrm>
          <a:prstGeom prst="rect">
            <a:avLst/>
          </a:prstGeom>
        </p:spPr>
      </p:pic>
      <p:pic>
        <p:nvPicPr>
          <p:cNvPr id="16" name="Picture 15" descr="Image_2D_0178_0208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7200" y="3886200"/>
            <a:ext cx="152400" cy="152400"/>
          </a:xfrm>
          <a:prstGeom prst="rect">
            <a:avLst/>
          </a:prstGeom>
        </p:spPr>
      </p:pic>
      <p:pic>
        <p:nvPicPr>
          <p:cNvPr id="17" name="Picture 16" descr="Image_2D_0179_0209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57200" y="1752600"/>
            <a:ext cx="152400" cy="152400"/>
          </a:xfrm>
          <a:prstGeom prst="rect">
            <a:avLst/>
          </a:prstGeom>
        </p:spPr>
      </p:pic>
      <p:pic>
        <p:nvPicPr>
          <p:cNvPr id="18" name="Picture 17" descr="Image_2D_0180_0210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04800" y="3886200"/>
            <a:ext cx="152400" cy="152400"/>
          </a:xfrm>
          <a:prstGeom prst="rect">
            <a:avLst/>
          </a:prstGeom>
        </p:spPr>
      </p:pic>
      <p:pic>
        <p:nvPicPr>
          <p:cNvPr id="19" name="Picture 18" descr="Image_2D_0181_0211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7200" y="4267200"/>
            <a:ext cx="152400" cy="152400"/>
          </a:xfrm>
          <a:prstGeom prst="rect">
            <a:avLst/>
          </a:prstGeom>
        </p:spPr>
      </p:pic>
      <p:pic>
        <p:nvPicPr>
          <p:cNvPr id="20" name="Picture 19" descr="Image_2D_0182_0212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04800" y="4267200"/>
            <a:ext cx="152400" cy="152400"/>
          </a:xfrm>
          <a:prstGeom prst="rect">
            <a:avLst/>
          </a:prstGeom>
        </p:spPr>
      </p:pic>
      <p:pic>
        <p:nvPicPr>
          <p:cNvPr id="21" name="Picture 20" descr="Image_2D_0183_0213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57200" y="4648200"/>
            <a:ext cx="152400" cy="152400"/>
          </a:xfrm>
          <a:prstGeom prst="rect">
            <a:avLst/>
          </a:prstGeom>
        </p:spPr>
      </p:pic>
      <p:pic>
        <p:nvPicPr>
          <p:cNvPr id="22" name="Picture 21" descr="Image_2D_0184_0214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04800" y="4648200"/>
            <a:ext cx="152400" cy="152400"/>
          </a:xfrm>
          <a:prstGeom prst="rect">
            <a:avLst/>
          </a:prstGeom>
        </p:spPr>
      </p:pic>
      <p:pic>
        <p:nvPicPr>
          <p:cNvPr id="23" name="Picture 22" descr="Image_2D_0185_0215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57200" y="2438400"/>
            <a:ext cx="152400" cy="152400"/>
          </a:xfrm>
          <a:prstGeom prst="rect">
            <a:avLst/>
          </a:prstGeom>
        </p:spPr>
      </p:pic>
      <p:pic>
        <p:nvPicPr>
          <p:cNvPr id="24" name="Picture 23" descr="Image_2D_0186_0216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04800" y="2438400"/>
            <a:ext cx="152400" cy="152400"/>
          </a:xfrm>
          <a:prstGeom prst="rect">
            <a:avLst/>
          </a:prstGeom>
        </p:spPr>
      </p:pic>
      <p:pic>
        <p:nvPicPr>
          <p:cNvPr id="25" name="Picture 24" descr="Image_2D_0187_0217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57200" y="1905000"/>
            <a:ext cx="152400" cy="152400"/>
          </a:xfrm>
          <a:prstGeom prst="rect">
            <a:avLst/>
          </a:prstGeom>
        </p:spPr>
      </p:pic>
      <p:pic>
        <p:nvPicPr>
          <p:cNvPr id="26" name="Picture 25" descr="Image_2D_0188_0221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57200" y="2133600"/>
            <a:ext cx="152400" cy="152400"/>
          </a:xfrm>
          <a:prstGeom prst="rect">
            <a:avLst/>
          </a:prstGeom>
        </p:spPr>
      </p:pic>
      <p:pic>
        <p:nvPicPr>
          <p:cNvPr id="27" name="Picture 26" descr="Image_2D_0190_0223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52400" y="1905000"/>
            <a:ext cx="152400" cy="152400"/>
          </a:xfrm>
          <a:prstGeom prst="rect">
            <a:avLst/>
          </a:prstGeom>
        </p:spPr>
      </p:pic>
      <p:pic>
        <p:nvPicPr>
          <p:cNvPr id="28" name="Picture 27" descr="Image_2D_0191_0224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81000" y="2819400"/>
            <a:ext cx="152400" cy="152400"/>
          </a:xfrm>
          <a:prstGeom prst="rect">
            <a:avLst/>
          </a:prstGeom>
        </p:spPr>
      </p:pic>
      <p:pic>
        <p:nvPicPr>
          <p:cNvPr id="29" name="Picture 28" descr="Image_2D_0192_0225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81000" y="2971800"/>
            <a:ext cx="152400" cy="152400"/>
          </a:xfrm>
          <a:prstGeom prst="rect">
            <a:avLst/>
          </a:prstGeom>
        </p:spPr>
      </p:pic>
      <p:pic>
        <p:nvPicPr>
          <p:cNvPr id="30" name="Picture 29" descr="Image_2D_0193_0226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81000" y="3124200"/>
            <a:ext cx="152400" cy="152400"/>
          </a:xfrm>
          <a:prstGeom prst="rect">
            <a:avLst/>
          </a:prstGeom>
        </p:spPr>
      </p:pic>
      <p:pic>
        <p:nvPicPr>
          <p:cNvPr id="31" name="Picture 30" descr="Image_2D_0194_0227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81000" y="3276600"/>
            <a:ext cx="152400" cy="152400"/>
          </a:xfrm>
          <a:prstGeom prst="rect">
            <a:avLst/>
          </a:prstGeom>
        </p:spPr>
      </p:pic>
      <p:pic>
        <p:nvPicPr>
          <p:cNvPr id="32" name="Picture 31" descr="Image_2D_0195_0228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457200" y="4800600"/>
            <a:ext cx="152400" cy="152400"/>
          </a:xfrm>
          <a:prstGeom prst="rect">
            <a:avLst/>
          </a:prstGeom>
        </p:spPr>
      </p:pic>
      <p:pic>
        <p:nvPicPr>
          <p:cNvPr id="33" name="Picture 32" descr="Image_2D_0196_0229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304800" y="4800600"/>
            <a:ext cx="152400" cy="152400"/>
          </a:xfrm>
          <a:prstGeom prst="rect">
            <a:avLst/>
          </a:prstGeom>
        </p:spPr>
      </p:pic>
      <p:pic>
        <p:nvPicPr>
          <p:cNvPr id="34" name="Picture 33" descr="Image_2D_0197_0230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57200" y="4038600"/>
            <a:ext cx="152400" cy="152400"/>
          </a:xfrm>
          <a:prstGeom prst="rect">
            <a:avLst/>
          </a:prstGeom>
        </p:spPr>
      </p:pic>
      <p:pic>
        <p:nvPicPr>
          <p:cNvPr id="35" name="Picture 34" descr="Image_2D_0198_0231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04800" y="4038600"/>
            <a:ext cx="152400" cy="152400"/>
          </a:xfrm>
          <a:prstGeom prst="rect">
            <a:avLst/>
          </a:prstGeom>
        </p:spPr>
      </p:pic>
      <p:pic>
        <p:nvPicPr>
          <p:cNvPr id="36" name="Picture 35" descr="Image_2D_0199_0232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57200" y="4419600"/>
            <a:ext cx="152400" cy="152400"/>
          </a:xfrm>
          <a:prstGeom prst="rect">
            <a:avLst/>
          </a:prstGeom>
        </p:spPr>
      </p:pic>
      <p:pic>
        <p:nvPicPr>
          <p:cNvPr id="37" name="Picture 36" descr="Image_2D_0200_0233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04800" y="441960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5105400" y="53091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1800"/>
            <a:ext cx="76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63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486400" y="1676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1800"/>
            <a:ext cx="76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79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105400" y="53091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1800"/>
            <a:ext cx="76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60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105400" y="53091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1800"/>
            <a:ext cx="76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40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3400"/>
            <a:ext cx="152400" cy="15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9600"/>
            <a:ext cx="152400" cy="15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83400"/>
            <a:ext cx="15240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2000"/>
            <a:ext cx="1524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7638"/>
            <a:ext cx="1524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65815"/>
            <a:ext cx="1524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18845"/>
            <a:ext cx="152400" cy="15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83400"/>
            <a:ext cx="152400" cy="152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03838"/>
            <a:ext cx="152400" cy="152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782106"/>
            <a:ext cx="152400" cy="152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85800"/>
            <a:ext cx="152400" cy="152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71245"/>
            <a:ext cx="152400" cy="152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13415"/>
            <a:ext cx="152400" cy="152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31000"/>
            <a:ext cx="152400" cy="152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29872"/>
            <a:ext cx="152400" cy="152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12000"/>
            <a:ext cx="152400" cy="152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45" y="609600"/>
            <a:ext cx="152400" cy="152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94" y="782106"/>
            <a:ext cx="152400" cy="152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94" y="1018845"/>
            <a:ext cx="152400" cy="152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445" y="1247445"/>
            <a:ext cx="152400" cy="152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600453"/>
            <a:ext cx="152400" cy="152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200" y="822362"/>
            <a:ext cx="152400" cy="152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351" y="1037038"/>
            <a:ext cx="152400" cy="152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80502"/>
            <a:ext cx="152400" cy="152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25" y="613415"/>
            <a:ext cx="152400" cy="152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25" y="822362"/>
            <a:ext cx="152400" cy="152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25" y="1047600"/>
            <a:ext cx="152400" cy="1524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525" y="1255562"/>
            <a:ext cx="152400" cy="1524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614321"/>
            <a:ext cx="152400" cy="1524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851559"/>
            <a:ext cx="152400" cy="1524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89" y="1095045"/>
            <a:ext cx="152400" cy="1524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89" y="1323645"/>
            <a:ext cx="152400" cy="152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68" y="3352800"/>
            <a:ext cx="152400" cy="1524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94" y="3276600"/>
            <a:ext cx="152400" cy="1524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352800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1460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1460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14600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sp>
        <p:nvSpPr>
          <p:cNvPr id="3" name="Rectangle 2">
            <a:hlinkClick r:id="" action="ppaction://hlinkshowjump?jump=firstslide"/>
          </p:cNvPr>
          <p:cNvSpPr/>
          <p:nvPr/>
        </p:nvSpPr>
        <p:spPr>
          <a:xfrm>
            <a:off x="5029200" y="3200400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Image_2D_0004_00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152400" cy="152400"/>
          </a:xfrm>
          <a:prstGeom prst="rect">
            <a:avLst/>
          </a:prstGeom>
        </p:spPr>
      </p:pic>
      <p:pic>
        <p:nvPicPr>
          <p:cNvPr id="60" name="Picture 59" descr="Image_2D_0005_00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752600"/>
            <a:ext cx="152400" cy="152400"/>
          </a:xfrm>
          <a:prstGeom prst="rect">
            <a:avLst/>
          </a:prstGeom>
        </p:spPr>
      </p:pic>
      <p:pic>
        <p:nvPicPr>
          <p:cNvPr id="61" name="Picture 60" descr="Image_2D_0007_000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505200"/>
            <a:ext cx="152400" cy="152400"/>
          </a:xfrm>
          <a:prstGeom prst="rect">
            <a:avLst/>
          </a:prstGeom>
        </p:spPr>
      </p:pic>
      <p:pic>
        <p:nvPicPr>
          <p:cNvPr id="62" name="Picture 61" descr="Image_2D_0009_001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505200"/>
            <a:ext cx="152400" cy="152400"/>
          </a:xfrm>
          <a:prstGeom prst="rect">
            <a:avLst/>
          </a:prstGeom>
        </p:spPr>
      </p:pic>
      <p:pic>
        <p:nvPicPr>
          <p:cNvPr id="63" name="Picture 62" descr="Image_2D_0010_001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" y="1752600"/>
            <a:ext cx="152400" cy="152400"/>
          </a:xfrm>
          <a:prstGeom prst="rect">
            <a:avLst/>
          </a:prstGeom>
        </p:spPr>
      </p:pic>
      <p:pic>
        <p:nvPicPr>
          <p:cNvPr id="64" name="Picture 63" descr="Image_2D_0011_00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590800"/>
            <a:ext cx="152400" cy="152400"/>
          </a:xfrm>
          <a:prstGeom prst="rect">
            <a:avLst/>
          </a:prstGeom>
        </p:spPr>
      </p:pic>
      <p:pic>
        <p:nvPicPr>
          <p:cNvPr id="65" name="Picture 64" descr="Image_2D_0013_001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800" y="2590800"/>
            <a:ext cx="152400" cy="152400"/>
          </a:xfrm>
          <a:prstGeom prst="rect">
            <a:avLst/>
          </a:prstGeom>
        </p:spPr>
      </p:pic>
      <p:pic>
        <p:nvPicPr>
          <p:cNvPr id="66" name="Picture 65" descr="Image_2D_0016_001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" y="2133600"/>
            <a:ext cx="152400" cy="152400"/>
          </a:xfrm>
          <a:prstGeom prst="rect">
            <a:avLst/>
          </a:prstGeom>
        </p:spPr>
      </p:pic>
      <p:pic>
        <p:nvPicPr>
          <p:cNvPr id="67" name="Picture 66" descr="Image_2D_0017_001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4800" y="2133600"/>
            <a:ext cx="152400" cy="152400"/>
          </a:xfrm>
          <a:prstGeom prst="rect">
            <a:avLst/>
          </a:prstGeom>
        </p:spPr>
      </p:pic>
      <p:pic>
        <p:nvPicPr>
          <p:cNvPr id="68" name="Picture 67" descr="Image_2D_0018_0019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7200" y="2286000"/>
            <a:ext cx="152400" cy="152400"/>
          </a:xfrm>
          <a:prstGeom prst="rect">
            <a:avLst/>
          </a:prstGeom>
        </p:spPr>
      </p:pic>
      <p:pic>
        <p:nvPicPr>
          <p:cNvPr id="69" name="Picture 68" descr="Image_2D_0019_0020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4800" y="2286000"/>
            <a:ext cx="152400" cy="152400"/>
          </a:xfrm>
          <a:prstGeom prst="rect">
            <a:avLst/>
          </a:prstGeom>
        </p:spPr>
      </p:pic>
      <p:pic>
        <p:nvPicPr>
          <p:cNvPr id="70" name="Picture 69" descr="Image_2D_0020_0021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81000" y="1371600"/>
            <a:ext cx="152400" cy="152400"/>
          </a:xfrm>
          <a:prstGeom prst="rect">
            <a:avLst/>
          </a:prstGeom>
        </p:spPr>
      </p:pic>
      <p:pic>
        <p:nvPicPr>
          <p:cNvPr id="71" name="Picture 70" descr="Image_2D_0021_002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57200" y="3657600"/>
            <a:ext cx="152400" cy="152400"/>
          </a:xfrm>
          <a:prstGeom prst="rect">
            <a:avLst/>
          </a:prstGeom>
        </p:spPr>
      </p:pic>
      <p:pic>
        <p:nvPicPr>
          <p:cNvPr id="72" name="Picture 71" descr="Image_2D_0023_0024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4800" y="3657600"/>
            <a:ext cx="152400" cy="152400"/>
          </a:xfrm>
          <a:prstGeom prst="rect">
            <a:avLst/>
          </a:prstGeom>
        </p:spPr>
      </p:pic>
      <p:pic>
        <p:nvPicPr>
          <p:cNvPr id="73" name="Picture 72" descr="Image_2D_0025_0026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2400" y="1905000"/>
            <a:ext cx="152400" cy="152400"/>
          </a:xfrm>
          <a:prstGeom prst="rect">
            <a:avLst/>
          </a:prstGeom>
        </p:spPr>
      </p:pic>
      <p:pic>
        <p:nvPicPr>
          <p:cNvPr id="74" name="Picture 73" descr="Image_2D_0027_0028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04800" y="1905000"/>
            <a:ext cx="152400" cy="152400"/>
          </a:xfrm>
          <a:prstGeom prst="rect">
            <a:avLst/>
          </a:prstGeom>
        </p:spPr>
      </p:pic>
      <p:pic>
        <p:nvPicPr>
          <p:cNvPr id="75" name="Picture 74" descr="Image_2D_0028_0029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9600" y="1905000"/>
            <a:ext cx="152400" cy="152400"/>
          </a:xfrm>
          <a:prstGeom prst="rect">
            <a:avLst/>
          </a:prstGeom>
        </p:spPr>
      </p:pic>
      <p:pic>
        <p:nvPicPr>
          <p:cNvPr id="76" name="Picture 75" descr="Image_2D_0029_0030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81000" y="2819400"/>
            <a:ext cx="152400" cy="152400"/>
          </a:xfrm>
          <a:prstGeom prst="rect">
            <a:avLst/>
          </a:prstGeom>
        </p:spPr>
      </p:pic>
      <p:pic>
        <p:nvPicPr>
          <p:cNvPr id="77" name="Picture 76" descr="Image_2D_0030_0031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7200" y="3886200"/>
            <a:ext cx="152400" cy="152400"/>
          </a:xfrm>
          <a:prstGeom prst="rect">
            <a:avLst/>
          </a:prstGeom>
        </p:spPr>
      </p:pic>
      <p:pic>
        <p:nvPicPr>
          <p:cNvPr id="78" name="Picture 77" descr="Image_2D_0031_0032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57200" y="1752600"/>
            <a:ext cx="152400" cy="152400"/>
          </a:xfrm>
          <a:prstGeom prst="rect">
            <a:avLst/>
          </a:prstGeom>
        </p:spPr>
      </p:pic>
      <p:pic>
        <p:nvPicPr>
          <p:cNvPr id="79" name="Picture 78" descr="Image_2D_0032_0033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04800" y="3886200"/>
            <a:ext cx="152400" cy="152400"/>
          </a:xfrm>
          <a:prstGeom prst="rect">
            <a:avLst/>
          </a:prstGeom>
        </p:spPr>
      </p:pic>
      <p:pic>
        <p:nvPicPr>
          <p:cNvPr id="80" name="Picture 79" descr="Image_2D_0033_0034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57200" y="4267200"/>
            <a:ext cx="152400" cy="152400"/>
          </a:xfrm>
          <a:prstGeom prst="rect">
            <a:avLst/>
          </a:prstGeom>
        </p:spPr>
      </p:pic>
      <p:pic>
        <p:nvPicPr>
          <p:cNvPr id="81" name="Picture 80" descr="Image_2D_0034_0035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04800" y="4267200"/>
            <a:ext cx="152400" cy="152400"/>
          </a:xfrm>
          <a:prstGeom prst="rect">
            <a:avLst/>
          </a:prstGeom>
        </p:spPr>
      </p:pic>
      <p:pic>
        <p:nvPicPr>
          <p:cNvPr id="82" name="Picture 81" descr="Image_2D_0035_0036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81000" y="2971800"/>
            <a:ext cx="152400" cy="152400"/>
          </a:xfrm>
          <a:prstGeom prst="rect">
            <a:avLst/>
          </a:prstGeom>
        </p:spPr>
      </p:pic>
      <p:pic>
        <p:nvPicPr>
          <p:cNvPr id="83" name="Picture 82" descr="Image_2D_0037_0038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81000" y="3124200"/>
            <a:ext cx="152400" cy="152400"/>
          </a:xfrm>
          <a:prstGeom prst="rect">
            <a:avLst/>
          </a:prstGeom>
        </p:spPr>
      </p:pic>
      <p:pic>
        <p:nvPicPr>
          <p:cNvPr id="84" name="Picture 83" descr="Image_2D_0038_0039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57200" y="4648200"/>
            <a:ext cx="152400" cy="152400"/>
          </a:xfrm>
          <a:prstGeom prst="rect">
            <a:avLst/>
          </a:prstGeom>
        </p:spPr>
      </p:pic>
      <p:pic>
        <p:nvPicPr>
          <p:cNvPr id="85" name="Picture 84" descr="Image_2D_0039_0040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04800" y="4648200"/>
            <a:ext cx="152400" cy="152400"/>
          </a:xfrm>
          <a:prstGeom prst="rect">
            <a:avLst/>
          </a:prstGeom>
        </p:spPr>
      </p:pic>
      <p:pic>
        <p:nvPicPr>
          <p:cNvPr id="86" name="Picture 85" descr="Image_2D_0040_0041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667000" y="5029200"/>
            <a:ext cx="152400" cy="152400"/>
          </a:xfrm>
          <a:prstGeom prst="rect">
            <a:avLst/>
          </a:prstGeom>
        </p:spPr>
      </p:pic>
      <p:pic>
        <p:nvPicPr>
          <p:cNvPr id="87" name="Picture 86" descr="Image_2D_0041_0042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57200" y="2438400"/>
            <a:ext cx="152400" cy="152400"/>
          </a:xfrm>
          <a:prstGeom prst="rect">
            <a:avLst/>
          </a:prstGeom>
        </p:spPr>
      </p:pic>
      <p:pic>
        <p:nvPicPr>
          <p:cNvPr id="88" name="Picture 87" descr="Image_2D_0042_0043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04800" y="2438400"/>
            <a:ext cx="152400" cy="152400"/>
          </a:xfrm>
          <a:prstGeom prst="rect">
            <a:avLst/>
          </a:prstGeom>
        </p:spPr>
      </p:pic>
      <p:pic>
        <p:nvPicPr>
          <p:cNvPr id="89" name="Picture 88" descr="Image_2D_0043_0044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81000" y="3276600"/>
            <a:ext cx="152400" cy="152400"/>
          </a:xfrm>
          <a:prstGeom prst="rect">
            <a:avLst/>
          </a:prstGeom>
        </p:spPr>
      </p:pic>
      <p:pic>
        <p:nvPicPr>
          <p:cNvPr id="90" name="Picture 89" descr="Image_2D_0044_0045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57200" y="4800600"/>
            <a:ext cx="152400" cy="152400"/>
          </a:xfrm>
          <a:prstGeom prst="rect">
            <a:avLst/>
          </a:prstGeom>
        </p:spPr>
      </p:pic>
      <p:pic>
        <p:nvPicPr>
          <p:cNvPr id="91" name="Picture 90" descr="Image_2D_0045_0046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04800" y="4800600"/>
            <a:ext cx="152400" cy="152400"/>
          </a:xfrm>
          <a:prstGeom prst="rect">
            <a:avLst/>
          </a:prstGeom>
        </p:spPr>
      </p:pic>
      <p:pic>
        <p:nvPicPr>
          <p:cNvPr id="92" name="Picture 91" descr="Image_2D_0046_0047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57200" y="4038600"/>
            <a:ext cx="152400" cy="152400"/>
          </a:xfrm>
          <a:prstGeom prst="rect">
            <a:avLst/>
          </a:prstGeom>
        </p:spPr>
      </p:pic>
      <p:pic>
        <p:nvPicPr>
          <p:cNvPr id="93" name="Picture 92" descr="Image_2D_0047_0048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57200" y="1905000"/>
            <a:ext cx="152400" cy="152400"/>
          </a:xfrm>
          <a:prstGeom prst="rect">
            <a:avLst/>
          </a:prstGeom>
        </p:spPr>
      </p:pic>
      <p:pic>
        <p:nvPicPr>
          <p:cNvPr id="94" name="Picture 93" descr="Image_2D_0048_0049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04800" y="4038600"/>
            <a:ext cx="152400" cy="152400"/>
          </a:xfrm>
          <a:prstGeom prst="rect">
            <a:avLst/>
          </a:prstGeom>
        </p:spPr>
      </p:pic>
      <p:pic>
        <p:nvPicPr>
          <p:cNvPr id="95" name="Picture 94" descr="Image_2D_0049_0050.png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457200" y="4419600"/>
            <a:ext cx="152400" cy="152400"/>
          </a:xfrm>
          <a:prstGeom prst="rect">
            <a:avLst/>
          </a:prstGeom>
        </p:spPr>
      </p:pic>
      <p:pic>
        <p:nvPicPr>
          <p:cNvPr id="96" name="Picture 95" descr="Image_2D_0050_0051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04800" y="4419600"/>
            <a:ext cx="152400" cy="152400"/>
          </a:xfrm>
          <a:prstGeom prst="rect">
            <a:avLst/>
          </a:prstGeom>
        </p:spPr>
      </p:pic>
      <p:pic>
        <p:nvPicPr>
          <p:cNvPr id="97" name="Picture 96" descr="Image_2D_0058_0064.png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219200" y="1752600"/>
            <a:ext cx="152400" cy="152400"/>
          </a:xfrm>
          <a:prstGeom prst="rect">
            <a:avLst/>
          </a:prstGeom>
        </p:spPr>
      </p:pic>
      <p:pic>
        <p:nvPicPr>
          <p:cNvPr id="98" name="Picture 97" descr="Image_2D_0059_0065.png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524000" y="1752600"/>
            <a:ext cx="152400" cy="152400"/>
          </a:xfrm>
          <a:prstGeom prst="rect">
            <a:avLst/>
          </a:prstGeom>
        </p:spPr>
      </p:pic>
      <p:pic>
        <p:nvPicPr>
          <p:cNvPr id="99" name="Picture 98" descr="Image_2D_0060_0066.png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371600" y="3505200"/>
            <a:ext cx="152400" cy="152400"/>
          </a:xfrm>
          <a:prstGeom prst="rect">
            <a:avLst/>
          </a:prstGeom>
        </p:spPr>
      </p:pic>
      <p:pic>
        <p:nvPicPr>
          <p:cNvPr id="100" name="Picture 99" descr="Image_2D_0061_0067.png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219200" y="3505200"/>
            <a:ext cx="152400" cy="152400"/>
          </a:xfrm>
          <a:prstGeom prst="rect">
            <a:avLst/>
          </a:prstGeom>
        </p:spPr>
      </p:pic>
      <p:pic>
        <p:nvPicPr>
          <p:cNvPr id="101" name="Picture 100" descr="Image_2D_0062_0068.png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066800" y="1752600"/>
            <a:ext cx="152400" cy="152400"/>
          </a:xfrm>
          <a:prstGeom prst="rect">
            <a:avLst/>
          </a:prstGeom>
        </p:spPr>
      </p:pic>
      <p:pic>
        <p:nvPicPr>
          <p:cNvPr id="102" name="Picture 101" descr="Image_2D_0063_0069.png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219200" y="2590800"/>
            <a:ext cx="152400" cy="152400"/>
          </a:xfrm>
          <a:prstGeom prst="rect">
            <a:avLst/>
          </a:prstGeom>
        </p:spPr>
      </p:pic>
      <p:pic>
        <p:nvPicPr>
          <p:cNvPr id="103" name="Picture 102" descr="Image_2D_0064_0070.png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066800" y="2590800"/>
            <a:ext cx="152400" cy="152400"/>
          </a:xfrm>
          <a:prstGeom prst="rect">
            <a:avLst/>
          </a:prstGeom>
        </p:spPr>
      </p:pic>
      <p:pic>
        <p:nvPicPr>
          <p:cNvPr id="104" name="Picture 103" descr="Image_2D_0065_0071.png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066800" y="2133600"/>
            <a:ext cx="152400" cy="152400"/>
          </a:xfrm>
          <a:prstGeom prst="rect">
            <a:avLst/>
          </a:prstGeom>
        </p:spPr>
      </p:pic>
      <p:pic>
        <p:nvPicPr>
          <p:cNvPr id="105" name="Picture 104" descr="Image_2D_0066_0072.png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1219200" y="2286000"/>
            <a:ext cx="152400" cy="152400"/>
          </a:xfrm>
          <a:prstGeom prst="rect">
            <a:avLst/>
          </a:prstGeom>
        </p:spPr>
      </p:pic>
      <p:pic>
        <p:nvPicPr>
          <p:cNvPr id="106" name="Picture 105" descr="Image_2D_0067_0073.png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066800" y="2286000"/>
            <a:ext cx="152400" cy="152400"/>
          </a:xfrm>
          <a:prstGeom prst="rect">
            <a:avLst/>
          </a:prstGeom>
        </p:spPr>
      </p:pic>
      <p:pic>
        <p:nvPicPr>
          <p:cNvPr id="107" name="Picture 106" descr="Image_2D_0068_0074.png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1371600" y="3657600"/>
            <a:ext cx="152400" cy="152400"/>
          </a:xfrm>
          <a:prstGeom prst="rect">
            <a:avLst/>
          </a:prstGeom>
        </p:spPr>
      </p:pic>
      <p:pic>
        <p:nvPicPr>
          <p:cNvPr id="108" name="Picture 107" descr="Image_2D_0069_0075.png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1219200" y="3657600"/>
            <a:ext cx="152400" cy="152400"/>
          </a:xfrm>
          <a:prstGeom prst="rect">
            <a:avLst/>
          </a:prstGeom>
        </p:spPr>
      </p:pic>
      <p:pic>
        <p:nvPicPr>
          <p:cNvPr id="109" name="Picture 108" descr="Image_2D_0070_0076.png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219200" y="1905000"/>
            <a:ext cx="152400" cy="152400"/>
          </a:xfrm>
          <a:prstGeom prst="rect">
            <a:avLst/>
          </a:prstGeom>
        </p:spPr>
      </p:pic>
      <p:pic>
        <p:nvPicPr>
          <p:cNvPr id="110" name="Picture 109" descr="Image_2D_0071_0077.png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1524000" y="1905000"/>
            <a:ext cx="152400" cy="152400"/>
          </a:xfrm>
          <a:prstGeom prst="rect">
            <a:avLst/>
          </a:prstGeom>
        </p:spPr>
      </p:pic>
      <p:pic>
        <p:nvPicPr>
          <p:cNvPr id="111" name="Picture 110" descr="Image_2D_0072_0078.png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1371600" y="3886200"/>
            <a:ext cx="152400" cy="152400"/>
          </a:xfrm>
          <a:prstGeom prst="rect">
            <a:avLst/>
          </a:prstGeom>
        </p:spPr>
      </p:pic>
      <p:pic>
        <p:nvPicPr>
          <p:cNvPr id="112" name="Picture 111" descr="Image_2D_0073_0079.png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1371600" y="1752600"/>
            <a:ext cx="152400" cy="152400"/>
          </a:xfrm>
          <a:prstGeom prst="rect">
            <a:avLst/>
          </a:prstGeom>
        </p:spPr>
      </p:pic>
      <p:pic>
        <p:nvPicPr>
          <p:cNvPr id="113" name="Picture 112" descr="Image_2D_0074_0080.png"/>
          <p:cNvPicPr>
            <a:picLocks noChangeAspect="1"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1219200" y="3886200"/>
            <a:ext cx="152400" cy="152400"/>
          </a:xfrm>
          <a:prstGeom prst="rect">
            <a:avLst/>
          </a:prstGeom>
        </p:spPr>
      </p:pic>
      <p:pic>
        <p:nvPicPr>
          <p:cNvPr id="114" name="Picture 113" descr="Image_2D_0075_0081.png"/>
          <p:cNvPicPr>
            <a:picLocks noChangeAspect="1"/>
          </p:cNvPicPr>
          <p:nvPr/>
        </p:nvPicPr>
        <p:blipFill>
          <a:blip r:embed="rId57" cstate="print"/>
          <a:stretch>
            <a:fillRect/>
          </a:stretch>
        </p:blipFill>
        <p:spPr>
          <a:xfrm>
            <a:off x="1371600" y="4267200"/>
            <a:ext cx="152400" cy="152400"/>
          </a:xfrm>
          <a:prstGeom prst="rect">
            <a:avLst/>
          </a:prstGeom>
        </p:spPr>
      </p:pic>
      <p:pic>
        <p:nvPicPr>
          <p:cNvPr id="115" name="Picture 114" descr="Image_2D_0076_0082.png"/>
          <p:cNvPicPr>
            <a:picLocks noChangeAspect="1"/>
          </p:cNvPicPr>
          <p:nvPr/>
        </p:nvPicPr>
        <p:blipFill>
          <a:blip r:embed="rId58" cstate="print"/>
          <a:stretch>
            <a:fillRect/>
          </a:stretch>
        </p:blipFill>
        <p:spPr>
          <a:xfrm>
            <a:off x="1219200" y="4267200"/>
            <a:ext cx="152400" cy="152400"/>
          </a:xfrm>
          <a:prstGeom prst="rect">
            <a:avLst/>
          </a:prstGeom>
        </p:spPr>
      </p:pic>
      <p:pic>
        <p:nvPicPr>
          <p:cNvPr id="116" name="Picture 115" descr="Image_2D_0077_0083.png"/>
          <p:cNvPicPr>
            <a:picLocks noChangeAspect="1"/>
          </p:cNvPicPr>
          <p:nvPr/>
        </p:nvPicPr>
        <p:blipFill>
          <a:blip r:embed="rId59" cstate="print"/>
          <a:stretch>
            <a:fillRect/>
          </a:stretch>
        </p:blipFill>
        <p:spPr>
          <a:xfrm>
            <a:off x="1371600" y="4648200"/>
            <a:ext cx="152400" cy="152400"/>
          </a:xfrm>
          <a:prstGeom prst="rect">
            <a:avLst/>
          </a:prstGeom>
        </p:spPr>
      </p:pic>
      <p:pic>
        <p:nvPicPr>
          <p:cNvPr id="117" name="Picture 116" descr="Image_2D_0078_0084.png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1219200" y="4648200"/>
            <a:ext cx="152400" cy="152400"/>
          </a:xfrm>
          <a:prstGeom prst="rect">
            <a:avLst/>
          </a:prstGeom>
        </p:spPr>
      </p:pic>
      <p:pic>
        <p:nvPicPr>
          <p:cNvPr id="118" name="Picture 117" descr="Image_2D_0079_0085.png"/>
          <p:cNvPicPr>
            <a:picLocks noChangeAspect="1"/>
          </p:cNvPicPr>
          <p:nvPr/>
        </p:nvPicPr>
        <p:blipFill>
          <a:blip r:embed="rId61" cstate="print"/>
          <a:stretch>
            <a:fillRect/>
          </a:stretch>
        </p:blipFill>
        <p:spPr>
          <a:xfrm>
            <a:off x="1219200" y="2438400"/>
            <a:ext cx="152400" cy="152400"/>
          </a:xfrm>
          <a:prstGeom prst="rect">
            <a:avLst/>
          </a:prstGeom>
        </p:spPr>
      </p:pic>
      <p:pic>
        <p:nvPicPr>
          <p:cNvPr id="119" name="Picture 118" descr="Image_2D_0080_0086.png"/>
          <p:cNvPicPr>
            <a:picLocks noChangeAspect="1"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1066800" y="2438400"/>
            <a:ext cx="152400" cy="152400"/>
          </a:xfrm>
          <a:prstGeom prst="rect">
            <a:avLst/>
          </a:prstGeom>
        </p:spPr>
      </p:pic>
      <p:pic>
        <p:nvPicPr>
          <p:cNvPr id="120" name="Picture 119" descr="Image_2D_0081_0087.png"/>
          <p:cNvPicPr>
            <a:picLocks noChangeAspect="1"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1371600" y="1905000"/>
            <a:ext cx="152400" cy="152400"/>
          </a:xfrm>
          <a:prstGeom prst="rect">
            <a:avLst/>
          </a:prstGeom>
        </p:spPr>
      </p:pic>
      <p:pic>
        <p:nvPicPr>
          <p:cNvPr id="121" name="Picture 120" descr="Image_2D_0084_0093.png"/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2209800" y="2133600"/>
            <a:ext cx="152400" cy="152400"/>
          </a:xfrm>
          <a:prstGeom prst="rect">
            <a:avLst/>
          </a:prstGeom>
        </p:spPr>
      </p:pic>
      <p:pic>
        <p:nvPicPr>
          <p:cNvPr id="122" name="Picture 121" descr="Image_2D_0085_0094.png"/>
          <p:cNvPicPr>
            <a:picLocks noChangeAspect="1"/>
          </p:cNvPicPr>
          <p:nvPr/>
        </p:nvPicPr>
        <p:blipFill>
          <a:blip r:embed="rId65" cstate="print"/>
          <a:stretch>
            <a:fillRect/>
          </a:stretch>
        </p:blipFill>
        <p:spPr>
          <a:xfrm>
            <a:off x="2209800" y="1371600"/>
            <a:ext cx="152400" cy="152400"/>
          </a:xfrm>
          <a:prstGeom prst="rect">
            <a:avLst/>
          </a:prstGeom>
        </p:spPr>
      </p:pic>
      <p:pic>
        <p:nvPicPr>
          <p:cNvPr id="123" name="Picture 122" descr="Image_2D_0086_0095.png"/>
          <p:cNvPicPr>
            <a:picLocks noChangeAspect="1"/>
          </p:cNvPicPr>
          <p:nvPr/>
        </p:nvPicPr>
        <p:blipFill>
          <a:blip r:embed="rId66" cstate="print"/>
          <a:stretch>
            <a:fillRect/>
          </a:stretch>
        </p:blipFill>
        <p:spPr>
          <a:xfrm>
            <a:off x="2209800" y="1905000"/>
            <a:ext cx="152400" cy="152400"/>
          </a:xfrm>
          <a:prstGeom prst="rect">
            <a:avLst/>
          </a:prstGeom>
        </p:spPr>
      </p:pic>
      <p:pic>
        <p:nvPicPr>
          <p:cNvPr id="124" name="Picture 123" descr="Image_2D_0087_0096.png"/>
          <p:cNvPicPr>
            <a:picLocks noChangeAspect="1"/>
          </p:cNvPicPr>
          <p:nvPr/>
        </p:nvPicPr>
        <p:blipFill>
          <a:blip r:embed="rId67" cstate="print"/>
          <a:stretch>
            <a:fillRect/>
          </a:stretch>
        </p:blipFill>
        <p:spPr>
          <a:xfrm>
            <a:off x="2209800" y="2819400"/>
            <a:ext cx="152400" cy="152400"/>
          </a:xfrm>
          <a:prstGeom prst="rect">
            <a:avLst/>
          </a:prstGeom>
        </p:spPr>
      </p:pic>
      <p:pic>
        <p:nvPicPr>
          <p:cNvPr id="125" name="Picture 124" descr="Image_2D_0088_0097.png"/>
          <p:cNvPicPr>
            <a:picLocks noChangeAspect="1"/>
          </p:cNvPicPr>
          <p:nvPr/>
        </p:nvPicPr>
        <p:blipFill>
          <a:blip r:embed="rId68" cstate="print"/>
          <a:stretch>
            <a:fillRect/>
          </a:stretch>
        </p:blipFill>
        <p:spPr>
          <a:xfrm>
            <a:off x="2209800" y="2971800"/>
            <a:ext cx="152400" cy="152400"/>
          </a:xfrm>
          <a:prstGeom prst="rect">
            <a:avLst/>
          </a:prstGeom>
        </p:spPr>
      </p:pic>
      <p:pic>
        <p:nvPicPr>
          <p:cNvPr id="126" name="Picture 125" descr="Image_2D_0089_0098.png"/>
          <p:cNvPicPr>
            <a:picLocks noChangeAspect="1"/>
          </p:cNvPicPr>
          <p:nvPr/>
        </p:nvPicPr>
        <p:blipFill>
          <a:blip r:embed="rId69" cstate="print"/>
          <a:stretch>
            <a:fillRect/>
          </a:stretch>
        </p:blipFill>
        <p:spPr>
          <a:xfrm>
            <a:off x="2209800" y="3124200"/>
            <a:ext cx="152400" cy="152400"/>
          </a:xfrm>
          <a:prstGeom prst="rect">
            <a:avLst/>
          </a:prstGeom>
        </p:spPr>
      </p:pic>
      <p:pic>
        <p:nvPicPr>
          <p:cNvPr id="127" name="Picture 126" descr="Image_2D_0090_0099.png"/>
          <p:cNvPicPr>
            <a:picLocks noChangeAspect="1"/>
          </p:cNvPicPr>
          <p:nvPr/>
        </p:nvPicPr>
        <p:blipFill>
          <a:blip r:embed="rId70" cstate="print"/>
          <a:stretch>
            <a:fillRect/>
          </a:stretch>
        </p:blipFill>
        <p:spPr>
          <a:xfrm>
            <a:off x="2209800" y="3276600"/>
            <a:ext cx="152400" cy="152400"/>
          </a:xfrm>
          <a:prstGeom prst="rect">
            <a:avLst/>
          </a:prstGeom>
        </p:spPr>
      </p:pic>
      <p:pic>
        <p:nvPicPr>
          <p:cNvPr id="128" name="Picture 127" descr="Image_2D_0091_0100.png"/>
          <p:cNvPicPr>
            <a:picLocks noChangeAspect="1"/>
          </p:cNvPicPr>
          <p:nvPr/>
        </p:nvPicPr>
        <p:blipFill>
          <a:blip r:embed="rId71" cstate="print"/>
          <a:stretch>
            <a:fillRect/>
          </a:stretch>
        </p:blipFill>
        <p:spPr>
          <a:xfrm>
            <a:off x="2286000" y="4800600"/>
            <a:ext cx="152400" cy="152400"/>
          </a:xfrm>
          <a:prstGeom prst="rect">
            <a:avLst/>
          </a:prstGeom>
        </p:spPr>
      </p:pic>
      <p:pic>
        <p:nvPicPr>
          <p:cNvPr id="129" name="Picture 128" descr="Image_2D_0092_0101.png"/>
          <p:cNvPicPr>
            <a:picLocks noChangeAspect="1"/>
          </p:cNvPicPr>
          <p:nvPr/>
        </p:nvPicPr>
        <p:blipFill>
          <a:blip r:embed="rId72" cstate="print"/>
          <a:stretch>
            <a:fillRect/>
          </a:stretch>
        </p:blipFill>
        <p:spPr>
          <a:xfrm>
            <a:off x="2133600" y="4800600"/>
            <a:ext cx="152400" cy="152400"/>
          </a:xfrm>
          <a:prstGeom prst="rect">
            <a:avLst/>
          </a:prstGeom>
        </p:spPr>
      </p:pic>
      <p:pic>
        <p:nvPicPr>
          <p:cNvPr id="130" name="Picture 129" descr="Image_2D_0093_0102.png"/>
          <p:cNvPicPr>
            <a:picLocks noChangeAspect="1"/>
          </p:cNvPicPr>
          <p:nvPr/>
        </p:nvPicPr>
        <p:blipFill>
          <a:blip r:embed="rId73" cstate="print"/>
          <a:stretch>
            <a:fillRect/>
          </a:stretch>
        </p:blipFill>
        <p:spPr>
          <a:xfrm>
            <a:off x="2286000" y="4038600"/>
            <a:ext cx="152400" cy="152400"/>
          </a:xfrm>
          <a:prstGeom prst="rect">
            <a:avLst/>
          </a:prstGeom>
        </p:spPr>
      </p:pic>
      <p:pic>
        <p:nvPicPr>
          <p:cNvPr id="131" name="Picture 130" descr="Image_2D_0094_0103.png"/>
          <p:cNvPicPr>
            <a:picLocks noChangeAspect="1"/>
          </p:cNvPicPr>
          <p:nvPr/>
        </p:nvPicPr>
        <p:blipFill>
          <a:blip r:embed="rId74" cstate="print"/>
          <a:stretch>
            <a:fillRect/>
          </a:stretch>
        </p:blipFill>
        <p:spPr>
          <a:xfrm>
            <a:off x="2133600" y="4038600"/>
            <a:ext cx="152400" cy="152400"/>
          </a:xfrm>
          <a:prstGeom prst="rect">
            <a:avLst/>
          </a:prstGeom>
        </p:spPr>
      </p:pic>
      <p:pic>
        <p:nvPicPr>
          <p:cNvPr id="132" name="Picture 131" descr="Image_2D_0095_0104.png"/>
          <p:cNvPicPr>
            <a:picLocks noChangeAspect="1"/>
          </p:cNvPicPr>
          <p:nvPr/>
        </p:nvPicPr>
        <p:blipFill>
          <a:blip r:embed="rId75" cstate="print"/>
          <a:stretch>
            <a:fillRect/>
          </a:stretch>
        </p:blipFill>
        <p:spPr>
          <a:xfrm>
            <a:off x="2286000" y="4419600"/>
            <a:ext cx="152400" cy="152400"/>
          </a:xfrm>
          <a:prstGeom prst="rect">
            <a:avLst/>
          </a:prstGeom>
        </p:spPr>
      </p:pic>
      <p:pic>
        <p:nvPicPr>
          <p:cNvPr id="133" name="Picture 132" descr="Image_2D_0096_0105.png"/>
          <p:cNvPicPr>
            <a:picLocks noChangeAspect="1"/>
          </p:cNvPicPr>
          <p:nvPr/>
        </p:nvPicPr>
        <p:blipFill>
          <a:blip r:embed="rId76" cstate="print"/>
          <a:stretch>
            <a:fillRect/>
          </a:stretch>
        </p:blipFill>
        <p:spPr>
          <a:xfrm>
            <a:off x="2133600" y="4419600"/>
            <a:ext cx="152400" cy="152400"/>
          </a:xfrm>
          <a:prstGeom prst="rect">
            <a:avLst/>
          </a:prstGeom>
        </p:spPr>
      </p:pic>
      <p:pic>
        <p:nvPicPr>
          <p:cNvPr id="134" name="Picture 133" descr="Image_2D_0110_0122.png"/>
          <p:cNvPicPr>
            <a:picLocks noChangeAspect="1"/>
          </p:cNvPicPr>
          <p:nvPr/>
        </p:nvPicPr>
        <p:blipFill>
          <a:blip r:embed="rId77" cstate="print"/>
          <a:stretch>
            <a:fillRect/>
          </a:stretch>
        </p:blipFill>
        <p:spPr>
          <a:xfrm>
            <a:off x="4495800" y="5029200"/>
            <a:ext cx="152400" cy="152400"/>
          </a:xfrm>
          <a:prstGeom prst="rect">
            <a:avLst/>
          </a:prstGeom>
        </p:spPr>
      </p:pic>
      <p:pic>
        <p:nvPicPr>
          <p:cNvPr id="135" name="Picture 134" descr="Image_2D_0113_0131.png"/>
          <p:cNvPicPr>
            <a:picLocks noChangeAspect="1"/>
          </p:cNvPicPr>
          <p:nvPr/>
        </p:nvPicPr>
        <p:blipFill>
          <a:blip r:embed="rId78" cstate="print"/>
          <a:stretch>
            <a:fillRect/>
          </a:stretch>
        </p:blipFill>
        <p:spPr>
          <a:xfrm>
            <a:off x="3124200" y="1752600"/>
            <a:ext cx="152400" cy="152400"/>
          </a:xfrm>
          <a:prstGeom prst="rect">
            <a:avLst/>
          </a:prstGeom>
        </p:spPr>
      </p:pic>
      <p:pic>
        <p:nvPicPr>
          <p:cNvPr id="136" name="Picture 135" descr="Image_2D_0114_0132.png"/>
          <p:cNvPicPr>
            <a:picLocks noChangeAspect="1"/>
          </p:cNvPicPr>
          <p:nvPr/>
        </p:nvPicPr>
        <p:blipFill>
          <a:blip r:embed="rId79" cstate="print"/>
          <a:stretch>
            <a:fillRect/>
          </a:stretch>
        </p:blipFill>
        <p:spPr>
          <a:xfrm>
            <a:off x="3429000" y="1752600"/>
            <a:ext cx="152400" cy="152400"/>
          </a:xfrm>
          <a:prstGeom prst="rect">
            <a:avLst/>
          </a:prstGeom>
        </p:spPr>
      </p:pic>
      <p:pic>
        <p:nvPicPr>
          <p:cNvPr id="137" name="Picture 136" descr="Image_2D_0115_0133.png"/>
          <p:cNvPicPr>
            <a:picLocks noChangeAspect="1"/>
          </p:cNvPicPr>
          <p:nvPr/>
        </p:nvPicPr>
        <p:blipFill>
          <a:blip r:embed="rId80" cstate="print"/>
          <a:stretch>
            <a:fillRect/>
          </a:stretch>
        </p:blipFill>
        <p:spPr>
          <a:xfrm>
            <a:off x="3200400" y="3505200"/>
            <a:ext cx="152400" cy="152400"/>
          </a:xfrm>
          <a:prstGeom prst="rect">
            <a:avLst/>
          </a:prstGeom>
        </p:spPr>
      </p:pic>
      <p:pic>
        <p:nvPicPr>
          <p:cNvPr id="138" name="Picture 137" descr="Image_2D_0116_0134.png"/>
          <p:cNvPicPr>
            <a:picLocks noChangeAspect="1"/>
          </p:cNvPicPr>
          <p:nvPr/>
        </p:nvPicPr>
        <p:blipFill>
          <a:blip r:embed="rId81" cstate="print"/>
          <a:stretch>
            <a:fillRect/>
          </a:stretch>
        </p:blipFill>
        <p:spPr>
          <a:xfrm>
            <a:off x="3048000" y="3505200"/>
            <a:ext cx="152400" cy="152400"/>
          </a:xfrm>
          <a:prstGeom prst="rect">
            <a:avLst/>
          </a:prstGeom>
        </p:spPr>
      </p:pic>
      <p:pic>
        <p:nvPicPr>
          <p:cNvPr id="139" name="Picture 138" descr="Image_2D_0117_0135.png"/>
          <p:cNvPicPr>
            <a:picLocks noChangeAspect="1"/>
          </p:cNvPicPr>
          <p:nvPr/>
        </p:nvPicPr>
        <p:blipFill>
          <a:blip r:embed="rId82" cstate="print"/>
          <a:stretch>
            <a:fillRect/>
          </a:stretch>
        </p:blipFill>
        <p:spPr>
          <a:xfrm>
            <a:off x="2971800" y="1752600"/>
            <a:ext cx="152400" cy="152400"/>
          </a:xfrm>
          <a:prstGeom prst="rect">
            <a:avLst/>
          </a:prstGeom>
        </p:spPr>
      </p:pic>
      <p:pic>
        <p:nvPicPr>
          <p:cNvPr id="140" name="Picture 139" descr="Image_2D_0118_0136.png"/>
          <p:cNvPicPr>
            <a:picLocks noChangeAspect="1"/>
          </p:cNvPicPr>
          <p:nvPr/>
        </p:nvPicPr>
        <p:blipFill>
          <a:blip r:embed="rId83" cstate="print"/>
          <a:stretch>
            <a:fillRect/>
          </a:stretch>
        </p:blipFill>
        <p:spPr>
          <a:xfrm>
            <a:off x="3200400" y="2590800"/>
            <a:ext cx="152400" cy="152400"/>
          </a:xfrm>
          <a:prstGeom prst="rect">
            <a:avLst/>
          </a:prstGeom>
        </p:spPr>
      </p:pic>
      <p:pic>
        <p:nvPicPr>
          <p:cNvPr id="141" name="Picture 140" descr="Image_2D_0119_0137.png"/>
          <p:cNvPicPr>
            <a:picLocks noChangeAspect="1"/>
          </p:cNvPicPr>
          <p:nvPr/>
        </p:nvPicPr>
        <p:blipFill>
          <a:blip r:embed="rId84" cstate="print"/>
          <a:stretch>
            <a:fillRect/>
          </a:stretch>
        </p:blipFill>
        <p:spPr>
          <a:xfrm>
            <a:off x="3048000" y="2590800"/>
            <a:ext cx="152400" cy="152400"/>
          </a:xfrm>
          <a:prstGeom prst="rect">
            <a:avLst/>
          </a:prstGeom>
        </p:spPr>
      </p:pic>
      <p:pic>
        <p:nvPicPr>
          <p:cNvPr id="142" name="Picture 141" descr="Image_2D_0120_0138.png"/>
          <p:cNvPicPr>
            <a:picLocks noChangeAspect="1"/>
          </p:cNvPicPr>
          <p:nvPr/>
        </p:nvPicPr>
        <p:blipFill>
          <a:blip r:embed="rId85" cstate="print"/>
          <a:stretch>
            <a:fillRect/>
          </a:stretch>
        </p:blipFill>
        <p:spPr>
          <a:xfrm>
            <a:off x="3048000" y="2133600"/>
            <a:ext cx="152400" cy="152400"/>
          </a:xfrm>
          <a:prstGeom prst="rect">
            <a:avLst/>
          </a:prstGeom>
        </p:spPr>
      </p:pic>
      <p:pic>
        <p:nvPicPr>
          <p:cNvPr id="143" name="Picture 142" descr="Image_2D_0121_0139.png"/>
          <p:cNvPicPr>
            <a:picLocks noChangeAspect="1"/>
          </p:cNvPicPr>
          <p:nvPr/>
        </p:nvPicPr>
        <p:blipFill>
          <a:blip r:embed="rId86" cstate="print"/>
          <a:stretch>
            <a:fillRect/>
          </a:stretch>
        </p:blipFill>
        <p:spPr>
          <a:xfrm>
            <a:off x="3200400" y="2286000"/>
            <a:ext cx="152400" cy="152400"/>
          </a:xfrm>
          <a:prstGeom prst="rect">
            <a:avLst/>
          </a:prstGeom>
        </p:spPr>
      </p:pic>
      <p:pic>
        <p:nvPicPr>
          <p:cNvPr id="144" name="Picture 143" descr="Image_2D_0122_0140.png"/>
          <p:cNvPicPr>
            <a:picLocks noChangeAspect="1"/>
          </p:cNvPicPr>
          <p:nvPr/>
        </p:nvPicPr>
        <p:blipFill>
          <a:blip r:embed="rId87" cstate="print"/>
          <a:stretch>
            <a:fillRect/>
          </a:stretch>
        </p:blipFill>
        <p:spPr>
          <a:xfrm>
            <a:off x="3048000" y="2286000"/>
            <a:ext cx="152400" cy="152400"/>
          </a:xfrm>
          <a:prstGeom prst="rect">
            <a:avLst/>
          </a:prstGeom>
        </p:spPr>
      </p:pic>
      <p:pic>
        <p:nvPicPr>
          <p:cNvPr id="145" name="Picture 144" descr="Image_2D_0123_0141.png"/>
          <p:cNvPicPr>
            <a:picLocks noChangeAspect="1"/>
          </p:cNvPicPr>
          <p:nvPr/>
        </p:nvPicPr>
        <p:blipFill>
          <a:blip r:embed="rId88" cstate="print"/>
          <a:stretch>
            <a:fillRect/>
          </a:stretch>
        </p:blipFill>
        <p:spPr>
          <a:xfrm>
            <a:off x="3200400" y="3657600"/>
            <a:ext cx="152400" cy="152400"/>
          </a:xfrm>
          <a:prstGeom prst="rect">
            <a:avLst/>
          </a:prstGeom>
        </p:spPr>
      </p:pic>
      <p:pic>
        <p:nvPicPr>
          <p:cNvPr id="146" name="Picture 145" descr="Image_2D_0124_0142.png"/>
          <p:cNvPicPr>
            <a:picLocks noChangeAspect="1"/>
          </p:cNvPicPr>
          <p:nvPr/>
        </p:nvPicPr>
        <p:blipFill>
          <a:blip r:embed="rId89" cstate="print"/>
          <a:stretch>
            <a:fillRect/>
          </a:stretch>
        </p:blipFill>
        <p:spPr>
          <a:xfrm>
            <a:off x="3048000" y="3657600"/>
            <a:ext cx="152400" cy="152400"/>
          </a:xfrm>
          <a:prstGeom prst="rect">
            <a:avLst/>
          </a:prstGeom>
        </p:spPr>
      </p:pic>
      <p:pic>
        <p:nvPicPr>
          <p:cNvPr id="147" name="Picture 146" descr="Image_2D_0125_0143.png"/>
          <p:cNvPicPr>
            <a:picLocks noChangeAspect="1"/>
          </p:cNvPicPr>
          <p:nvPr/>
        </p:nvPicPr>
        <p:blipFill>
          <a:blip r:embed="rId90" cstate="print"/>
          <a:stretch>
            <a:fillRect/>
          </a:stretch>
        </p:blipFill>
        <p:spPr>
          <a:xfrm>
            <a:off x="3124200" y="1905000"/>
            <a:ext cx="152400" cy="152400"/>
          </a:xfrm>
          <a:prstGeom prst="rect">
            <a:avLst/>
          </a:prstGeom>
        </p:spPr>
      </p:pic>
      <p:pic>
        <p:nvPicPr>
          <p:cNvPr id="148" name="Picture 147" descr="Image_2D_0126_0144.png"/>
          <p:cNvPicPr>
            <a:picLocks noChangeAspect="1"/>
          </p:cNvPicPr>
          <p:nvPr/>
        </p:nvPicPr>
        <p:blipFill>
          <a:blip r:embed="rId91" cstate="print"/>
          <a:stretch>
            <a:fillRect/>
          </a:stretch>
        </p:blipFill>
        <p:spPr>
          <a:xfrm>
            <a:off x="3429000" y="1905000"/>
            <a:ext cx="152400" cy="152400"/>
          </a:xfrm>
          <a:prstGeom prst="rect">
            <a:avLst/>
          </a:prstGeom>
        </p:spPr>
      </p:pic>
      <p:pic>
        <p:nvPicPr>
          <p:cNvPr id="149" name="Picture 148" descr="Image_2D_0127_0145.png"/>
          <p:cNvPicPr>
            <a:picLocks noChangeAspect="1"/>
          </p:cNvPicPr>
          <p:nvPr/>
        </p:nvPicPr>
        <p:blipFill>
          <a:blip r:embed="rId92" cstate="print"/>
          <a:stretch>
            <a:fillRect/>
          </a:stretch>
        </p:blipFill>
        <p:spPr>
          <a:xfrm>
            <a:off x="3200400" y="3886200"/>
            <a:ext cx="152400" cy="152400"/>
          </a:xfrm>
          <a:prstGeom prst="rect">
            <a:avLst/>
          </a:prstGeom>
        </p:spPr>
      </p:pic>
      <p:pic>
        <p:nvPicPr>
          <p:cNvPr id="150" name="Picture 149" descr="Image_2D_0128_0146.png"/>
          <p:cNvPicPr>
            <a:picLocks noChangeAspect="1"/>
          </p:cNvPicPr>
          <p:nvPr/>
        </p:nvPicPr>
        <p:blipFill>
          <a:blip r:embed="rId93" cstate="print"/>
          <a:stretch>
            <a:fillRect/>
          </a:stretch>
        </p:blipFill>
        <p:spPr>
          <a:xfrm>
            <a:off x="3276600" y="1752600"/>
            <a:ext cx="152400" cy="152400"/>
          </a:xfrm>
          <a:prstGeom prst="rect">
            <a:avLst/>
          </a:prstGeom>
        </p:spPr>
      </p:pic>
      <p:pic>
        <p:nvPicPr>
          <p:cNvPr id="151" name="Picture 150" descr="Image_2D_0129_0147.png"/>
          <p:cNvPicPr>
            <a:picLocks noChangeAspect="1"/>
          </p:cNvPicPr>
          <p:nvPr/>
        </p:nvPicPr>
        <p:blipFill>
          <a:blip r:embed="rId94" cstate="print"/>
          <a:stretch>
            <a:fillRect/>
          </a:stretch>
        </p:blipFill>
        <p:spPr>
          <a:xfrm>
            <a:off x="3048000" y="3886200"/>
            <a:ext cx="152400" cy="152400"/>
          </a:xfrm>
          <a:prstGeom prst="rect">
            <a:avLst/>
          </a:prstGeom>
        </p:spPr>
      </p:pic>
      <p:pic>
        <p:nvPicPr>
          <p:cNvPr id="152" name="Picture 151" descr="Image_2D_0130_0148.png"/>
          <p:cNvPicPr>
            <a:picLocks noChangeAspect="1"/>
          </p:cNvPicPr>
          <p:nvPr/>
        </p:nvPicPr>
        <p:blipFill>
          <a:blip r:embed="rId95" cstate="print"/>
          <a:stretch>
            <a:fillRect/>
          </a:stretch>
        </p:blipFill>
        <p:spPr>
          <a:xfrm>
            <a:off x="3200400" y="4267200"/>
            <a:ext cx="152400" cy="152400"/>
          </a:xfrm>
          <a:prstGeom prst="rect">
            <a:avLst/>
          </a:prstGeom>
        </p:spPr>
      </p:pic>
      <p:pic>
        <p:nvPicPr>
          <p:cNvPr id="153" name="Picture 152" descr="Image_2D_0131_0149.png"/>
          <p:cNvPicPr>
            <a:picLocks noChangeAspect="1"/>
          </p:cNvPicPr>
          <p:nvPr/>
        </p:nvPicPr>
        <p:blipFill>
          <a:blip r:embed="rId96" cstate="print"/>
          <a:stretch>
            <a:fillRect/>
          </a:stretch>
        </p:blipFill>
        <p:spPr>
          <a:xfrm>
            <a:off x="3048000" y="4267200"/>
            <a:ext cx="152400" cy="152400"/>
          </a:xfrm>
          <a:prstGeom prst="rect">
            <a:avLst/>
          </a:prstGeom>
        </p:spPr>
      </p:pic>
      <p:pic>
        <p:nvPicPr>
          <p:cNvPr id="154" name="Picture 153" descr="Image_2D_0132_0150.png"/>
          <p:cNvPicPr>
            <a:picLocks noChangeAspect="1"/>
          </p:cNvPicPr>
          <p:nvPr/>
        </p:nvPicPr>
        <p:blipFill>
          <a:blip r:embed="rId97" cstate="print"/>
          <a:stretch>
            <a:fillRect/>
          </a:stretch>
        </p:blipFill>
        <p:spPr>
          <a:xfrm>
            <a:off x="3200400" y="4648200"/>
            <a:ext cx="152400" cy="152400"/>
          </a:xfrm>
          <a:prstGeom prst="rect">
            <a:avLst/>
          </a:prstGeom>
        </p:spPr>
      </p:pic>
      <p:pic>
        <p:nvPicPr>
          <p:cNvPr id="155" name="Picture 154" descr="Image_2D_0133_0151.png"/>
          <p:cNvPicPr>
            <a:picLocks noChangeAspect="1"/>
          </p:cNvPicPr>
          <p:nvPr/>
        </p:nvPicPr>
        <p:blipFill>
          <a:blip r:embed="rId98" cstate="print"/>
          <a:stretch>
            <a:fillRect/>
          </a:stretch>
        </p:blipFill>
        <p:spPr>
          <a:xfrm>
            <a:off x="3048000" y="4648200"/>
            <a:ext cx="152400" cy="152400"/>
          </a:xfrm>
          <a:prstGeom prst="rect">
            <a:avLst/>
          </a:prstGeom>
        </p:spPr>
      </p:pic>
      <p:pic>
        <p:nvPicPr>
          <p:cNvPr id="156" name="Picture 155" descr="Image_2D_0134_0152.png"/>
          <p:cNvPicPr>
            <a:picLocks noChangeAspect="1"/>
          </p:cNvPicPr>
          <p:nvPr/>
        </p:nvPicPr>
        <p:blipFill>
          <a:blip r:embed="rId99" cstate="print"/>
          <a:stretch>
            <a:fillRect/>
          </a:stretch>
        </p:blipFill>
        <p:spPr>
          <a:xfrm>
            <a:off x="3200400" y="2438400"/>
            <a:ext cx="152400" cy="152400"/>
          </a:xfrm>
          <a:prstGeom prst="rect">
            <a:avLst/>
          </a:prstGeom>
        </p:spPr>
      </p:pic>
      <p:pic>
        <p:nvPicPr>
          <p:cNvPr id="157" name="Picture 156" descr="Image_2D_0135_0153.png"/>
          <p:cNvPicPr>
            <a:picLocks noChangeAspect="1"/>
          </p:cNvPicPr>
          <p:nvPr/>
        </p:nvPicPr>
        <p:blipFill>
          <a:blip r:embed="rId100" cstate="print"/>
          <a:stretch>
            <a:fillRect/>
          </a:stretch>
        </p:blipFill>
        <p:spPr>
          <a:xfrm>
            <a:off x="3048000" y="2438400"/>
            <a:ext cx="152400" cy="152400"/>
          </a:xfrm>
          <a:prstGeom prst="rect">
            <a:avLst/>
          </a:prstGeom>
        </p:spPr>
      </p:pic>
      <p:pic>
        <p:nvPicPr>
          <p:cNvPr id="158" name="Picture 157" descr="Image_2D_0136_0154.png"/>
          <p:cNvPicPr>
            <a:picLocks noChangeAspect="1"/>
          </p:cNvPicPr>
          <p:nvPr/>
        </p:nvPicPr>
        <p:blipFill>
          <a:blip r:embed="rId101" cstate="print"/>
          <a:stretch>
            <a:fillRect/>
          </a:stretch>
        </p:blipFill>
        <p:spPr>
          <a:xfrm>
            <a:off x="3276600" y="1905000"/>
            <a:ext cx="152400" cy="152400"/>
          </a:xfrm>
          <a:prstGeom prst="rect">
            <a:avLst/>
          </a:prstGeom>
        </p:spPr>
      </p:pic>
      <p:pic>
        <p:nvPicPr>
          <p:cNvPr id="159" name="Picture 158" descr="Image_2D_0139_0160.png"/>
          <p:cNvPicPr>
            <a:picLocks noChangeAspect="1"/>
          </p:cNvPicPr>
          <p:nvPr/>
        </p:nvPicPr>
        <p:blipFill>
          <a:blip r:embed="rId102" cstate="print"/>
          <a:stretch>
            <a:fillRect/>
          </a:stretch>
        </p:blipFill>
        <p:spPr>
          <a:xfrm>
            <a:off x="4038600" y="2133600"/>
            <a:ext cx="152400" cy="152400"/>
          </a:xfrm>
          <a:prstGeom prst="rect">
            <a:avLst/>
          </a:prstGeom>
        </p:spPr>
      </p:pic>
      <p:pic>
        <p:nvPicPr>
          <p:cNvPr id="160" name="Picture 159" descr="Image_2D_0140_0161.png"/>
          <p:cNvPicPr>
            <a:picLocks noChangeAspect="1"/>
          </p:cNvPicPr>
          <p:nvPr/>
        </p:nvPicPr>
        <p:blipFill>
          <a:blip r:embed="rId103" cstate="print"/>
          <a:stretch>
            <a:fillRect/>
          </a:stretch>
        </p:blipFill>
        <p:spPr>
          <a:xfrm>
            <a:off x="4038600" y="1371600"/>
            <a:ext cx="152400" cy="152400"/>
          </a:xfrm>
          <a:prstGeom prst="rect">
            <a:avLst/>
          </a:prstGeom>
        </p:spPr>
      </p:pic>
      <p:pic>
        <p:nvPicPr>
          <p:cNvPr id="161" name="Picture 160" descr="Image_2D_0141_0162.png"/>
          <p:cNvPicPr>
            <a:picLocks noChangeAspect="1"/>
          </p:cNvPicPr>
          <p:nvPr/>
        </p:nvPicPr>
        <p:blipFill>
          <a:blip r:embed="rId104" cstate="print"/>
          <a:stretch>
            <a:fillRect/>
          </a:stretch>
        </p:blipFill>
        <p:spPr>
          <a:xfrm>
            <a:off x="4038600" y="1905000"/>
            <a:ext cx="152400" cy="152400"/>
          </a:xfrm>
          <a:prstGeom prst="rect">
            <a:avLst/>
          </a:prstGeom>
        </p:spPr>
      </p:pic>
      <p:pic>
        <p:nvPicPr>
          <p:cNvPr id="162" name="Picture 161" descr="Image_2D_0142_0163.png"/>
          <p:cNvPicPr>
            <a:picLocks noChangeAspect="1"/>
          </p:cNvPicPr>
          <p:nvPr/>
        </p:nvPicPr>
        <p:blipFill>
          <a:blip r:embed="rId105" cstate="print"/>
          <a:stretch>
            <a:fillRect/>
          </a:stretch>
        </p:blipFill>
        <p:spPr>
          <a:xfrm>
            <a:off x="4038600" y="2819400"/>
            <a:ext cx="152400" cy="152400"/>
          </a:xfrm>
          <a:prstGeom prst="rect">
            <a:avLst/>
          </a:prstGeom>
        </p:spPr>
      </p:pic>
      <p:pic>
        <p:nvPicPr>
          <p:cNvPr id="163" name="Picture 162" descr="Image_2D_0143_0164.png"/>
          <p:cNvPicPr>
            <a:picLocks noChangeAspect="1"/>
          </p:cNvPicPr>
          <p:nvPr/>
        </p:nvPicPr>
        <p:blipFill>
          <a:blip r:embed="rId106" cstate="print"/>
          <a:stretch>
            <a:fillRect/>
          </a:stretch>
        </p:blipFill>
        <p:spPr>
          <a:xfrm>
            <a:off x="4031400" y="2964600"/>
            <a:ext cx="152400" cy="152400"/>
          </a:xfrm>
          <a:prstGeom prst="rect">
            <a:avLst/>
          </a:prstGeom>
        </p:spPr>
      </p:pic>
      <p:pic>
        <p:nvPicPr>
          <p:cNvPr id="164" name="Picture 163" descr="Image_2D_0144_0165.png"/>
          <p:cNvPicPr>
            <a:picLocks noChangeAspect="1"/>
          </p:cNvPicPr>
          <p:nvPr/>
        </p:nvPicPr>
        <p:blipFill>
          <a:blip r:embed="rId107" cstate="print"/>
          <a:stretch>
            <a:fillRect/>
          </a:stretch>
        </p:blipFill>
        <p:spPr>
          <a:xfrm>
            <a:off x="4038600" y="3124200"/>
            <a:ext cx="152400" cy="152400"/>
          </a:xfrm>
          <a:prstGeom prst="rect">
            <a:avLst/>
          </a:prstGeom>
        </p:spPr>
      </p:pic>
      <p:pic>
        <p:nvPicPr>
          <p:cNvPr id="165" name="Picture 164" descr="Image_2D_0145_0166.png"/>
          <p:cNvPicPr>
            <a:picLocks noChangeAspect="1"/>
          </p:cNvPicPr>
          <p:nvPr/>
        </p:nvPicPr>
        <p:blipFill>
          <a:blip r:embed="rId108" cstate="print"/>
          <a:stretch>
            <a:fillRect/>
          </a:stretch>
        </p:blipFill>
        <p:spPr>
          <a:xfrm>
            <a:off x="4038600" y="3276600"/>
            <a:ext cx="152400" cy="152400"/>
          </a:xfrm>
          <a:prstGeom prst="rect">
            <a:avLst/>
          </a:prstGeom>
        </p:spPr>
      </p:pic>
      <p:pic>
        <p:nvPicPr>
          <p:cNvPr id="166" name="Picture 165" descr="Image_2D_0146_0167.png"/>
          <p:cNvPicPr>
            <a:picLocks noChangeAspect="1"/>
          </p:cNvPicPr>
          <p:nvPr/>
        </p:nvPicPr>
        <p:blipFill>
          <a:blip r:embed="rId109" cstate="print"/>
          <a:stretch>
            <a:fillRect/>
          </a:stretch>
        </p:blipFill>
        <p:spPr>
          <a:xfrm>
            <a:off x="4114800" y="4800600"/>
            <a:ext cx="152400" cy="152400"/>
          </a:xfrm>
          <a:prstGeom prst="rect">
            <a:avLst/>
          </a:prstGeom>
        </p:spPr>
      </p:pic>
      <p:pic>
        <p:nvPicPr>
          <p:cNvPr id="167" name="Picture 166" descr="Image_2D_0147_0168.png"/>
          <p:cNvPicPr>
            <a:picLocks noChangeAspect="1"/>
          </p:cNvPicPr>
          <p:nvPr/>
        </p:nvPicPr>
        <p:blipFill>
          <a:blip r:embed="rId110" cstate="print"/>
          <a:stretch>
            <a:fillRect/>
          </a:stretch>
        </p:blipFill>
        <p:spPr>
          <a:xfrm>
            <a:off x="3962400" y="4800600"/>
            <a:ext cx="152400" cy="152400"/>
          </a:xfrm>
          <a:prstGeom prst="rect">
            <a:avLst/>
          </a:prstGeom>
        </p:spPr>
      </p:pic>
      <p:pic>
        <p:nvPicPr>
          <p:cNvPr id="168" name="Picture 167" descr="Image_2D_0148_0169.png"/>
          <p:cNvPicPr>
            <a:picLocks noChangeAspect="1"/>
          </p:cNvPicPr>
          <p:nvPr/>
        </p:nvPicPr>
        <p:blipFill>
          <a:blip r:embed="rId111" cstate="print"/>
          <a:stretch>
            <a:fillRect/>
          </a:stretch>
        </p:blipFill>
        <p:spPr>
          <a:xfrm>
            <a:off x="4114800" y="4038600"/>
            <a:ext cx="152400" cy="152400"/>
          </a:xfrm>
          <a:prstGeom prst="rect">
            <a:avLst/>
          </a:prstGeom>
        </p:spPr>
      </p:pic>
      <p:pic>
        <p:nvPicPr>
          <p:cNvPr id="169" name="Picture 168" descr="Image_2D_0149_0170.png"/>
          <p:cNvPicPr>
            <a:picLocks noChangeAspect="1"/>
          </p:cNvPicPr>
          <p:nvPr/>
        </p:nvPicPr>
        <p:blipFill>
          <a:blip r:embed="rId112" cstate="print"/>
          <a:stretch>
            <a:fillRect/>
          </a:stretch>
        </p:blipFill>
        <p:spPr>
          <a:xfrm>
            <a:off x="3962400" y="4038600"/>
            <a:ext cx="152400" cy="152400"/>
          </a:xfrm>
          <a:prstGeom prst="rect">
            <a:avLst/>
          </a:prstGeom>
        </p:spPr>
      </p:pic>
      <p:pic>
        <p:nvPicPr>
          <p:cNvPr id="170" name="Picture 169" descr="Image_2D_0150_0171.png"/>
          <p:cNvPicPr>
            <a:picLocks noChangeAspect="1"/>
          </p:cNvPicPr>
          <p:nvPr/>
        </p:nvPicPr>
        <p:blipFill>
          <a:blip r:embed="rId113" cstate="print"/>
          <a:stretch>
            <a:fillRect/>
          </a:stretch>
        </p:blipFill>
        <p:spPr>
          <a:xfrm>
            <a:off x="4114800" y="4419600"/>
            <a:ext cx="152400" cy="152400"/>
          </a:xfrm>
          <a:prstGeom prst="rect">
            <a:avLst/>
          </a:prstGeom>
        </p:spPr>
      </p:pic>
      <p:pic>
        <p:nvPicPr>
          <p:cNvPr id="171" name="Picture 170" descr="Image_2D_0151_0172.png"/>
          <p:cNvPicPr>
            <a:picLocks noChangeAspect="1"/>
          </p:cNvPicPr>
          <p:nvPr/>
        </p:nvPicPr>
        <p:blipFill>
          <a:blip r:embed="rId114" cstate="print"/>
          <a:stretch>
            <a:fillRect/>
          </a:stretch>
        </p:blipFill>
        <p:spPr>
          <a:xfrm>
            <a:off x="3962400" y="4419600"/>
            <a:ext cx="152400" cy="152400"/>
          </a:xfrm>
          <a:prstGeom prst="rect">
            <a:avLst/>
          </a:prstGeom>
        </p:spPr>
      </p:pic>
      <p:pic>
        <p:nvPicPr>
          <p:cNvPr id="172" name="Picture 171" descr="Image_2D_0163_0187.png"/>
          <p:cNvPicPr>
            <a:picLocks noChangeAspect="1"/>
          </p:cNvPicPr>
          <p:nvPr/>
        </p:nvPicPr>
        <p:blipFill>
          <a:blip r:embed="rId115" cstate="print"/>
          <a:stretch>
            <a:fillRect/>
          </a:stretch>
        </p:blipFill>
        <p:spPr>
          <a:xfrm>
            <a:off x="6324600" y="5029200"/>
            <a:ext cx="152400" cy="152400"/>
          </a:xfrm>
          <a:prstGeom prst="rect">
            <a:avLst/>
          </a:prstGeom>
        </p:spPr>
      </p:pic>
      <p:pic>
        <p:nvPicPr>
          <p:cNvPr id="173" name="Picture 172" descr="Image_2D_0164_0194.png"/>
          <p:cNvPicPr>
            <a:picLocks noChangeAspect="1"/>
          </p:cNvPicPr>
          <p:nvPr/>
        </p:nvPicPr>
        <p:blipFill>
          <a:blip r:embed="rId116" cstate="print"/>
          <a:stretch>
            <a:fillRect/>
          </a:stretch>
        </p:blipFill>
        <p:spPr>
          <a:xfrm>
            <a:off x="4953000" y="1752600"/>
            <a:ext cx="152400" cy="152400"/>
          </a:xfrm>
          <a:prstGeom prst="rect">
            <a:avLst/>
          </a:prstGeom>
        </p:spPr>
      </p:pic>
      <p:pic>
        <p:nvPicPr>
          <p:cNvPr id="174" name="Picture 173" descr="Image_2D_0165_0195.png"/>
          <p:cNvPicPr>
            <a:picLocks noChangeAspect="1"/>
          </p:cNvPicPr>
          <p:nvPr/>
        </p:nvPicPr>
        <p:blipFill>
          <a:blip r:embed="rId117" cstate="print"/>
          <a:stretch>
            <a:fillRect/>
          </a:stretch>
        </p:blipFill>
        <p:spPr>
          <a:xfrm>
            <a:off x="5257800" y="1752600"/>
            <a:ext cx="152400" cy="152400"/>
          </a:xfrm>
          <a:prstGeom prst="rect">
            <a:avLst/>
          </a:prstGeom>
        </p:spPr>
      </p:pic>
      <p:pic>
        <p:nvPicPr>
          <p:cNvPr id="175" name="Picture 174" descr="Image_2D_0166_0196.png"/>
          <p:cNvPicPr>
            <a:picLocks noChangeAspect="1"/>
          </p:cNvPicPr>
          <p:nvPr/>
        </p:nvPicPr>
        <p:blipFill>
          <a:blip r:embed="rId118" cstate="print"/>
          <a:stretch>
            <a:fillRect/>
          </a:stretch>
        </p:blipFill>
        <p:spPr>
          <a:xfrm>
            <a:off x="5029200" y="3505200"/>
            <a:ext cx="152400" cy="152400"/>
          </a:xfrm>
          <a:prstGeom prst="rect">
            <a:avLst/>
          </a:prstGeom>
        </p:spPr>
      </p:pic>
      <p:pic>
        <p:nvPicPr>
          <p:cNvPr id="176" name="Picture 175" descr="Image_2D_0167_0197.png"/>
          <p:cNvPicPr>
            <a:picLocks noChangeAspect="1"/>
          </p:cNvPicPr>
          <p:nvPr/>
        </p:nvPicPr>
        <p:blipFill>
          <a:blip r:embed="rId119" cstate="print"/>
          <a:stretch>
            <a:fillRect/>
          </a:stretch>
        </p:blipFill>
        <p:spPr>
          <a:xfrm>
            <a:off x="4876800" y="3505200"/>
            <a:ext cx="152400" cy="152400"/>
          </a:xfrm>
          <a:prstGeom prst="rect">
            <a:avLst/>
          </a:prstGeom>
        </p:spPr>
      </p:pic>
      <p:pic>
        <p:nvPicPr>
          <p:cNvPr id="177" name="Picture 176" descr="Image_2D_0168_0198.png"/>
          <p:cNvPicPr>
            <a:picLocks noChangeAspect="1"/>
          </p:cNvPicPr>
          <p:nvPr/>
        </p:nvPicPr>
        <p:blipFill>
          <a:blip r:embed="rId120" cstate="print"/>
          <a:stretch>
            <a:fillRect/>
          </a:stretch>
        </p:blipFill>
        <p:spPr>
          <a:xfrm>
            <a:off x="4800600" y="1752600"/>
            <a:ext cx="152400" cy="152400"/>
          </a:xfrm>
          <a:prstGeom prst="rect">
            <a:avLst/>
          </a:prstGeom>
        </p:spPr>
      </p:pic>
      <p:pic>
        <p:nvPicPr>
          <p:cNvPr id="178" name="Picture 177" descr="Image_2D_0169_0199.png"/>
          <p:cNvPicPr>
            <a:picLocks noChangeAspect="1"/>
          </p:cNvPicPr>
          <p:nvPr/>
        </p:nvPicPr>
        <p:blipFill>
          <a:blip r:embed="rId121" cstate="print"/>
          <a:stretch>
            <a:fillRect/>
          </a:stretch>
        </p:blipFill>
        <p:spPr>
          <a:xfrm>
            <a:off x="5029200" y="2590800"/>
            <a:ext cx="152400" cy="152400"/>
          </a:xfrm>
          <a:prstGeom prst="rect">
            <a:avLst/>
          </a:prstGeom>
        </p:spPr>
      </p:pic>
      <p:pic>
        <p:nvPicPr>
          <p:cNvPr id="179" name="Picture 178" descr="Image_2D_0170_0200.png"/>
          <p:cNvPicPr>
            <a:picLocks noChangeAspect="1"/>
          </p:cNvPicPr>
          <p:nvPr/>
        </p:nvPicPr>
        <p:blipFill>
          <a:blip r:embed="rId122" cstate="print"/>
          <a:stretch>
            <a:fillRect/>
          </a:stretch>
        </p:blipFill>
        <p:spPr>
          <a:xfrm>
            <a:off x="4876800" y="2590800"/>
            <a:ext cx="152400" cy="152400"/>
          </a:xfrm>
          <a:prstGeom prst="rect">
            <a:avLst/>
          </a:prstGeom>
        </p:spPr>
      </p:pic>
      <p:pic>
        <p:nvPicPr>
          <p:cNvPr id="180" name="Picture 179" descr="Image_2D_0171_0201.png"/>
          <p:cNvPicPr>
            <a:picLocks noChangeAspect="1"/>
          </p:cNvPicPr>
          <p:nvPr/>
        </p:nvPicPr>
        <p:blipFill>
          <a:blip r:embed="rId123" cstate="print"/>
          <a:stretch>
            <a:fillRect/>
          </a:stretch>
        </p:blipFill>
        <p:spPr>
          <a:xfrm>
            <a:off x="4876800" y="2133600"/>
            <a:ext cx="152400" cy="152400"/>
          </a:xfrm>
          <a:prstGeom prst="rect">
            <a:avLst/>
          </a:prstGeom>
        </p:spPr>
      </p:pic>
      <p:pic>
        <p:nvPicPr>
          <p:cNvPr id="181" name="Picture 180" descr="Image_2D_0172_0202.png"/>
          <p:cNvPicPr>
            <a:picLocks noChangeAspect="1"/>
          </p:cNvPicPr>
          <p:nvPr/>
        </p:nvPicPr>
        <p:blipFill>
          <a:blip r:embed="rId124" cstate="print"/>
          <a:stretch>
            <a:fillRect/>
          </a:stretch>
        </p:blipFill>
        <p:spPr>
          <a:xfrm>
            <a:off x="5029200" y="2286000"/>
            <a:ext cx="152400" cy="152400"/>
          </a:xfrm>
          <a:prstGeom prst="rect">
            <a:avLst/>
          </a:prstGeom>
        </p:spPr>
      </p:pic>
      <p:pic>
        <p:nvPicPr>
          <p:cNvPr id="182" name="Picture 181" descr="Image_2D_0173_0203.png"/>
          <p:cNvPicPr>
            <a:picLocks noChangeAspect="1"/>
          </p:cNvPicPr>
          <p:nvPr/>
        </p:nvPicPr>
        <p:blipFill>
          <a:blip r:embed="rId125" cstate="print"/>
          <a:stretch>
            <a:fillRect/>
          </a:stretch>
        </p:blipFill>
        <p:spPr>
          <a:xfrm>
            <a:off x="4876800" y="2286000"/>
            <a:ext cx="152400" cy="152400"/>
          </a:xfrm>
          <a:prstGeom prst="rect">
            <a:avLst/>
          </a:prstGeom>
        </p:spPr>
      </p:pic>
      <p:pic>
        <p:nvPicPr>
          <p:cNvPr id="183" name="Picture 182" descr="Image_2D_0174_0204.png"/>
          <p:cNvPicPr>
            <a:picLocks noChangeAspect="1"/>
          </p:cNvPicPr>
          <p:nvPr/>
        </p:nvPicPr>
        <p:blipFill>
          <a:blip r:embed="rId126" cstate="print"/>
          <a:stretch>
            <a:fillRect/>
          </a:stretch>
        </p:blipFill>
        <p:spPr>
          <a:xfrm>
            <a:off x="5029200" y="3657600"/>
            <a:ext cx="152400" cy="152400"/>
          </a:xfrm>
          <a:prstGeom prst="rect">
            <a:avLst/>
          </a:prstGeom>
        </p:spPr>
      </p:pic>
      <p:pic>
        <p:nvPicPr>
          <p:cNvPr id="184" name="Picture 183" descr="Image_2D_0175_0205.png"/>
          <p:cNvPicPr>
            <a:picLocks noChangeAspect="1"/>
          </p:cNvPicPr>
          <p:nvPr/>
        </p:nvPicPr>
        <p:blipFill>
          <a:blip r:embed="rId127" cstate="print"/>
          <a:stretch>
            <a:fillRect/>
          </a:stretch>
        </p:blipFill>
        <p:spPr>
          <a:xfrm>
            <a:off x="4876800" y="3657600"/>
            <a:ext cx="152400" cy="152400"/>
          </a:xfrm>
          <a:prstGeom prst="rect">
            <a:avLst/>
          </a:prstGeom>
        </p:spPr>
      </p:pic>
      <p:pic>
        <p:nvPicPr>
          <p:cNvPr id="185" name="Picture 184" descr="Image_2D_0176_0206.png"/>
          <p:cNvPicPr>
            <a:picLocks noChangeAspect="1"/>
          </p:cNvPicPr>
          <p:nvPr/>
        </p:nvPicPr>
        <p:blipFill>
          <a:blip r:embed="rId128" cstate="print"/>
          <a:stretch>
            <a:fillRect/>
          </a:stretch>
        </p:blipFill>
        <p:spPr>
          <a:xfrm>
            <a:off x="4953000" y="1905000"/>
            <a:ext cx="152400" cy="152400"/>
          </a:xfrm>
          <a:prstGeom prst="rect">
            <a:avLst/>
          </a:prstGeom>
        </p:spPr>
      </p:pic>
      <p:pic>
        <p:nvPicPr>
          <p:cNvPr id="186" name="Picture 185" descr="Image_2D_0177_0207.png"/>
          <p:cNvPicPr>
            <a:picLocks noChangeAspect="1"/>
          </p:cNvPicPr>
          <p:nvPr/>
        </p:nvPicPr>
        <p:blipFill>
          <a:blip r:embed="rId129" cstate="print"/>
          <a:stretch>
            <a:fillRect/>
          </a:stretch>
        </p:blipFill>
        <p:spPr>
          <a:xfrm>
            <a:off x="5257800" y="1905000"/>
            <a:ext cx="152400" cy="152400"/>
          </a:xfrm>
          <a:prstGeom prst="rect">
            <a:avLst/>
          </a:prstGeom>
        </p:spPr>
      </p:pic>
      <p:pic>
        <p:nvPicPr>
          <p:cNvPr id="187" name="Picture 186" descr="Image_2D_0178_0208.png"/>
          <p:cNvPicPr>
            <a:picLocks noChangeAspect="1"/>
          </p:cNvPicPr>
          <p:nvPr/>
        </p:nvPicPr>
        <p:blipFill>
          <a:blip r:embed="rId130" cstate="print"/>
          <a:stretch>
            <a:fillRect/>
          </a:stretch>
        </p:blipFill>
        <p:spPr>
          <a:xfrm>
            <a:off x="5029200" y="3886200"/>
            <a:ext cx="152400" cy="152400"/>
          </a:xfrm>
          <a:prstGeom prst="rect">
            <a:avLst/>
          </a:prstGeom>
        </p:spPr>
      </p:pic>
      <p:pic>
        <p:nvPicPr>
          <p:cNvPr id="188" name="Picture 187" descr="Image_2D_0179_0209.png"/>
          <p:cNvPicPr>
            <a:picLocks noChangeAspect="1"/>
          </p:cNvPicPr>
          <p:nvPr/>
        </p:nvPicPr>
        <p:blipFill>
          <a:blip r:embed="rId131" cstate="print"/>
          <a:stretch>
            <a:fillRect/>
          </a:stretch>
        </p:blipFill>
        <p:spPr>
          <a:xfrm>
            <a:off x="5105400" y="1752600"/>
            <a:ext cx="152400" cy="152400"/>
          </a:xfrm>
          <a:prstGeom prst="rect">
            <a:avLst/>
          </a:prstGeom>
        </p:spPr>
      </p:pic>
      <p:pic>
        <p:nvPicPr>
          <p:cNvPr id="189" name="Picture 188" descr="Image_2D_0180_0210.png"/>
          <p:cNvPicPr>
            <a:picLocks noChangeAspect="1"/>
          </p:cNvPicPr>
          <p:nvPr/>
        </p:nvPicPr>
        <p:blipFill>
          <a:blip r:embed="rId132" cstate="print"/>
          <a:stretch>
            <a:fillRect/>
          </a:stretch>
        </p:blipFill>
        <p:spPr>
          <a:xfrm>
            <a:off x="4876800" y="3886200"/>
            <a:ext cx="152400" cy="152400"/>
          </a:xfrm>
          <a:prstGeom prst="rect">
            <a:avLst/>
          </a:prstGeom>
        </p:spPr>
      </p:pic>
      <p:pic>
        <p:nvPicPr>
          <p:cNvPr id="190" name="Picture 189" descr="Image_2D_0181_0211.png"/>
          <p:cNvPicPr>
            <a:picLocks noChangeAspect="1"/>
          </p:cNvPicPr>
          <p:nvPr/>
        </p:nvPicPr>
        <p:blipFill>
          <a:blip r:embed="rId133" cstate="print"/>
          <a:stretch>
            <a:fillRect/>
          </a:stretch>
        </p:blipFill>
        <p:spPr>
          <a:xfrm>
            <a:off x="5029200" y="4267200"/>
            <a:ext cx="152400" cy="152400"/>
          </a:xfrm>
          <a:prstGeom prst="rect">
            <a:avLst/>
          </a:prstGeom>
        </p:spPr>
      </p:pic>
      <p:pic>
        <p:nvPicPr>
          <p:cNvPr id="191" name="Picture 190" descr="Image_2D_0182_0212.png"/>
          <p:cNvPicPr>
            <a:picLocks noChangeAspect="1"/>
          </p:cNvPicPr>
          <p:nvPr/>
        </p:nvPicPr>
        <p:blipFill>
          <a:blip r:embed="rId134" cstate="print"/>
          <a:stretch>
            <a:fillRect/>
          </a:stretch>
        </p:blipFill>
        <p:spPr>
          <a:xfrm>
            <a:off x="4876800" y="4267200"/>
            <a:ext cx="152400" cy="152400"/>
          </a:xfrm>
          <a:prstGeom prst="rect">
            <a:avLst/>
          </a:prstGeom>
        </p:spPr>
      </p:pic>
      <p:pic>
        <p:nvPicPr>
          <p:cNvPr id="192" name="Picture 191" descr="Image_2D_0183_0213.png"/>
          <p:cNvPicPr>
            <a:picLocks noChangeAspect="1"/>
          </p:cNvPicPr>
          <p:nvPr/>
        </p:nvPicPr>
        <p:blipFill>
          <a:blip r:embed="rId135" cstate="print"/>
          <a:stretch>
            <a:fillRect/>
          </a:stretch>
        </p:blipFill>
        <p:spPr>
          <a:xfrm>
            <a:off x="5029200" y="4648200"/>
            <a:ext cx="152400" cy="152400"/>
          </a:xfrm>
          <a:prstGeom prst="rect">
            <a:avLst/>
          </a:prstGeom>
        </p:spPr>
      </p:pic>
      <p:pic>
        <p:nvPicPr>
          <p:cNvPr id="193" name="Picture 192" descr="Image_2D_0184_0214.png"/>
          <p:cNvPicPr>
            <a:picLocks noChangeAspect="1"/>
          </p:cNvPicPr>
          <p:nvPr/>
        </p:nvPicPr>
        <p:blipFill>
          <a:blip r:embed="rId136" cstate="print"/>
          <a:stretch>
            <a:fillRect/>
          </a:stretch>
        </p:blipFill>
        <p:spPr>
          <a:xfrm>
            <a:off x="4876800" y="4648200"/>
            <a:ext cx="152400" cy="152400"/>
          </a:xfrm>
          <a:prstGeom prst="rect">
            <a:avLst/>
          </a:prstGeom>
        </p:spPr>
      </p:pic>
      <p:pic>
        <p:nvPicPr>
          <p:cNvPr id="194" name="Picture 193" descr="Image_2D_0185_0215.png"/>
          <p:cNvPicPr>
            <a:picLocks noChangeAspect="1"/>
          </p:cNvPicPr>
          <p:nvPr/>
        </p:nvPicPr>
        <p:blipFill>
          <a:blip r:embed="rId137" cstate="print"/>
          <a:stretch>
            <a:fillRect/>
          </a:stretch>
        </p:blipFill>
        <p:spPr>
          <a:xfrm>
            <a:off x="5029200" y="2438400"/>
            <a:ext cx="152400" cy="152400"/>
          </a:xfrm>
          <a:prstGeom prst="rect">
            <a:avLst/>
          </a:prstGeom>
        </p:spPr>
      </p:pic>
      <p:pic>
        <p:nvPicPr>
          <p:cNvPr id="195" name="Picture 194" descr="Image_2D_0186_0216.png"/>
          <p:cNvPicPr>
            <a:picLocks noChangeAspect="1"/>
          </p:cNvPicPr>
          <p:nvPr/>
        </p:nvPicPr>
        <p:blipFill>
          <a:blip r:embed="rId138" cstate="print"/>
          <a:stretch>
            <a:fillRect/>
          </a:stretch>
        </p:blipFill>
        <p:spPr>
          <a:xfrm>
            <a:off x="4876800" y="2438400"/>
            <a:ext cx="152400" cy="152400"/>
          </a:xfrm>
          <a:prstGeom prst="rect">
            <a:avLst/>
          </a:prstGeom>
        </p:spPr>
      </p:pic>
      <p:pic>
        <p:nvPicPr>
          <p:cNvPr id="196" name="Picture 195" descr="Image_2D_0187_0217.png"/>
          <p:cNvPicPr>
            <a:picLocks noChangeAspect="1"/>
          </p:cNvPicPr>
          <p:nvPr/>
        </p:nvPicPr>
        <p:blipFill>
          <a:blip r:embed="rId139" cstate="print"/>
          <a:stretch>
            <a:fillRect/>
          </a:stretch>
        </p:blipFill>
        <p:spPr>
          <a:xfrm>
            <a:off x="5105400" y="1905000"/>
            <a:ext cx="152400" cy="152400"/>
          </a:xfrm>
          <a:prstGeom prst="rect">
            <a:avLst/>
          </a:prstGeom>
        </p:spPr>
      </p:pic>
      <p:pic>
        <p:nvPicPr>
          <p:cNvPr id="197" name="Picture 196" descr="Image_2D_0188_0221.png"/>
          <p:cNvPicPr>
            <a:picLocks noChangeAspect="1"/>
          </p:cNvPicPr>
          <p:nvPr/>
        </p:nvPicPr>
        <p:blipFill>
          <a:blip r:embed="rId140" cstate="print"/>
          <a:stretch>
            <a:fillRect/>
          </a:stretch>
        </p:blipFill>
        <p:spPr>
          <a:xfrm>
            <a:off x="5867400" y="2133600"/>
            <a:ext cx="152400" cy="152400"/>
          </a:xfrm>
          <a:prstGeom prst="rect">
            <a:avLst/>
          </a:prstGeom>
        </p:spPr>
      </p:pic>
      <p:pic>
        <p:nvPicPr>
          <p:cNvPr id="198" name="Picture 197" descr="Image_2D_0189_0222.png"/>
          <p:cNvPicPr>
            <a:picLocks noChangeAspect="1"/>
          </p:cNvPicPr>
          <p:nvPr/>
        </p:nvPicPr>
        <p:blipFill>
          <a:blip r:embed="rId141" cstate="print"/>
          <a:stretch>
            <a:fillRect/>
          </a:stretch>
        </p:blipFill>
        <p:spPr>
          <a:xfrm>
            <a:off x="5867400" y="1371600"/>
            <a:ext cx="152400" cy="152400"/>
          </a:xfrm>
          <a:prstGeom prst="rect">
            <a:avLst/>
          </a:prstGeom>
        </p:spPr>
      </p:pic>
      <p:pic>
        <p:nvPicPr>
          <p:cNvPr id="199" name="Picture 198" descr="Image_2D_0190_0223.png"/>
          <p:cNvPicPr>
            <a:picLocks noChangeAspect="1"/>
          </p:cNvPicPr>
          <p:nvPr/>
        </p:nvPicPr>
        <p:blipFill>
          <a:blip r:embed="rId142" cstate="print"/>
          <a:stretch>
            <a:fillRect/>
          </a:stretch>
        </p:blipFill>
        <p:spPr>
          <a:xfrm>
            <a:off x="5867400" y="1905000"/>
            <a:ext cx="152400" cy="152400"/>
          </a:xfrm>
          <a:prstGeom prst="rect">
            <a:avLst/>
          </a:prstGeom>
        </p:spPr>
      </p:pic>
      <p:pic>
        <p:nvPicPr>
          <p:cNvPr id="200" name="Picture 199" descr="Image_2D_0191_0224.png"/>
          <p:cNvPicPr>
            <a:picLocks noChangeAspect="1"/>
          </p:cNvPicPr>
          <p:nvPr/>
        </p:nvPicPr>
        <p:blipFill>
          <a:blip r:embed="rId143" cstate="print"/>
          <a:stretch>
            <a:fillRect/>
          </a:stretch>
        </p:blipFill>
        <p:spPr>
          <a:xfrm>
            <a:off x="5867400" y="2819400"/>
            <a:ext cx="152400" cy="152400"/>
          </a:xfrm>
          <a:prstGeom prst="rect">
            <a:avLst/>
          </a:prstGeom>
        </p:spPr>
      </p:pic>
      <p:pic>
        <p:nvPicPr>
          <p:cNvPr id="201" name="Picture 200" descr="Image_2D_0192_0225.png"/>
          <p:cNvPicPr>
            <a:picLocks noChangeAspect="1"/>
          </p:cNvPicPr>
          <p:nvPr/>
        </p:nvPicPr>
        <p:blipFill>
          <a:blip r:embed="rId144" cstate="print"/>
          <a:stretch>
            <a:fillRect/>
          </a:stretch>
        </p:blipFill>
        <p:spPr>
          <a:xfrm>
            <a:off x="5867400" y="2971800"/>
            <a:ext cx="152400" cy="152400"/>
          </a:xfrm>
          <a:prstGeom prst="rect">
            <a:avLst/>
          </a:prstGeom>
        </p:spPr>
      </p:pic>
      <p:pic>
        <p:nvPicPr>
          <p:cNvPr id="202" name="Picture 201" descr="Image_2D_0193_0226.png"/>
          <p:cNvPicPr>
            <a:picLocks noChangeAspect="1"/>
          </p:cNvPicPr>
          <p:nvPr/>
        </p:nvPicPr>
        <p:blipFill>
          <a:blip r:embed="rId145" cstate="print"/>
          <a:stretch>
            <a:fillRect/>
          </a:stretch>
        </p:blipFill>
        <p:spPr>
          <a:xfrm>
            <a:off x="5867400" y="3124200"/>
            <a:ext cx="152400" cy="152400"/>
          </a:xfrm>
          <a:prstGeom prst="rect">
            <a:avLst/>
          </a:prstGeom>
        </p:spPr>
      </p:pic>
      <p:pic>
        <p:nvPicPr>
          <p:cNvPr id="203" name="Picture 202" descr="Image_2D_0194_0227.png"/>
          <p:cNvPicPr>
            <a:picLocks noChangeAspect="1"/>
          </p:cNvPicPr>
          <p:nvPr/>
        </p:nvPicPr>
        <p:blipFill>
          <a:blip r:embed="rId146" cstate="print"/>
          <a:stretch>
            <a:fillRect/>
          </a:stretch>
        </p:blipFill>
        <p:spPr>
          <a:xfrm>
            <a:off x="5867400" y="3276600"/>
            <a:ext cx="152400" cy="152400"/>
          </a:xfrm>
          <a:prstGeom prst="rect">
            <a:avLst/>
          </a:prstGeom>
        </p:spPr>
      </p:pic>
      <p:pic>
        <p:nvPicPr>
          <p:cNvPr id="204" name="Picture 203" descr="Image_2D_0195_0228.png"/>
          <p:cNvPicPr>
            <a:picLocks noChangeAspect="1"/>
          </p:cNvPicPr>
          <p:nvPr/>
        </p:nvPicPr>
        <p:blipFill>
          <a:blip r:embed="rId147" cstate="print"/>
          <a:stretch>
            <a:fillRect/>
          </a:stretch>
        </p:blipFill>
        <p:spPr>
          <a:xfrm>
            <a:off x="5943600" y="4800600"/>
            <a:ext cx="152400" cy="152400"/>
          </a:xfrm>
          <a:prstGeom prst="rect">
            <a:avLst/>
          </a:prstGeom>
        </p:spPr>
      </p:pic>
      <p:pic>
        <p:nvPicPr>
          <p:cNvPr id="205" name="Picture 204" descr="Image_2D_0196_0229.png"/>
          <p:cNvPicPr>
            <a:picLocks noChangeAspect="1"/>
          </p:cNvPicPr>
          <p:nvPr/>
        </p:nvPicPr>
        <p:blipFill>
          <a:blip r:embed="rId148" cstate="print"/>
          <a:stretch>
            <a:fillRect/>
          </a:stretch>
        </p:blipFill>
        <p:spPr>
          <a:xfrm>
            <a:off x="5800800" y="4800600"/>
            <a:ext cx="152400" cy="152400"/>
          </a:xfrm>
          <a:prstGeom prst="rect">
            <a:avLst/>
          </a:prstGeom>
        </p:spPr>
      </p:pic>
      <p:pic>
        <p:nvPicPr>
          <p:cNvPr id="206" name="Picture 205" descr="Image_2D_0197_0230.png"/>
          <p:cNvPicPr>
            <a:picLocks noChangeAspect="1"/>
          </p:cNvPicPr>
          <p:nvPr/>
        </p:nvPicPr>
        <p:blipFill>
          <a:blip r:embed="rId149" cstate="print"/>
          <a:stretch>
            <a:fillRect/>
          </a:stretch>
        </p:blipFill>
        <p:spPr>
          <a:xfrm>
            <a:off x="5943600" y="4038600"/>
            <a:ext cx="152400" cy="152400"/>
          </a:xfrm>
          <a:prstGeom prst="rect">
            <a:avLst/>
          </a:prstGeom>
        </p:spPr>
      </p:pic>
      <p:pic>
        <p:nvPicPr>
          <p:cNvPr id="207" name="Picture 206" descr="Image_2D_0198_0231.png"/>
          <p:cNvPicPr>
            <a:picLocks noChangeAspect="1"/>
          </p:cNvPicPr>
          <p:nvPr/>
        </p:nvPicPr>
        <p:blipFill>
          <a:blip r:embed="rId150" cstate="print"/>
          <a:stretch>
            <a:fillRect/>
          </a:stretch>
        </p:blipFill>
        <p:spPr>
          <a:xfrm>
            <a:off x="5805600" y="4038600"/>
            <a:ext cx="152400" cy="152400"/>
          </a:xfrm>
          <a:prstGeom prst="rect">
            <a:avLst/>
          </a:prstGeom>
        </p:spPr>
      </p:pic>
      <p:pic>
        <p:nvPicPr>
          <p:cNvPr id="208" name="Picture 207" descr="Image_2D_0199_0232.png"/>
          <p:cNvPicPr>
            <a:picLocks noChangeAspect="1"/>
          </p:cNvPicPr>
          <p:nvPr/>
        </p:nvPicPr>
        <p:blipFill>
          <a:blip r:embed="rId151" cstate="print"/>
          <a:stretch>
            <a:fillRect/>
          </a:stretch>
        </p:blipFill>
        <p:spPr>
          <a:xfrm>
            <a:off x="5943600" y="4419600"/>
            <a:ext cx="152400" cy="152400"/>
          </a:xfrm>
          <a:prstGeom prst="rect">
            <a:avLst/>
          </a:prstGeom>
        </p:spPr>
      </p:pic>
      <p:pic>
        <p:nvPicPr>
          <p:cNvPr id="209" name="Picture 208" descr="Image_2D_0200_0233.png"/>
          <p:cNvPicPr>
            <a:picLocks noChangeAspect="1"/>
          </p:cNvPicPr>
          <p:nvPr/>
        </p:nvPicPr>
        <p:blipFill>
          <a:blip r:embed="rId152" cstate="print"/>
          <a:stretch>
            <a:fillRect/>
          </a:stretch>
        </p:blipFill>
        <p:spPr>
          <a:xfrm>
            <a:off x="5810400" y="4419600"/>
            <a:ext cx="152400" cy="152400"/>
          </a:xfrm>
          <a:prstGeom prst="rect">
            <a:avLst/>
          </a:prstGeom>
        </p:spPr>
      </p:pic>
      <p:pic>
        <p:nvPicPr>
          <p:cNvPr id="210" name="Picture 209" descr="Image_2D_0050_0339.png"/>
          <p:cNvPicPr>
            <a:picLocks noChangeAspect="1"/>
          </p:cNvPicPr>
          <p:nvPr/>
        </p:nvPicPr>
        <p:blipFill>
          <a:blip r:embed="rId153" cstate="print"/>
          <a:stretch>
            <a:fillRect/>
          </a:stretch>
        </p:blipFill>
        <p:spPr>
          <a:xfrm>
            <a:off x="838200" y="5029200"/>
            <a:ext cx="152400" cy="152400"/>
          </a:xfrm>
          <a:prstGeom prst="rect">
            <a:avLst/>
          </a:prstGeom>
        </p:spPr>
      </p:pic>
      <p:pic>
        <p:nvPicPr>
          <p:cNvPr id="211" name="Picture 210" descr="Image_2D_0006_0571.png"/>
          <p:cNvPicPr>
            <a:picLocks noChangeAspect="1"/>
          </p:cNvPicPr>
          <p:nvPr/>
        </p:nvPicPr>
        <p:blipFill>
          <a:blip r:embed="rId154" cstate="print"/>
          <a:stretch>
            <a:fillRect/>
          </a:stretch>
        </p:blipFill>
        <p:spPr>
          <a:xfrm>
            <a:off x="7467600" y="335280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43000" y="1676400"/>
            <a:ext cx="76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9</a:t>
            </a:r>
          </a:p>
          <a:p>
            <a:r>
              <a:rPr lang="en-US" dirty="0"/>
              <a:t>3</a:t>
            </a:r>
          </a:p>
        </p:txBody>
      </p:sp>
      <p:pic>
        <p:nvPicPr>
          <p:cNvPr id="3" name="Picture 2" descr="Image_2D_0001_040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152400" cy="152400"/>
          </a:xfrm>
          <a:prstGeom prst="rect">
            <a:avLst/>
          </a:prstGeom>
        </p:spPr>
      </p:pic>
      <p:pic>
        <p:nvPicPr>
          <p:cNvPr id="4" name="Picture 3" descr="Image_2D_0002_04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369200"/>
            <a:ext cx="152400" cy="152400"/>
          </a:xfrm>
          <a:prstGeom prst="rect">
            <a:avLst/>
          </a:prstGeom>
        </p:spPr>
      </p:pic>
      <p:pic>
        <p:nvPicPr>
          <p:cNvPr id="5" name="Picture 4" descr="Image_2D_0003_04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1981200"/>
            <a:ext cx="152400" cy="152400"/>
          </a:xfrm>
          <a:prstGeom prst="rect">
            <a:avLst/>
          </a:prstGeom>
        </p:spPr>
      </p:pic>
      <p:pic>
        <p:nvPicPr>
          <p:cNvPr id="6" name="Picture 5" descr="Image_2D_0004_041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0600" y="1828800"/>
            <a:ext cx="152400" cy="152400"/>
          </a:xfrm>
          <a:prstGeom prst="rect">
            <a:avLst/>
          </a:prstGeom>
        </p:spPr>
      </p:pic>
      <p:pic>
        <p:nvPicPr>
          <p:cNvPr id="7" name="Picture 6" descr="Image_2D_0005_041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" y="2362200"/>
            <a:ext cx="152400" cy="152400"/>
          </a:xfrm>
          <a:prstGeom prst="rect">
            <a:avLst/>
          </a:prstGeom>
        </p:spPr>
      </p:pic>
      <p:pic>
        <p:nvPicPr>
          <p:cNvPr id="8" name="Picture 7" descr="Image_2D_0006_04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400" y="1828800"/>
            <a:ext cx="152400" cy="152400"/>
          </a:xfrm>
          <a:prstGeom prst="rect">
            <a:avLst/>
          </a:prstGeom>
        </p:spPr>
      </p:pic>
      <p:pic>
        <p:nvPicPr>
          <p:cNvPr id="10" name="Picture 9" descr="Image_2D_0008_041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200" y="2667000"/>
            <a:ext cx="152400" cy="152400"/>
          </a:xfrm>
          <a:prstGeom prst="rect">
            <a:avLst/>
          </a:prstGeom>
        </p:spPr>
      </p:pic>
      <p:pic>
        <p:nvPicPr>
          <p:cNvPr id="12" name="Picture 11" descr="Image_2D_0010_0416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5800" y="2362200"/>
            <a:ext cx="152400" cy="152400"/>
          </a:xfrm>
          <a:prstGeom prst="rect">
            <a:avLst/>
          </a:prstGeom>
        </p:spPr>
      </p:pic>
      <p:pic>
        <p:nvPicPr>
          <p:cNvPr id="13" name="Picture 12" descr="Image_2D_0011_041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0600" y="2819400"/>
            <a:ext cx="152400" cy="152400"/>
          </a:xfrm>
          <a:prstGeom prst="rect">
            <a:avLst/>
          </a:prstGeom>
        </p:spPr>
      </p:pic>
      <p:pic>
        <p:nvPicPr>
          <p:cNvPr id="14" name="Picture 13" descr="Image_2D_0012_0418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5800" y="2971800"/>
            <a:ext cx="152400" cy="152400"/>
          </a:xfrm>
          <a:prstGeom prst="rect">
            <a:avLst/>
          </a:prstGeom>
        </p:spPr>
      </p:pic>
      <p:pic>
        <p:nvPicPr>
          <p:cNvPr id="15" name="Picture 14" descr="Image_2D_0013_0419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8200" y="2971800"/>
            <a:ext cx="152400" cy="152400"/>
          </a:xfrm>
          <a:prstGeom prst="rect">
            <a:avLst/>
          </a:prstGeom>
        </p:spPr>
      </p:pic>
      <p:pic>
        <p:nvPicPr>
          <p:cNvPr id="16" name="Picture 15" descr="Image_2D_0014_0420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0600" y="2971800"/>
            <a:ext cx="152400" cy="152400"/>
          </a:xfrm>
          <a:prstGeom prst="rect">
            <a:avLst/>
          </a:prstGeom>
        </p:spPr>
      </p:pic>
      <p:pic>
        <p:nvPicPr>
          <p:cNvPr id="17" name="Picture 16" descr="Image_2D_0015_0421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5800" y="2819400"/>
            <a:ext cx="152400" cy="152400"/>
          </a:xfrm>
          <a:prstGeom prst="rect">
            <a:avLst/>
          </a:prstGeom>
        </p:spPr>
      </p:pic>
      <p:pic>
        <p:nvPicPr>
          <p:cNvPr id="18" name="Picture 17" descr="Image_2D_0016_0422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3000" y="1676400"/>
            <a:ext cx="152400" cy="152400"/>
          </a:xfrm>
          <a:prstGeom prst="rect">
            <a:avLst/>
          </a:prstGeom>
        </p:spPr>
      </p:pic>
      <p:pic>
        <p:nvPicPr>
          <p:cNvPr id="19" name="Picture 18" descr="Image_2D_0017_0423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5800" y="2667000"/>
            <a:ext cx="152400" cy="152400"/>
          </a:xfrm>
          <a:prstGeom prst="rect">
            <a:avLst/>
          </a:prstGeom>
        </p:spPr>
      </p:pic>
      <p:pic>
        <p:nvPicPr>
          <p:cNvPr id="20" name="Picture 19" descr="Image_2D_0018_0424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0600" y="2667000"/>
            <a:ext cx="152400" cy="152400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533400" y="1752600"/>
            <a:ext cx="304800" cy="304800"/>
            <a:chOff x="533400" y="1752600"/>
            <a:chExt cx="304800" cy="304800"/>
          </a:xfrm>
        </p:grpSpPr>
        <p:pic>
          <p:nvPicPr>
            <p:cNvPr id="9" name="Picture 8" descr="Image_2D_0007_0413.png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3400" y="1905000"/>
              <a:ext cx="152400" cy="152400"/>
            </a:xfrm>
            <a:prstGeom prst="rect">
              <a:avLst/>
            </a:prstGeom>
          </p:spPr>
        </p:pic>
        <p:pic>
          <p:nvPicPr>
            <p:cNvPr id="11" name="Picture 10" descr="Image_2D_0009_0415.pn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5800" y="1905000"/>
              <a:ext cx="152400" cy="152400"/>
            </a:xfrm>
            <a:prstGeom prst="rect">
              <a:avLst/>
            </a:prstGeom>
          </p:spPr>
        </p:pic>
        <p:pic>
          <p:nvPicPr>
            <p:cNvPr id="21" name="Picture 20" descr="Image_2D_0019_0425.pn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3400" y="1752600"/>
              <a:ext cx="152400" cy="152400"/>
            </a:xfrm>
            <a:prstGeom prst="rect">
              <a:avLst/>
            </a:prstGeom>
          </p:spPr>
        </p:pic>
        <p:pic>
          <p:nvPicPr>
            <p:cNvPr id="22" name="Picture 21" descr="Image_2D_0020_0426.png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5800" y="1752600"/>
              <a:ext cx="152400" cy="152400"/>
            </a:xfrm>
            <a:prstGeom prst="rect">
              <a:avLst/>
            </a:prstGeom>
          </p:spPr>
        </p:pic>
      </p:grpSp>
      <p:pic>
        <p:nvPicPr>
          <p:cNvPr id="23" name="Picture 22" descr="Image_2D_0021_0427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90600" y="2362200"/>
            <a:ext cx="152400" cy="152400"/>
          </a:xfrm>
          <a:prstGeom prst="rect">
            <a:avLst/>
          </a:prstGeom>
        </p:spPr>
      </p:pic>
      <p:pic>
        <p:nvPicPr>
          <p:cNvPr id="24" name="Picture 23" descr="Image_2D_0031_0445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209800" y="1371600"/>
            <a:ext cx="152400" cy="152400"/>
          </a:xfrm>
          <a:prstGeom prst="rect">
            <a:avLst/>
          </a:prstGeom>
        </p:spPr>
      </p:pic>
      <p:pic>
        <p:nvPicPr>
          <p:cNvPr id="25" name="Picture 24" descr="Image_2D_0032_0446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590800" y="1981200"/>
            <a:ext cx="152400" cy="152400"/>
          </a:xfrm>
          <a:prstGeom prst="rect">
            <a:avLst/>
          </a:prstGeom>
        </p:spPr>
      </p:pic>
      <p:pic>
        <p:nvPicPr>
          <p:cNvPr id="26" name="Picture 25" descr="Image_2D_0033_0447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438400" y="1828800"/>
            <a:ext cx="152400" cy="152400"/>
          </a:xfrm>
          <a:prstGeom prst="rect">
            <a:avLst/>
          </a:prstGeom>
        </p:spPr>
      </p:pic>
      <p:pic>
        <p:nvPicPr>
          <p:cNvPr id="27" name="Picture 26" descr="Image_2D_0034_0448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209800" y="2286000"/>
            <a:ext cx="152400" cy="152400"/>
          </a:xfrm>
          <a:prstGeom prst="rect">
            <a:avLst/>
          </a:prstGeom>
        </p:spPr>
      </p:pic>
      <p:pic>
        <p:nvPicPr>
          <p:cNvPr id="28" name="Picture 27" descr="Image_2D_0035_0449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743200" y="1828800"/>
            <a:ext cx="152400" cy="152400"/>
          </a:xfrm>
          <a:prstGeom prst="rect">
            <a:avLst/>
          </a:prstGeom>
        </p:spPr>
      </p:pic>
      <p:pic>
        <p:nvPicPr>
          <p:cNvPr id="30" name="Picture 29" descr="Image_2D_0037_0451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286000" y="2667000"/>
            <a:ext cx="152400" cy="152400"/>
          </a:xfrm>
          <a:prstGeom prst="rect">
            <a:avLst/>
          </a:prstGeom>
        </p:spPr>
      </p:pic>
      <p:pic>
        <p:nvPicPr>
          <p:cNvPr id="32" name="Picture 31" descr="Image_2D_0039_0453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057400" y="2286000"/>
            <a:ext cx="152400" cy="152400"/>
          </a:xfrm>
          <a:prstGeom prst="rect">
            <a:avLst/>
          </a:prstGeom>
        </p:spPr>
      </p:pic>
      <p:pic>
        <p:nvPicPr>
          <p:cNvPr id="33" name="Picture 32" descr="Image_2D_0040_0454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438400" y="2819400"/>
            <a:ext cx="152400" cy="152400"/>
          </a:xfrm>
          <a:prstGeom prst="rect">
            <a:avLst/>
          </a:prstGeom>
        </p:spPr>
      </p:pic>
      <p:pic>
        <p:nvPicPr>
          <p:cNvPr id="34" name="Picture 33" descr="Image_2D_0041_0455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286000" y="2971800"/>
            <a:ext cx="152400" cy="152400"/>
          </a:xfrm>
          <a:prstGeom prst="rect">
            <a:avLst/>
          </a:prstGeom>
        </p:spPr>
      </p:pic>
      <p:pic>
        <p:nvPicPr>
          <p:cNvPr id="35" name="Picture 34" descr="Image_2D_0042_0456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133600" y="2819400"/>
            <a:ext cx="152400" cy="152400"/>
          </a:xfrm>
          <a:prstGeom prst="rect">
            <a:avLst/>
          </a:prstGeom>
        </p:spPr>
      </p:pic>
      <p:pic>
        <p:nvPicPr>
          <p:cNvPr id="36" name="Picture 35" descr="Image_2D_0043_0457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590800" y="1676400"/>
            <a:ext cx="152400" cy="152400"/>
          </a:xfrm>
          <a:prstGeom prst="rect">
            <a:avLst/>
          </a:prstGeom>
        </p:spPr>
      </p:pic>
      <p:pic>
        <p:nvPicPr>
          <p:cNvPr id="37" name="Picture 36" descr="Image_2D_0044_0458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133600" y="2667000"/>
            <a:ext cx="152400" cy="152400"/>
          </a:xfrm>
          <a:prstGeom prst="rect">
            <a:avLst/>
          </a:prstGeom>
        </p:spPr>
      </p:pic>
      <p:pic>
        <p:nvPicPr>
          <p:cNvPr id="38" name="Picture 37" descr="Image_2D_0045_0459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438400" y="2667000"/>
            <a:ext cx="152400" cy="152400"/>
          </a:xfrm>
          <a:prstGeom prst="rect">
            <a:avLst/>
          </a:prstGeom>
        </p:spPr>
      </p:pic>
      <p:grpSp>
        <p:nvGrpSpPr>
          <p:cNvPr id="91" name="Group 90"/>
          <p:cNvGrpSpPr/>
          <p:nvPr/>
        </p:nvGrpSpPr>
        <p:grpSpPr>
          <a:xfrm>
            <a:off x="1981200" y="1752600"/>
            <a:ext cx="304800" cy="304800"/>
            <a:chOff x="1981200" y="1752600"/>
            <a:chExt cx="304800" cy="304800"/>
          </a:xfrm>
        </p:grpSpPr>
        <p:pic>
          <p:nvPicPr>
            <p:cNvPr id="29" name="Picture 28" descr="Image_2D_0036_0450.png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981200" y="1905000"/>
              <a:ext cx="152400" cy="152400"/>
            </a:xfrm>
            <a:prstGeom prst="rect">
              <a:avLst/>
            </a:prstGeom>
          </p:spPr>
        </p:pic>
        <p:pic>
          <p:nvPicPr>
            <p:cNvPr id="31" name="Picture 30" descr="Image_2D_0038_0452.png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133600" y="1905000"/>
              <a:ext cx="152400" cy="152400"/>
            </a:xfrm>
            <a:prstGeom prst="rect">
              <a:avLst/>
            </a:prstGeom>
          </p:spPr>
        </p:pic>
        <p:pic>
          <p:nvPicPr>
            <p:cNvPr id="39" name="Picture 38" descr="Image_2D_0046_0460.png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981200" y="1752600"/>
              <a:ext cx="152400" cy="152400"/>
            </a:xfrm>
            <a:prstGeom prst="rect">
              <a:avLst/>
            </a:prstGeom>
          </p:spPr>
        </p:pic>
        <p:pic>
          <p:nvPicPr>
            <p:cNvPr id="40" name="Picture 39" descr="Image_2D_0047_0461.png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133600" y="1752600"/>
              <a:ext cx="152400" cy="152400"/>
            </a:xfrm>
            <a:prstGeom prst="rect">
              <a:avLst/>
            </a:prstGeom>
          </p:spPr>
        </p:pic>
      </p:grpSp>
      <p:pic>
        <p:nvPicPr>
          <p:cNvPr id="41" name="Picture 40" descr="Image_2D_0048_0462.png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2362200" y="2286000"/>
            <a:ext cx="152400" cy="152400"/>
          </a:xfrm>
          <a:prstGeom prst="rect">
            <a:avLst/>
          </a:prstGeom>
        </p:spPr>
      </p:pic>
      <p:pic>
        <p:nvPicPr>
          <p:cNvPr id="42" name="Picture 41" descr="Image_2D_0049_0466.png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3048000" y="2971800"/>
            <a:ext cx="152400" cy="152400"/>
          </a:xfrm>
          <a:prstGeom prst="rect">
            <a:avLst/>
          </a:prstGeom>
        </p:spPr>
      </p:pic>
      <p:pic>
        <p:nvPicPr>
          <p:cNvPr id="43" name="Picture 42" descr="Image_2D_0050_0467.png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3198000" y="2971800"/>
            <a:ext cx="152400" cy="152400"/>
          </a:xfrm>
          <a:prstGeom prst="rect">
            <a:avLst/>
          </a:prstGeom>
        </p:spPr>
      </p:pic>
      <p:pic>
        <p:nvPicPr>
          <p:cNvPr id="44" name="Picture 43" descr="Image_2D_0058_0484.png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4038600" y="1295400"/>
            <a:ext cx="152400" cy="152400"/>
          </a:xfrm>
          <a:prstGeom prst="rect">
            <a:avLst/>
          </a:prstGeom>
        </p:spPr>
      </p:pic>
      <p:pic>
        <p:nvPicPr>
          <p:cNvPr id="45" name="Picture 44" descr="Image_2D_0059_0485.png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4343400" y="1981200"/>
            <a:ext cx="152400" cy="152400"/>
          </a:xfrm>
          <a:prstGeom prst="rect">
            <a:avLst/>
          </a:prstGeom>
        </p:spPr>
      </p:pic>
      <p:pic>
        <p:nvPicPr>
          <p:cNvPr id="46" name="Picture 45" descr="Image_2D_0060_0486.png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4191000" y="1828800"/>
            <a:ext cx="152400" cy="152400"/>
          </a:xfrm>
          <a:prstGeom prst="rect">
            <a:avLst/>
          </a:prstGeom>
        </p:spPr>
      </p:pic>
      <p:pic>
        <p:nvPicPr>
          <p:cNvPr id="47" name="Picture 46" descr="Image_2D_0061_0487.png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4114800" y="2286000"/>
            <a:ext cx="152400" cy="152400"/>
          </a:xfrm>
          <a:prstGeom prst="rect">
            <a:avLst/>
          </a:prstGeom>
        </p:spPr>
      </p:pic>
      <p:pic>
        <p:nvPicPr>
          <p:cNvPr id="48" name="Picture 47" descr="Image_2D_0062_0488.png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4495800" y="1828800"/>
            <a:ext cx="152400" cy="152400"/>
          </a:xfrm>
          <a:prstGeom prst="rect">
            <a:avLst/>
          </a:prstGeom>
        </p:spPr>
      </p:pic>
      <p:pic>
        <p:nvPicPr>
          <p:cNvPr id="50" name="Picture 49" descr="Image_2D_0064_0490.png"/>
          <p:cNvPicPr>
            <a:picLocks noChangeAspect="1"/>
          </p:cNvPicPr>
          <p:nvPr/>
        </p:nvPicPr>
        <p:blipFill>
          <a:blip r:embed="rId48" cstate="print"/>
          <a:stretch>
            <a:fillRect/>
          </a:stretch>
        </p:blipFill>
        <p:spPr>
          <a:xfrm>
            <a:off x="4114800" y="2667000"/>
            <a:ext cx="152400" cy="152400"/>
          </a:xfrm>
          <a:prstGeom prst="rect">
            <a:avLst/>
          </a:prstGeom>
        </p:spPr>
      </p:pic>
      <p:pic>
        <p:nvPicPr>
          <p:cNvPr id="52" name="Picture 51" descr="Image_2D_0066_0492.png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3962400" y="2286000"/>
            <a:ext cx="152400" cy="152400"/>
          </a:xfrm>
          <a:prstGeom prst="rect">
            <a:avLst/>
          </a:prstGeom>
        </p:spPr>
      </p:pic>
      <p:pic>
        <p:nvPicPr>
          <p:cNvPr id="53" name="Picture 52" descr="Image_2D_0067_0493.png"/>
          <p:cNvPicPr>
            <a:picLocks noChangeAspect="1"/>
          </p:cNvPicPr>
          <p:nvPr/>
        </p:nvPicPr>
        <p:blipFill>
          <a:blip r:embed="rId50" cstate="print"/>
          <a:stretch>
            <a:fillRect/>
          </a:stretch>
        </p:blipFill>
        <p:spPr>
          <a:xfrm>
            <a:off x="4267200" y="2819400"/>
            <a:ext cx="152400" cy="152400"/>
          </a:xfrm>
          <a:prstGeom prst="rect">
            <a:avLst/>
          </a:prstGeom>
        </p:spPr>
      </p:pic>
      <p:pic>
        <p:nvPicPr>
          <p:cNvPr id="54" name="Picture 53" descr="Image_2D_0068_0494.png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4114800" y="2971800"/>
            <a:ext cx="152400" cy="152400"/>
          </a:xfrm>
          <a:prstGeom prst="rect">
            <a:avLst/>
          </a:prstGeom>
        </p:spPr>
      </p:pic>
      <p:pic>
        <p:nvPicPr>
          <p:cNvPr id="55" name="Picture 54" descr="Image_2D_0069_0495.png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3962400" y="2819400"/>
            <a:ext cx="152400" cy="152400"/>
          </a:xfrm>
          <a:prstGeom prst="rect">
            <a:avLst/>
          </a:prstGeom>
        </p:spPr>
      </p:pic>
      <p:pic>
        <p:nvPicPr>
          <p:cNvPr id="56" name="Picture 55" descr="Image_2D_0070_0496.png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4343400" y="1676400"/>
            <a:ext cx="152400" cy="152400"/>
          </a:xfrm>
          <a:prstGeom prst="rect">
            <a:avLst/>
          </a:prstGeom>
        </p:spPr>
      </p:pic>
      <p:pic>
        <p:nvPicPr>
          <p:cNvPr id="57" name="Picture 56" descr="Image_2D_0071_0497.png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3962400" y="2667000"/>
            <a:ext cx="152400" cy="152400"/>
          </a:xfrm>
          <a:prstGeom prst="rect">
            <a:avLst/>
          </a:prstGeom>
        </p:spPr>
      </p:pic>
      <p:pic>
        <p:nvPicPr>
          <p:cNvPr id="58" name="Picture 57" descr="Image_2D_0072_0498.png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4267200" y="2667000"/>
            <a:ext cx="152400" cy="152400"/>
          </a:xfrm>
          <a:prstGeom prst="rect">
            <a:avLst/>
          </a:prstGeom>
        </p:spPr>
      </p:pic>
      <p:grpSp>
        <p:nvGrpSpPr>
          <p:cNvPr id="92" name="Group 91"/>
          <p:cNvGrpSpPr/>
          <p:nvPr/>
        </p:nvGrpSpPr>
        <p:grpSpPr>
          <a:xfrm>
            <a:off x="3733800" y="1752600"/>
            <a:ext cx="304800" cy="304800"/>
            <a:chOff x="3733800" y="1752600"/>
            <a:chExt cx="304800" cy="304800"/>
          </a:xfrm>
        </p:grpSpPr>
        <p:pic>
          <p:nvPicPr>
            <p:cNvPr id="49" name="Picture 48" descr="Image_2D_0063_0489.png"/>
            <p:cNvPicPr>
              <a:picLocks noChangeAspect="1"/>
            </p:cNvPicPr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733800" y="1905000"/>
              <a:ext cx="152400" cy="152400"/>
            </a:xfrm>
            <a:prstGeom prst="rect">
              <a:avLst/>
            </a:prstGeom>
          </p:spPr>
        </p:pic>
        <p:pic>
          <p:nvPicPr>
            <p:cNvPr id="51" name="Picture 50" descr="Image_2D_0065_0491.png"/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886200" y="1905000"/>
              <a:ext cx="152400" cy="152400"/>
            </a:xfrm>
            <a:prstGeom prst="rect">
              <a:avLst/>
            </a:prstGeom>
          </p:spPr>
        </p:pic>
        <p:pic>
          <p:nvPicPr>
            <p:cNvPr id="59" name="Picture 58" descr="Image_2D_0073_0499.png"/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3733800" y="1752600"/>
              <a:ext cx="152400" cy="152400"/>
            </a:xfrm>
            <a:prstGeom prst="rect">
              <a:avLst/>
            </a:prstGeom>
          </p:spPr>
        </p:pic>
        <p:pic>
          <p:nvPicPr>
            <p:cNvPr id="60" name="Picture 59" descr="Image_2D_0074_0500.png"/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886200" y="1752600"/>
              <a:ext cx="152400" cy="152400"/>
            </a:xfrm>
            <a:prstGeom prst="rect">
              <a:avLst/>
            </a:prstGeom>
          </p:spPr>
        </p:pic>
      </p:grpSp>
      <p:pic>
        <p:nvPicPr>
          <p:cNvPr id="61" name="Picture 60" descr="Image_2D_0075_0501.png"/>
          <p:cNvPicPr>
            <a:picLocks noChangeAspect="1"/>
          </p:cNvPicPr>
          <p:nvPr/>
        </p:nvPicPr>
        <p:blipFill>
          <a:blip r:embed="rId60" cstate="print"/>
          <a:stretch>
            <a:fillRect/>
          </a:stretch>
        </p:blipFill>
        <p:spPr>
          <a:xfrm>
            <a:off x="4267200" y="2286000"/>
            <a:ext cx="152400" cy="152400"/>
          </a:xfrm>
          <a:prstGeom prst="rect">
            <a:avLst/>
          </a:prstGeom>
        </p:spPr>
      </p:pic>
      <p:pic>
        <p:nvPicPr>
          <p:cNvPr id="62" name="Picture 61" descr="Image_2D_0076_0505.png"/>
          <p:cNvPicPr>
            <a:picLocks noChangeAspect="1"/>
          </p:cNvPicPr>
          <p:nvPr/>
        </p:nvPicPr>
        <p:blipFill>
          <a:blip r:embed="rId61" cstate="print"/>
          <a:stretch>
            <a:fillRect/>
          </a:stretch>
        </p:blipFill>
        <p:spPr>
          <a:xfrm>
            <a:off x="4953000" y="2971800"/>
            <a:ext cx="152400" cy="152400"/>
          </a:xfrm>
          <a:prstGeom prst="rect">
            <a:avLst/>
          </a:prstGeom>
        </p:spPr>
      </p:pic>
      <p:pic>
        <p:nvPicPr>
          <p:cNvPr id="63" name="Picture 62" descr="Image_2D_0077_0506.png"/>
          <p:cNvPicPr>
            <a:picLocks noChangeAspect="1"/>
          </p:cNvPicPr>
          <p:nvPr/>
        </p:nvPicPr>
        <p:blipFill>
          <a:blip r:embed="rId62" cstate="print"/>
          <a:stretch>
            <a:fillRect/>
          </a:stretch>
        </p:blipFill>
        <p:spPr>
          <a:xfrm>
            <a:off x="5105400" y="2971800"/>
            <a:ext cx="152400" cy="152400"/>
          </a:xfrm>
          <a:prstGeom prst="rect">
            <a:avLst/>
          </a:prstGeom>
        </p:spPr>
      </p:pic>
      <p:pic>
        <p:nvPicPr>
          <p:cNvPr id="64" name="Picture 63" descr="Image_2D_0080_0518.png"/>
          <p:cNvPicPr>
            <a:picLocks noChangeAspect="1"/>
          </p:cNvPicPr>
          <p:nvPr/>
        </p:nvPicPr>
        <p:blipFill>
          <a:blip r:embed="rId63" cstate="print"/>
          <a:stretch>
            <a:fillRect/>
          </a:stretch>
        </p:blipFill>
        <p:spPr>
          <a:xfrm>
            <a:off x="5867400" y="1295400"/>
            <a:ext cx="152400" cy="152400"/>
          </a:xfrm>
          <a:prstGeom prst="rect">
            <a:avLst/>
          </a:prstGeom>
        </p:spPr>
      </p:pic>
      <p:pic>
        <p:nvPicPr>
          <p:cNvPr id="65" name="Picture 64" descr="Image_2D_0081_0519.png"/>
          <p:cNvPicPr>
            <a:picLocks noChangeAspect="1"/>
          </p:cNvPicPr>
          <p:nvPr/>
        </p:nvPicPr>
        <p:blipFill>
          <a:blip r:embed="rId64" cstate="print"/>
          <a:stretch>
            <a:fillRect/>
          </a:stretch>
        </p:blipFill>
        <p:spPr>
          <a:xfrm>
            <a:off x="6096000" y="1981200"/>
            <a:ext cx="152400" cy="152400"/>
          </a:xfrm>
          <a:prstGeom prst="rect">
            <a:avLst/>
          </a:prstGeom>
        </p:spPr>
      </p:pic>
      <p:pic>
        <p:nvPicPr>
          <p:cNvPr id="66" name="Picture 65" descr="Image_2D_0082_0520.png"/>
          <p:cNvPicPr>
            <a:picLocks noChangeAspect="1"/>
          </p:cNvPicPr>
          <p:nvPr/>
        </p:nvPicPr>
        <p:blipFill>
          <a:blip r:embed="rId65" cstate="print"/>
          <a:stretch>
            <a:fillRect/>
          </a:stretch>
        </p:blipFill>
        <p:spPr>
          <a:xfrm>
            <a:off x="5943600" y="1828800"/>
            <a:ext cx="152400" cy="152400"/>
          </a:xfrm>
          <a:prstGeom prst="rect">
            <a:avLst/>
          </a:prstGeom>
        </p:spPr>
      </p:pic>
      <p:pic>
        <p:nvPicPr>
          <p:cNvPr id="67" name="Picture 66" descr="Image_2D_0083_0521.png"/>
          <p:cNvPicPr>
            <a:picLocks noChangeAspect="1"/>
          </p:cNvPicPr>
          <p:nvPr/>
        </p:nvPicPr>
        <p:blipFill>
          <a:blip r:embed="rId66" cstate="print"/>
          <a:stretch>
            <a:fillRect/>
          </a:stretch>
        </p:blipFill>
        <p:spPr>
          <a:xfrm>
            <a:off x="5867400" y="2286000"/>
            <a:ext cx="152400" cy="152400"/>
          </a:xfrm>
          <a:prstGeom prst="rect">
            <a:avLst/>
          </a:prstGeom>
        </p:spPr>
      </p:pic>
      <p:pic>
        <p:nvPicPr>
          <p:cNvPr id="68" name="Picture 67" descr="Image_2D_0084_0522.png"/>
          <p:cNvPicPr>
            <a:picLocks noChangeAspect="1"/>
          </p:cNvPicPr>
          <p:nvPr/>
        </p:nvPicPr>
        <p:blipFill>
          <a:blip r:embed="rId67" cstate="print"/>
          <a:stretch>
            <a:fillRect/>
          </a:stretch>
        </p:blipFill>
        <p:spPr>
          <a:xfrm>
            <a:off x="6248400" y="1828800"/>
            <a:ext cx="152400" cy="152400"/>
          </a:xfrm>
          <a:prstGeom prst="rect">
            <a:avLst/>
          </a:prstGeom>
        </p:spPr>
      </p:pic>
      <p:pic>
        <p:nvPicPr>
          <p:cNvPr id="70" name="Picture 69" descr="Image_2D_0086_0524.png"/>
          <p:cNvPicPr>
            <a:picLocks noChangeAspect="1"/>
          </p:cNvPicPr>
          <p:nvPr/>
        </p:nvPicPr>
        <p:blipFill>
          <a:blip r:embed="rId68" cstate="print"/>
          <a:stretch>
            <a:fillRect/>
          </a:stretch>
        </p:blipFill>
        <p:spPr>
          <a:xfrm>
            <a:off x="5867400" y="2667000"/>
            <a:ext cx="152400" cy="152400"/>
          </a:xfrm>
          <a:prstGeom prst="rect">
            <a:avLst/>
          </a:prstGeom>
        </p:spPr>
      </p:pic>
      <p:pic>
        <p:nvPicPr>
          <p:cNvPr id="72" name="Picture 71" descr="Image_2D_0088_0526.png"/>
          <p:cNvPicPr>
            <a:picLocks noChangeAspect="1"/>
          </p:cNvPicPr>
          <p:nvPr/>
        </p:nvPicPr>
        <p:blipFill>
          <a:blip r:embed="rId69" cstate="print"/>
          <a:stretch>
            <a:fillRect/>
          </a:stretch>
        </p:blipFill>
        <p:spPr>
          <a:xfrm>
            <a:off x="5715000" y="2286000"/>
            <a:ext cx="152400" cy="152400"/>
          </a:xfrm>
          <a:prstGeom prst="rect">
            <a:avLst/>
          </a:prstGeom>
        </p:spPr>
      </p:pic>
      <p:pic>
        <p:nvPicPr>
          <p:cNvPr id="73" name="Picture 72" descr="Image_2D_0089_0527.png"/>
          <p:cNvPicPr>
            <a:picLocks noChangeAspect="1"/>
          </p:cNvPicPr>
          <p:nvPr/>
        </p:nvPicPr>
        <p:blipFill>
          <a:blip r:embed="rId70" cstate="print"/>
          <a:stretch>
            <a:fillRect/>
          </a:stretch>
        </p:blipFill>
        <p:spPr>
          <a:xfrm>
            <a:off x="6019800" y="2819400"/>
            <a:ext cx="152400" cy="152400"/>
          </a:xfrm>
          <a:prstGeom prst="rect">
            <a:avLst/>
          </a:prstGeom>
        </p:spPr>
      </p:pic>
      <p:pic>
        <p:nvPicPr>
          <p:cNvPr id="74" name="Picture 73" descr="Image_2D_0090_0528.png"/>
          <p:cNvPicPr>
            <a:picLocks noChangeAspect="1"/>
          </p:cNvPicPr>
          <p:nvPr/>
        </p:nvPicPr>
        <p:blipFill>
          <a:blip r:embed="rId71" cstate="print"/>
          <a:stretch>
            <a:fillRect/>
          </a:stretch>
        </p:blipFill>
        <p:spPr>
          <a:xfrm>
            <a:off x="5867400" y="2971800"/>
            <a:ext cx="152400" cy="152400"/>
          </a:xfrm>
          <a:prstGeom prst="rect">
            <a:avLst/>
          </a:prstGeom>
        </p:spPr>
      </p:pic>
      <p:pic>
        <p:nvPicPr>
          <p:cNvPr id="75" name="Picture 74" descr="Image_2D_0091_0529.png"/>
          <p:cNvPicPr>
            <a:picLocks noChangeAspect="1"/>
          </p:cNvPicPr>
          <p:nvPr/>
        </p:nvPicPr>
        <p:blipFill>
          <a:blip r:embed="rId72" cstate="print"/>
          <a:stretch>
            <a:fillRect/>
          </a:stretch>
        </p:blipFill>
        <p:spPr>
          <a:xfrm>
            <a:off x="5715000" y="2819400"/>
            <a:ext cx="152400" cy="152400"/>
          </a:xfrm>
          <a:prstGeom prst="rect">
            <a:avLst/>
          </a:prstGeom>
        </p:spPr>
      </p:pic>
      <p:pic>
        <p:nvPicPr>
          <p:cNvPr id="76" name="Picture 75" descr="Image_2D_0092_0530.png"/>
          <p:cNvPicPr>
            <a:picLocks noChangeAspect="1"/>
          </p:cNvPicPr>
          <p:nvPr/>
        </p:nvPicPr>
        <p:blipFill>
          <a:blip r:embed="rId73" cstate="print"/>
          <a:stretch>
            <a:fillRect/>
          </a:stretch>
        </p:blipFill>
        <p:spPr>
          <a:xfrm>
            <a:off x="6096000" y="1676400"/>
            <a:ext cx="152400" cy="152400"/>
          </a:xfrm>
          <a:prstGeom prst="rect">
            <a:avLst/>
          </a:prstGeom>
        </p:spPr>
      </p:pic>
      <p:pic>
        <p:nvPicPr>
          <p:cNvPr id="77" name="Picture 76" descr="Image_2D_0093_0531.png"/>
          <p:cNvPicPr>
            <a:picLocks noChangeAspect="1"/>
          </p:cNvPicPr>
          <p:nvPr/>
        </p:nvPicPr>
        <p:blipFill>
          <a:blip r:embed="rId74" cstate="print"/>
          <a:stretch>
            <a:fillRect/>
          </a:stretch>
        </p:blipFill>
        <p:spPr>
          <a:xfrm>
            <a:off x="5715000" y="2667000"/>
            <a:ext cx="152400" cy="152400"/>
          </a:xfrm>
          <a:prstGeom prst="rect">
            <a:avLst/>
          </a:prstGeom>
        </p:spPr>
      </p:pic>
      <p:pic>
        <p:nvPicPr>
          <p:cNvPr id="78" name="Picture 77" descr="Image_2D_0094_0532.png"/>
          <p:cNvPicPr>
            <a:picLocks noChangeAspect="1"/>
          </p:cNvPicPr>
          <p:nvPr/>
        </p:nvPicPr>
        <p:blipFill>
          <a:blip r:embed="rId75" cstate="print"/>
          <a:stretch>
            <a:fillRect/>
          </a:stretch>
        </p:blipFill>
        <p:spPr>
          <a:xfrm>
            <a:off x="6019800" y="2667000"/>
            <a:ext cx="152400" cy="152400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>
          <a:xfrm>
            <a:off x="5486400" y="1752600"/>
            <a:ext cx="304800" cy="304800"/>
            <a:chOff x="5486400" y="1752600"/>
            <a:chExt cx="304800" cy="304800"/>
          </a:xfrm>
        </p:grpSpPr>
        <p:pic>
          <p:nvPicPr>
            <p:cNvPr id="69" name="Picture 68" descr="Image_2D_0085_0523.png"/>
            <p:cNvPicPr>
              <a:picLocks noChangeAspect="1"/>
            </p:cNvPicPr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486400" y="1905000"/>
              <a:ext cx="152400" cy="152400"/>
            </a:xfrm>
            <a:prstGeom prst="rect">
              <a:avLst/>
            </a:prstGeom>
          </p:spPr>
        </p:pic>
        <p:pic>
          <p:nvPicPr>
            <p:cNvPr id="71" name="Picture 70" descr="Image_2D_0087_0525.png"/>
            <p:cNvPicPr>
              <a:picLocks noChangeAspect="1"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638800" y="1905000"/>
              <a:ext cx="152400" cy="152400"/>
            </a:xfrm>
            <a:prstGeom prst="rect">
              <a:avLst/>
            </a:prstGeom>
          </p:spPr>
        </p:pic>
        <p:pic>
          <p:nvPicPr>
            <p:cNvPr id="79" name="Picture 78" descr="Image_2D_0095_0533.png"/>
            <p:cNvPicPr>
              <a:picLocks noChangeAspect="1"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486400" y="1752600"/>
              <a:ext cx="152400" cy="152400"/>
            </a:xfrm>
            <a:prstGeom prst="rect">
              <a:avLst/>
            </a:prstGeom>
          </p:spPr>
        </p:pic>
        <p:pic>
          <p:nvPicPr>
            <p:cNvPr id="80" name="Picture 79" descr="Image_2D_0096_0534.png"/>
            <p:cNvPicPr>
              <a:picLocks noChangeAspect="1"/>
            </p:cNvPicPr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638800" y="1752600"/>
              <a:ext cx="152400" cy="152400"/>
            </a:xfrm>
            <a:prstGeom prst="rect">
              <a:avLst/>
            </a:prstGeom>
          </p:spPr>
        </p:pic>
      </p:grpSp>
      <p:pic>
        <p:nvPicPr>
          <p:cNvPr id="81" name="Picture 80" descr="Image_2D_0097_0535.png"/>
          <p:cNvPicPr>
            <a:picLocks noChangeAspect="1"/>
          </p:cNvPicPr>
          <p:nvPr/>
        </p:nvPicPr>
        <p:blipFill>
          <a:blip r:embed="rId80" cstate="print"/>
          <a:stretch>
            <a:fillRect/>
          </a:stretch>
        </p:blipFill>
        <p:spPr>
          <a:xfrm>
            <a:off x="6019800" y="2286000"/>
            <a:ext cx="152400" cy="152400"/>
          </a:xfrm>
          <a:prstGeom prst="rect">
            <a:avLst/>
          </a:prstGeom>
        </p:spPr>
      </p:pic>
      <p:pic>
        <p:nvPicPr>
          <p:cNvPr id="82" name="Picture 81" descr="Image_2D_0098_0539.png"/>
          <p:cNvPicPr>
            <a:picLocks noChangeAspect="1"/>
          </p:cNvPicPr>
          <p:nvPr/>
        </p:nvPicPr>
        <p:blipFill>
          <a:blip r:embed="rId81" cstate="print"/>
          <a:stretch>
            <a:fillRect/>
          </a:stretch>
        </p:blipFill>
        <p:spPr>
          <a:xfrm>
            <a:off x="6705600" y="2971800"/>
            <a:ext cx="152400" cy="152400"/>
          </a:xfrm>
          <a:prstGeom prst="rect">
            <a:avLst/>
          </a:prstGeom>
        </p:spPr>
      </p:pic>
      <p:pic>
        <p:nvPicPr>
          <p:cNvPr id="83" name="Picture 82" descr="Image_2D_0099_0540.png"/>
          <p:cNvPicPr>
            <a:picLocks noChangeAspect="1"/>
          </p:cNvPicPr>
          <p:nvPr/>
        </p:nvPicPr>
        <p:blipFill>
          <a:blip r:embed="rId82" cstate="print"/>
          <a:stretch>
            <a:fillRect/>
          </a:stretch>
        </p:blipFill>
        <p:spPr>
          <a:xfrm>
            <a:off x="6858000" y="2971800"/>
            <a:ext cx="152400" cy="15240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438400" y="38100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</a:p>
          <a:p>
            <a:r>
              <a:rPr lang="en-US" dirty="0" smtClean="0"/>
              <a:t>23</a:t>
            </a:r>
          </a:p>
          <a:p>
            <a:r>
              <a:rPr lang="en-US" dirty="0" smtClean="0"/>
              <a:t>12</a:t>
            </a:r>
          </a:p>
          <a:p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876800" y="3429000"/>
            <a:ext cx="793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Order: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</a:p>
        </p:txBody>
      </p:sp>
      <p:pic>
        <p:nvPicPr>
          <p:cNvPr id="86" name="Picture 85" descr="Image_2D_0010_0575.png"/>
          <p:cNvPicPr>
            <a:picLocks noChangeAspect="1"/>
          </p:cNvPicPr>
          <p:nvPr/>
        </p:nvPicPr>
        <p:blipFill>
          <a:blip r:embed="rId83" cstate="print"/>
          <a:stretch>
            <a:fillRect/>
          </a:stretch>
        </p:blipFill>
        <p:spPr>
          <a:xfrm>
            <a:off x="4724400" y="3810000"/>
            <a:ext cx="152400" cy="152400"/>
          </a:xfrm>
          <a:prstGeom prst="rect">
            <a:avLst/>
          </a:prstGeom>
        </p:spPr>
      </p:pic>
      <p:pic>
        <p:nvPicPr>
          <p:cNvPr id="87" name="Picture 86" descr="Image_2D_0036_0608.png"/>
          <p:cNvPicPr>
            <a:picLocks noChangeAspect="1"/>
          </p:cNvPicPr>
          <p:nvPr/>
        </p:nvPicPr>
        <p:blipFill>
          <a:blip r:embed="rId84" cstate="print"/>
          <a:stretch>
            <a:fillRect/>
          </a:stretch>
        </p:blipFill>
        <p:spPr>
          <a:xfrm>
            <a:off x="4724400" y="4114800"/>
            <a:ext cx="152400" cy="152400"/>
          </a:xfrm>
          <a:prstGeom prst="rect">
            <a:avLst/>
          </a:prstGeom>
        </p:spPr>
      </p:pic>
      <p:pic>
        <p:nvPicPr>
          <p:cNvPr id="88" name="Picture 87" descr="Image_2D_0061_0657.png"/>
          <p:cNvPicPr>
            <a:picLocks noChangeAspect="1"/>
          </p:cNvPicPr>
          <p:nvPr/>
        </p:nvPicPr>
        <p:blipFill>
          <a:blip r:embed="rId85" cstate="print"/>
          <a:stretch>
            <a:fillRect/>
          </a:stretch>
        </p:blipFill>
        <p:spPr>
          <a:xfrm>
            <a:off x="4724400" y="4419600"/>
            <a:ext cx="152400" cy="152400"/>
          </a:xfrm>
          <a:prstGeom prst="rect">
            <a:avLst/>
          </a:prstGeom>
        </p:spPr>
      </p:pic>
      <p:pic>
        <p:nvPicPr>
          <p:cNvPr id="89" name="Picture 88" descr="Image_2D_0070_0678.png"/>
          <p:cNvPicPr>
            <a:picLocks noChangeAspect="1"/>
          </p:cNvPicPr>
          <p:nvPr/>
        </p:nvPicPr>
        <p:blipFill>
          <a:blip r:embed="rId86" cstate="print"/>
          <a:stretch>
            <a:fillRect/>
          </a:stretch>
        </p:blipFill>
        <p:spPr>
          <a:xfrm>
            <a:off x="4724400" y="464820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_2D_0004_00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752600"/>
            <a:ext cx="152400" cy="152400"/>
          </a:xfrm>
          <a:prstGeom prst="rect">
            <a:avLst/>
          </a:prstGeom>
        </p:spPr>
      </p:pic>
      <p:pic>
        <p:nvPicPr>
          <p:cNvPr id="3" name="Picture 2" descr="Image_2D_0005_00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752600"/>
            <a:ext cx="152400" cy="152400"/>
          </a:xfrm>
          <a:prstGeom prst="rect">
            <a:avLst/>
          </a:prstGeom>
        </p:spPr>
      </p:pic>
      <p:pic>
        <p:nvPicPr>
          <p:cNvPr id="4" name="Picture 3" descr="Image_2D_0007_000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" y="3505200"/>
            <a:ext cx="152400" cy="152400"/>
          </a:xfrm>
          <a:prstGeom prst="rect">
            <a:avLst/>
          </a:prstGeom>
        </p:spPr>
      </p:pic>
      <p:pic>
        <p:nvPicPr>
          <p:cNvPr id="5" name="Picture 4" descr="Image_2D_0009_001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3505200"/>
            <a:ext cx="152400" cy="152400"/>
          </a:xfrm>
          <a:prstGeom prst="rect">
            <a:avLst/>
          </a:prstGeom>
        </p:spPr>
      </p:pic>
      <p:pic>
        <p:nvPicPr>
          <p:cNvPr id="6" name="Picture 5" descr="Image_2D_0010_001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400" y="1752600"/>
            <a:ext cx="152400" cy="152400"/>
          </a:xfrm>
          <a:prstGeom prst="rect">
            <a:avLst/>
          </a:prstGeom>
        </p:spPr>
      </p:pic>
      <p:pic>
        <p:nvPicPr>
          <p:cNvPr id="7" name="Picture 6" descr="Image_2D_0011_00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" y="2590800"/>
            <a:ext cx="152400" cy="152400"/>
          </a:xfrm>
          <a:prstGeom prst="rect">
            <a:avLst/>
          </a:prstGeom>
        </p:spPr>
      </p:pic>
      <p:pic>
        <p:nvPicPr>
          <p:cNvPr id="8" name="Picture 7" descr="Image_2D_0013_0014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4800" y="2590800"/>
            <a:ext cx="152400" cy="152400"/>
          </a:xfrm>
          <a:prstGeom prst="rect">
            <a:avLst/>
          </a:prstGeom>
        </p:spPr>
      </p:pic>
      <p:pic>
        <p:nvPicPr>
          <p:cNvPr id="9" name="Picture 8" descr="Image_2D_0016_001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7200" y="2133600"/>
            <a:ext cx="152400" cy="152400"/>
          </a:xfrm>
          <a:prstGeom prst="rect">
            <a:avLst/>
          </a:prstGeom>
        </p:spPr>
      </p:pic>
      <p:pic>
        <p:nvPicPr>
          <p:cNvPr id="10" name="Picture 9" descr="Image_2D_0017_0018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4800" y="2133600"/>
            <a:ext cx="152400" cy="152400"/>
          </a:xfrm>
          <a:prstGeom prst="rect">
            <a:avLst/>
          </a:prstGeom>
        </p:spPr>
      </p:pic>
      <p:pic>
        <p:nvPicPr>
          <p:cNvPr id="11" name="Picture 10" descr="Image_2D_0018_0019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7200" y="2286000"/>
            <a:ext cx="152400" cy="152400"/>
          </a:xfrm>
          <a:prstGeom prst="rect">
            <a:avLst/>
          </a:prstGeom>
        </p:spPr>
      </p:pic>
      <p:pic>
        <p:nvPicPr>
          <p:cNvPr id="12" name="Picture 11" descr="Image_2D_0019_0020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4800" y="2286000"/>
            <a:ext cx="152400" cy="152400"/>
          </a:xfrm>
          <a:prstGeom prst="rect">
            <a:avLst/>
          </a:prstGeom>
        </p:spPr>
      </p:pic>
      <p:pic>
        <p:nvPicPr>
          <p:cNvPr id="13" name="Picture 12" descr="Image_2D_0021_002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7200" y="3657600"/>
            <a:ext cx="152400" cy="152400"/>
          </a:xfrm>
          <a:prstGeom prst="rect">
            <a:avLst/>
          </a:prstGeom>
        </p:spPr>
      </p:pic>
      <p:pic>
        <p:nvPicPr>
          <p:cNvPr id="14" name="Picture 13" descr="Image_2D_0023_0024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4800" y="3657600"/>
            <a:ext cx="152400" cy="152400"/>
          </a:xfrm>
          <a:prstGeom prst="rect">
            <a:avLst/>
          </a:prstGeom>
        </p:spPr>
      </p:pic>
      <p:pic>
        <p:nvPicPr>
          <p:cNvPr id="15" name="Picture 14" descr="Image_2D_0025_0026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52400" y="1905000"/>
            <a:ext cx="152400" cy="152400"/>
          </a:xfrm>
          <a:prstGeom prst="rect">
            <a:avLst/>
          </a:prstGeom>
        </p:spPr>
      </p:pic>
      <p:pic>
        <p:nvPicPr>
          <p:cNvPr id="16" name="Picture 15" descr="Image_2D_0027_0028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04800" y="1905000"/>
            <a:ext cx="152400" cy="152400"/>
          </a:xfrm>
          <a:prstGeom prst="rect">
            <a:avLst/>
          </a:prstGeom>
        </p:spPr>
      </p:pic>
      <p:pic>
        <p:nvPicPr>
          <p:cNvPr id="17" name="Picture 16" descr="Image_2D_0028_0029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09600" y="1905000"/>
            <a:ext cx="152400" cy="152400"/>
          </a:xfrm>
          <a:prstGeom prst="rect">
            <a:avLst/>
          </a:prstGeom>
        </p:spPr>
      </p:pic>
      <p:pic>
        <p:nvPicPr>
          <p:cNvPr id="18" name="Picture 17" descr="Image_2D_0029_0030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1000" y="2819400"/>
            <a:ext cx="152400" cy="152400"/>
          </a:xfrm>
          <a:prstGeom prst="rect">
            <a:avLst/>
          </a:prstGeom>
        </p:spPr>
      </p:pic>
      <p:pic>
        <p:nvPicPr>
          <p:cNvPr id="19" name="Picture 18" descr="Image_2D_0030_0031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7200" y="3886200"/>
            <a:ext cx="152400" cy="152400"/>
          </a:xfrm>
          <a:prstGeom prst="rect">
            <a:avLst/>
          </a:prstGeom>
        </p:spPr>
      </p:pic>
      <p:pic>
        <p:nvPicPr>
          <p:cNvPr id="20" name="Picture 19" descr="Image_2D_0031_0032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7200" y="1752600"/>
            <a:ext cx="152400" cy="152400"/>
          </a:xfrm>
          <a:prstGeom prst="rect">
            <a:avLst/>
          </a:prstGeom>
        </p:spPr>
      </p:pic>
      <p:pic>
        <p:nvPicPr>
          <p:cNvPr id="21" name="Picture 20" descr="Image_2D_0032_0033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04800" y="3886200"/>
            <a:ext cx="152400" cy="152400"/>
          </a:xfrm>
          <a:prstGeom prst="rect">
            <a:avLst/>
          </a:prstGeom>
        </p:spPr>
      </p:pic>
      <p:pic>
        <p:nvPicPr>
          <p:cNvPr id="22" name="Picture 21" descr="Image_2D_0033_0034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57200" y="4267200"/>
            <a:ext cx="152400" cy="152400"/>
          </a:xfrm>
          <a:prstGeom prst="rect">
            <a:avLst/>
          </a:prstGeom>
        </p:spPr>
      </p:pic>
      <p:pic>
        <p:nvPicPr>
          <p:cNvPr id="23" name="Picture 22" descr="Image_2D_0034_0035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04800" y="4267200"/>
            <a:ext cx="152400" cy="152400"/>
          </a:xfrm>
          <a:prstGeom prst="rect">
            <a:avLst/>
          </a:prstGeom>
        </p:spPr>
      </p:pic>
      <p:pic>
        <p:nvPicPr>
          <p:cNvPr id="24" name="Picture 23" descr="Image_2D_0035_0036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81000" y="2971800"/>
            <a:ext cx="152400" cy="152400"/>
          </a:xfrm>
          <a:prstGeom prst="rect">
            <a:avLst/>
          </a:prstGeom>
        </p:spPr>
      </p:pic>
      <p:pic>
        <p:nvPicPr>
          <p:cNvPr id="25" name="Picture 24" descr="Image_2D_0037_0038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81000" y="3124200"/>
            <a:ext cx="152400" cy="152400"/>
          </a:xfrm>
          <a:prstGeom prst="rect">
            <a:avLst/>
          </a:prstGeom>
        </p:spPr>
      </p:pic>
      <p:pic>
        <p:nvPicPr>
          <p:cNvPr id="26" name="Picture 25" descr="Image_2D_0038_0039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57200" y="4648200"/>
            <a:ext cx="152400" cy="152400"/>
          </a:xfrm>
          <a:prstGeom prst="rect">
            <a:avLst/>
          </a:prstGeom>
        </p:spPr>
      </p:pic>
      <p:pic>
        <p:nvPicPr>
          <p:cNvPr id="27" name="Picture 26" descr="Image_2D_0039_0040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04800" y="4648200"/>
            <a:ext cx="152400" cy="152400"/>
          </a:xfrm>
          <a:prstGeom prst="rect">
            <a:avLst/>
          </a:prstGeom>
        </p:spPr>
      </p:pic>
      <p:pic>
        <p:nvPicPr>
          <p:cNvPr id="28" name="Picture 27" descr="Image_2D_0041_0042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57200" y="2438400"/>
            <a:ext cx="152400" cy="152400"/>
          </a:xfrm>
          <a:prstGeom prst="rect">
            <a:avLst/>
          </a:prstGeom>
        </p:spPr>
      </p:pic>
      <p:pic>
        <p:nvPicPr>
          <p:cNvPr id="29" name="Picture 28" descr="Image_2D_0042_0043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04800" y="2438400"/>
            <a:ext cx="152400" cy="152400"/>
          </a:xfrm>
          <a:prstGeom prst="rect">
            <a:avLst/>
          </a:prstGeom>
        </p:spPr>
      </p:pic>
      <p:pic>
        <p:nvPicPr>
          <p:cNvPr id="30" name="Picture 29" descr="Image_2D_0043_0044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81000" y="3276600"/>
            <a:ext cx="152400" cy="152400"/>
          </a:xfrm>
          <a:prstGeom prst="rect">
            <a:avLst/>
          </a:prstGeom>
        </p:spPr>
      </p:pic>
      <p:pic>
        <p:nvPicPr>
          <p:cNvPr id="31" name="Picture 30" descr="Image_2D_0044_0045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57200" y="4800600"/>
            <a:ext cx="152400" cy="152400"/>
          </a:xfrm>
          <a:prstGeom prst="rect">
            <a:avLst/>
          </a:prstGeom>
        </p:spPr>
      </p:pic>
      <p:pic>
        <p:nvPicPr>
          <p:cNvPr id="32" name="Picture 31" descr="Image_2D_0045_0046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04800" y="4800600"/>
            <a:ext cx="152400" cy="152400"/>
          </a:xfrm>
          <a:prstGeom prst="rect">
            <a:avLst/>
          </a:prstGeom>
        </p:spPr>
      </p:pic>
      <p:pic>
        <p:nvPicPr>
          <p:cNvPr id="33" name="Picture 32" descr="Image_2D_0046_0047.png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57200" y="4038600"/>
            <a:ext cx="152400" cy="152400"/>
          </a:xfrm>
          <a:prstGeom prst="rect">
            <a:avLst/>
          </a:prstGeom>
        </p:spPr>
      </p:pic>
      <p:pic>
        <p:nvPicPr>
          <p:cNvPr id="34" name="Picture 33" descr="Image_2D_0047_0048.png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457200" y="1905000"/>
            <a:ext cx="152400" cy="152400"/>
          </a:xfrm>
          <a:prstGeom prst="rect">
            <a:avLst/>
          </a:prstGeom>
        </p:spPr>
      </p:pic>
      <p:pic>
        <p:nvPicPr>
          <p:cNvPr id="35" name="Picture 34" descr="Image_2D_0048_0049.png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04800" y="4038600"/>
            <a:ext cx="152400" cy="152400"/>
          </a:xfrm>
          <a:prstGeom prst="rect">
            <a:avLst/>
          </a:prstGeom>
        </p:spPr>
      </p:pic>
      <p:pic>
        <p:nvPicPr>
          <p:cNvPr id="36" name="Picture 35" descr="Image_2D_0049_0050.pn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57200" y="4419600"/>
            <a:ext cx="152400" cy="152400"/>
          </a:xfrm>
          <a:prstGeom prst="rect">
            <a:avLst/>
          </a:prstGeom>
        </p:spPr>
      </p:pic>
      <p:pic>
        <p:nvPicPr>
          <p:cNvPr id="37" name="Picture 36" descr="Image_2D_0050_0051.pn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04800" y="4419600"/>
            <a:ext cx="152400" cy="15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18241</TotalTime>
  <Words>20</Words>
  <Application>Microsoft Office PowerPoint</Application>
  <PresentationFormat>On-screen Show (4:3)</PresentationFormat>
  <Paragraphs>19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Tyler</dc:creator>
  <cp:lastModifiedBy>Tyler</cp:lastModifiedBy>
  <cp:revision>591</cp:revision>
  <dcterms:created xsi:type="dcterms:W3CDTF">2013-05-04T05:11:43Z</dcterms:created>
  <dcterms:modified xsi:type="dcterms:W3CDTF">2014-03-26T21:03:21Z</dcterms:modified>
</cp:coreProperties>
</file>