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0" d="100"/>
          <a:sy n="250" d="100"/>
        </p:scale>
        <p:origin x="8136" y="7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4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8E26-DCEE-450F-B7CF-9A4D47EBA2CF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A627-6D2D-44E5-B4C3-C276173A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953000" y="2901951"/>
            <a:ext cx="2971800" cy="31178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05200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57600"/>
            <a:ext cx="152400" cy="1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86200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318000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38600"/>
            <a:ext cx="15240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4311650"/>
            <a:ext cx="1524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4616450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5022850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03850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0" y="4343400"/>
            <a:ext cx="152400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0" y="3867150"/>
            <a:ext cx="304800" cy="3048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397500" y="4305300"/>
            <a:ext cx="228600" cy="152400"/>
            <a:chOff x="5397500" y="4305300"/>
            <a:chExt cx="228600" cy="1524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500" y="4305300"/>
              <a:ext cx="152400" cy="152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00" y="4305300"/>
              <a:ext cx="76200" cy="15240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4654550"/>
            <a:ext cx="152400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4959350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397500"/>
            <a:ext cx="304800" cy="304800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203324" y="31750"/>
            <a:ext cx="590550" cy="641350"/>
            <a:chOff x="2076450" y="2552700"/>
            <a:chExt cx="590550" cy="6413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5527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76450" y="288925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700" y="28194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203324" y="673100"/>
            <a:ext cx="609600" cy="628650"/>
            <a:chOff x="2667001" y="3333749"/>
            <a:chExt cx="609600" cy="628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1" y="3333749"/>
              <a:ext cx="304800" cy="304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67001" y="3657599"/>
              <a:ext cx="304800" cy="3048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1" y="3575049"/>
              <a:ext cx="152400" cy="1524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03326" y="1358899"/>
            <a:ext cx="609599" cy="609600"/>
            <a:chOff x="2895601" y="3810000"/>
            <a:chExt cx="609599" cy="6096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3810000"/>
              <a:ext cx="304800" cy="3048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95601" y="4114800"/>
              <a:ext cx="304800" cy="3048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051300"/>
              <a:ext cx="152400" cy="152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127125" y="1968500"/>
            <a:ext cx="609600" cy="609600"/>
            <a:chOff x="3810000" y="3365500"/>
            <a:chExt cx="609600" cy="60960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3365500"/>
              <a:ext cx="304800" cy="3048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10000" y="3670300"/>
              <a:ext cx="304800" cy="304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3581400"/>
              <a:ext cx="152400" cy="152400"/>
            </a:xfrm>
            <a:prstGeom prst="rect">
              <a:avLst/>
            </a:prstGeom>
          </p:spPr>
        </p:pic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27" y="2552700"/>
            <a:ext cx="152400" cy="152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86" y="2816225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7" y="3304972"/>
            <a:ext cx="304800" cy="3048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84356" y="3612185"/>
            <a:ext cx="457200" cy="533400"/>
            <a:chOff x="3048000" y="4191000"/>
            <a:chExt cx="457200" cy="53340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279900"/>
              <a:ext cx="304800" cy="3048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4191000"/>
              <a:ext cx="152400" cy="1524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4191000"/>
              <a:ext cx="152400" cy="1524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4572000"/>
              <a:ext cx="152400" cy="1524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4546600"/>
              <a:ext cx="152400" cy="15240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038426" y="4103996"/>
            <a:ext cx="457200" cy="431800"/>
            <a:chOff x="2971800" y="4419600"/>
            <a:chExt cx="457200" cy="431800"/>
          </a:xfrm>
        </p:grpSpPr>
        <p:grpSp>
          <p:nvGrpSpPr>
            <p:cNvPr id="48" name="Group 47"/>
            <p:cNvGrpSpPr/>
            <p:nvPr/>
          </p:nvGrpSpPr>
          <p:grpSpPr>
            <a:xfrm>
              <a:off x="3048000" y="4546600"/>
              <a:ext cx="228600" cy="152400"/>
              <a:chOff x="5397500" y="4305300"/>
              <a:chExt cx="228600" cy="15240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500" y="4305300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9900" y="4305300"/>
                <a:ext cx="76200" cy="152400"/>
              </a:xfrm>
              <a:prstGeom prst="rect">
                <a:avLst/>
              </a:prstGeom>
            </p:spPr>
          </p:pic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419600"/>
              <a:ext cx="152400" cy="1524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4546600"/>
              <a:ext cx="152400" cy="1524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900" y="4699000"/>
              <a:ext cx="152400" cy="1524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4546600"/>
              <a:ext cx="152400" cy="1524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1055183" y="4533900"/>
            <a:ext cx="381000" cy="304800"/>
            <a:chOff x="1295400" y="4953000"/>
            <a:chExt cx="381000" cy="304800"/>
          </a:xfrm>
        </p:grpSpPr>
        <p:grpSp>
          <p:nvGrpSpPr>
            <p:cNvPr id="56" name="Group 55"/>
            <p:cNvGrpSpPr/>
            <p:nvPr/>
          </p:nvGrpSpPr>
          <p:grpSpPr>
            <a:xfrm rot="10800000">
              <a:off x="1390650" y="5010150"/>
              <a:ext cx="228600" cy="152400"/>
              <a:chOff x="5397500" y="4305300"/>
              <a:chExt cx="228600" cy="15240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500" y="4305300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9900" y="4305300"/>
                <a:ext cx="76200" cy="152400"/>
              </a:xfrm>
              <a:prstGeom prst="rect">
                <a:avLst/>
              </a:prstGeom>
            </p:spPr>
          </p:pic>
        </p:grp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4953000"/>
              <a:ext cx="152400" cy="1524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953000"/>
              <a:ext cx="152400" cy="1524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105400"/>
              <a:ext cx="152400" cy="1524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5105400"/>
              <a:ext cx="152400" cy="152400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1109196" y="4870450"/>
            <a:ext cx="304800" cy="304800"/>
            <a:chOff x="3276600" y="4724400"/>
            <a:chExt cx="304800" cy="304800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4787900"/>
              <a:ext cx="152400" cy="1524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4724400"/>
              <a:ext cx="152400" cy="1524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4800600"/>
              <a:ext cx="152400" cy="1524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4876800"/>
              <a:ext cx="152400" cy="1524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4800600"/>
              <a:ext cx="152400" cy="152400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142186" y="5191125"/>
            <a:ext cx="304800" cy="273050"/>
            <a:chOff x="3048000" y="4375150"/>
            <a:chExt cx="304800" cy="2730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381500"/>
              <a:ext cx="152400" cy="1524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4375150"/>
              <a:ext cx="152400" cy="1524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495800"/>
              <a:ext cx="152400" cy="1524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4495800"/>
              <a:ext cx="152400" cy="1524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1127124" y="5457232"/>
            <a:ext cx="304800" cy="304800"/>
            <a:chOff x="2971800" y="4876800"/>
            <a:chExt cx="304800" cy="3048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4959350"/>
              <a:ext cx="152400" cy="1524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5029200"/>
              <a:ext cx="152400" cy="1524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876800"/>
              <a:ext cx="152400" cy="1524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5029200"/>
              <a:ext cx="152400" cy="1524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4876800"/>
              <a:ext cx="152400" cy="152400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6" y="5777162"/>
            <a:ext cx="304800" cy="30480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1698624" y="5711190"/>
            <a:ext cx="533400" cy="558800"/>
            <a:chOff x="3048000" y="5537200"/>
            <a:chExt cx="533400" cy="55880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76600" y="5791200"/>
              <a:ext cx="304800" cy="304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48000" y="5791200"/>
              <a:ext cx="304800" cy="3048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48000" y="5549900"/>
              <a:ext cx="304800" cy="304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5537200"/>
              <a:ext cx="304800" cy="3048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467100" y="5427285"/>
            <a:ext cx="838200" cy="838200"/>
            <a:chOff x="2228851" y="3333750"/>
            <a:chExt cx="838200" cy="838200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62251" y="3867150"/>
              <a:ext cx="304800" cy="3048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28852" y="3867150"/>
              <a:ext cx="304800" cy="3048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228851" y="3333750"/>
              <a:ext cx="304800" cy="3048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251" y="3333750"/>
              <a:ext cx="304800" cy="3048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2448711" y="5556250"/>
            <a:ext cx="685800" cy="685800"/>
            <a:chOff x="2381251" y="2400301"/>
            <a:chExt cx="685800" cy="68580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62251" y="2781301"/>
              <a:ext cx="304800" cy="30480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1252" y="2781301"/>
              <a:ext cx="304800" cy="3048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81251" y="2400301"/>
              <a:ext cx="304800" cy="3048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251" y="2400301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31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0" y="3429000"/>
            <a:ext cx="590550" cy="641350"/>
            <a:chOff x="2076450" y="2552700"/>
            <a:chExt cx="590550" cy="6413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5527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76450" y="288925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700" y="28194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768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2000" y="3429000"/>
            <a:ext cx="609600" cy="628650"/>
            <a:chOff x="2667001" y="3333749"/>
            <a:chExt cx="609600" cy="6286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1" y="3333749"/>
              <a:ext cx="304800" cy="304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67001" y="3657599"/>
              <a:ext cx="304800" cy="3048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1" y="3575049"/>
              <a:ext cx="15240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20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4572000" y="3429000"/>
            <a:ext cx="609599" cy="609600"/>
            <a:chOff x="2895601" y="3810000"/>
            <a:chExt cx="609599" cy="609600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3810000"/>
              <a:ext cx="304800" cy="30480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95601" y="4114800"/>
              <a:ext cx="304800" cy="304800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051300"/>
              <a:ext cx="15240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3429000"/>
            <a:ext cx="609600" cy="609600"/>
            <a:chOff x="3810000" y="3365500"/>
            <a:chExt cx="609600" cy="609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3365500"/>
              <a:ext cx="304800" cy="304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10000" y="3670300"/>
              <a:ext cx="304800" cy="304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3581400"/>
              <a:ext cx="15240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83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13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6</cp:revision>
  <dcterms:created xsi:type="dcterms:W3CDTF">2013-06-30T03:13:12Z</dcterms:created>
  <dcterms:modified xsi:type="dcterms:W3CDTF">2013-07-05T03:08:47Z</dcterms:modified>
</cp:coreProperties>
</file>