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72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76" r:id="rId17"/>
    <p:sldId id="269" r:id="rId18"/>
    <p:sldId id="270" r:id="rId19"/>
    <p:sldId id="271" r:id="rId20"/>
    <p:sldId id="273" r:id="rId21"/>
    <p:sldId id="274" r:id="rId22"/>
    <p:sldId id="277" r:id="rId23"/>
    <p:sldId id="278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FE515-1DF7-444F-97D1-3E28DAD9E180}" type="datetimeFigureOut">
              <a:rPr lang="de-DE" smtClean="0"/>
              <a:pPr/>
              <a:t>18.12.2010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D90AD-010C-4C61-B8C9-D920A3B3C4C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D90AD-010C-4C61-B8C9-D920A3B3C4C0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18D0-3E39-4DF7-8013-161B07BCF524}" type="datetime1">
              <a:rPr lang="de-DE" smtClean="0"/>
              <a:pPr/>
              <a:t>18.12.2010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CDC6-494E-4D9B-9E64-F2B9E324D0AC}" type="datetime1">
              <a:rPr lang="de-DE" smtClean="0"/>
              <a:pPr/>
              <a:t>18.12.2010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D62-88B2-455A-8919-8309613B2386}" type="datetime1">
              <a:rPr lang="de-DE" smtClean="0"/>
              <a:pPr/>
              <a:t>18.12.2010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07288" cy="1143000"/>
          </a:xfrm>
        </p:spPr>
        <p:txBody>
          <a:bodyPr/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/>
          <a:lstStyle/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655F-CE45-4F9E-A902-2FC741C2781C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6F88-F022-4A3D-AB17-532C66F4BB56}" type="datetime1">
              <a:rPr lang="de-DE" smtClean="0"/>
              <a:pPr/>
              <a:t>18.12.2010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5A90-A30B-4039-A11B-CDCD818FE976}" type="datetime1">
              <a:rPr lang="de-DE" smtClean="0"/>
              <a:pPr/>
              <a:t>18.12.2010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2ED7-82F5-415E-BF58-36183EDF6099}" type="datetime1">
              <a:rPr lang="de-DE" smtClean="0"/>
              <a:pPr/>
              <a:t>18.12.2010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E590-C922-4380-812E-EFD97EE1E024}" type="datetime1">
              <a:rPr lang="de-DE" smtClean="0"/>
              <a:pPr/>
              <a:t>18.12.2010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6F10-119F-4CD6-8863-71E9AD82C64C}" type="datetime1">
              <a:rPr lang="de-DE" smtClean="0"/>
              <a:pPr/>
              <a:t>18.12.2010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9C83-D44E-492D-A496-E320B51530B0}" type="datetime1">
              <a:rPr lang="de-DE" smtClean="0"/>
              <a:pPr/>
              <a:t>18.12.2010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23A7-7BEF-4729-847C-BB76467CC319}" type="datetime1">
              <a:rPr lang="de-DE" smtClean="0"/>
              <a:pPr/>
              <a:t>18.12.2010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BE99E6-7269-430A-8A1A-9B5025B14F9F}" type="datetime1">
              <a:rPr lang="de-DE" smtClean="0"/>
              <a:pPr/>
              <a:t>18.12.2010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de-DE" smtClean="0"/>
              <a:t>ORM mit SQLAlchemy</a:t>
            </a:r>
            <a:endParaRPr lang="de-DE" dirty="0" smtClean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A6AFCE-41AE-456E-AC85-B8957BC48AB1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200" b="0" kern="12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ORM mit </a:t>
            </a:r>
            <a:r>
              <a:rPr lang="de-DE" dirty="0" err="1" smtClean="0"/>
              <a:t>SQLAlchemy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Seminararbeit von Adrian Mönnich</a:t>
            </a:r>
          </a:p>
          <a:p>
            <a:endParaRPr lang="de-DE" dirty="0" smtClean="0"/>
          </a:p>
          <a:p>
            <a:r>
              <a:rPr lang="de-DE" dirty="0" smtClean="0"/>
              <a:t>WS 2010/11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Definition (2/3)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repr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__(self):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"&lt;Author(%r, '%s')&gt;"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% (self.id, self.name)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repr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__(self):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"&lt;Book(%r, '%s')&gt;"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% (self.id,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self.title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111A-519C-4F19-9943-07CE3154E04F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Klassische Definition (3/3)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mapper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authors_table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mapper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books_table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properties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={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relationship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backref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books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})</a:t>
            </a:r>
            <a:endParaRPr lang="de-DE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F5BB-A463-4C70-ADF9-271B6E31D8AC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Deklarative Definition (1/2)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declarative_base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metadata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.metadata</a:t>
            </a:r>
            <a:endParaRPr lang="de-DE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__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tablename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__ = 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authors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primary_key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nullable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index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de-DE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__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repr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__(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"&lt;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(%r, '%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s'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)&gt;"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% (self.id, self.name)</a:t>
            </a:r>
            <a:endParaRPr lang="de-DE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A6C9-5B95-41B2-9772-8CAA7BA43872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Deklarative Definition (2/2)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(Base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__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tablename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__ = 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books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primary_key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author_id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'authors.id'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ondelete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'CASCADE'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nullable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title =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nullable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index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relationship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backref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books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de-DE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__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repr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__(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"&lt;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(%r, '%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s'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)&gt;"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% (self.id,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self.title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555B-30D2-40B7-8536-E23C533F7713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Datenbankdefinition –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deklarative Syntax ist intuitiver und daher der klassischen vorzuziehen.</a:t>
            </a:r>
          </a:p>
          <a:p>
            <a:r>
              <a:rPr lang="de-DE" dirty="0" smtClean="0"/>
              <a:t>Die klassische Syntax hat aber trotzdem ihre Daseins-</a:t>
            </a:r>
            <a:r>
              <a:rPr lang="de-DE" dirty="0" err="1" smtClean="0"/>
              <a:t>berechtigung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Für m:n-Beziehungen ist eine Sekundärtabelle notwendig</a:t>
            </a:r>
          </a:p>
          <a:p>
            <a:pPr lvl="1"/>
            <a:r>
              <a:rPr lang="de-DE" dirty="0" smtClean="0"/>
              <a:t>Diese wird nicht auf ein Objekt </a:t>
            </a:r>
            <a:r>
              <a:rPr lang="de-DE" dirty="0" err="1" smtClean="0"/>
              <a:t>gemappt</a:t>
            </a:r>
            <a:endParaRPr lang="de-DE" dirty="0" smtClean="0"/>
          </a:p>
          <a:p>
            <a:pPr lvl="1"/>
            <a:r>
              <a:rPr lang="de-DE" dirty="0" smtClean="0"/>
              <a:t>Daher definiert man diese immer klassisch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E4F2-4A98-4465-B384-256DD307945C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Datenbankverbindung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 eine Verbindung zur Datenbank aufbauen zu können ist eine </a:t>
            </a:r>
            <a:r>
              <a:rPr lang="de-DE" i="1" dirty="0" smtClean="0"/>
              <a:t>Engine</a:t>
            </a:r>
            <a:r>
              <a:rPr lang="de-DE" dirty="0" smtClean="0"/>
              <a:t> notwendig.</a:t>
            </a:r>
          </a:p>
          <a:p>
            <a:r>
              <a:rPr lang="de-DE" dirty="0" smtClean="0"/>
              <a:t>Diese wird mit </a:t>
            </a:r>
            <a:r>
              <a:rPr lang="de-DE" i="1" dirty="0" err="1" smtClean="0"/>
              <a:t>sqlalchemy.create_engine</a:t>
            </a:r>
            <a:r>
              <a:rPr lang="de-DE" i="1" dirty="0" smtClean="0"/>
              <a:t>()</a:t>
            </a:r>
            <a:r>
              <a:rPr lang="de-DE" dirty="0" smtClean="0"/>
              <a:t> erstellt.</a:t>
            </a:r>
          </a:p>
          <a:p>
            <a:r>
              <a:rPr lang="de-DE" dirty="0" smtClean="0"/>
              <a:t>Host, </a:t>
            </a:r>
            <a:r>
              <a:rPr lang="de-DE" dirty="0" err="1" smtClean="0"/>
              <a:t>Username</a:t>
            </a:r>
            <a:r>
              <a:rPr lang="de-DE" dirty="0" smtClean="0"/>
              <a:t>, </a:t>
            </a:r>
            <a:r>
              <a:rPr lang="de-DE" dirty="0" smtClean="0"/>
              <a:t>Passwort, </a:t>
            </a:r>
            <a:r>
              <a:rPr lang="de-DE" dirty="0" smtClean="0"/>
              <a:t>Datenbankname usw. werden als Parameter an </a:t>
            </a:r>
            <a:r>
              <a:rPr lang="de-DE" i="1" dirty="0" err="1" smtClean="0"/>
              <a:t>create_engine</a:t>
            </a:r>
            <a:r>
              <a:rPr lang="de-DE" i="1" dirty="0" smtClean="0"/>
              <a:t>()</a:t>
            </a:r>
            <a:r>
              <a:rPr lang="de-DE" dirty="0" smtClean="0"/>
              <a:t> übergeben.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655F-CE45-4F9E-A902-2FC741C2781C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Metadata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i="1" dirty="0" err="1" smtClean="0"/>
              <a:t>Metadata</a:t>
            </a:r>
            <a:r>
              <a:rPr lang="de-DE" dirty="0" smtClean="0"/>
              <a:t>-Objekt speichert Informationen zu den definierten Tabellen und Relationen.</a:t>
            </a:r>
          </a:p>
          <a:p>
            <a:r>
              <a:rPr lang="de-DE" dirty="0" smtClean="0"/>
              <a:t>Wenn man die klassische Definition benutzt erstellt man das </a:t>
            </a:r>
            <a:r>
              <a:rPr lang="de-DE" dirty="0" err="1" smtClean="0"/>
              <a:t>Metadata</a:t>
            </a:r>
            <a:r>
              <a:rPr lang="de-DE" dirty="0" smtClean="0"/>
              <a:t>-Objekt mit der Funktion </a:t>
            </a:r>
            <a:r>
              <a:rPr lang="de-DE" i="1" dirty="0" err="1" smtClean="0"/>
              <a:t>sqlalchemy.MetaData</a:t>
            </a:r>
            <a:r>
              <a:rPr lang="de-DE" i="1" dirty="0" smtClean="0"/>
              <a:t>()</a:t>
            </a:r>
          </a:p>
          <a:p>
            <a:r>
              <a:rPr lang="de-DE" dirty="0" smtClean="0"/>
              <a:t>Bei der deklarativen Definition wird in der durch </a:t>
            </a:r>
            <a:r>
              <a:rPr lang="de-DE" i="1" dirty="0" err="1" smtClean="0"/>
              <a:t>declarative_base</a:t>
            </a:r>
            <a:r>
              <a:rPr lang="de-DE" i="1" dirty="0" smtClean="0"/>
              <a:t>()</a:t>
            </a:r>
            <a:r>
              <a:rPr lang="de-DE" dirty="0" smtClean="0"/>
              <a:t> erstellten Klasse automatisch ein </a:t>
            </a:r>
            <a:r>
              <a:rPr lang="de-DE" dirty="0" err="1" smtClean="0"/>
              <a:t>Metadata</a:t>
            </a:r>
            <a:r>
              <a:rPr lang="de-DE" dirty="0" smtClean="0"/>
              <a:t>-Objekt im Feld </a:t>
            </a:r>
            <a:r>
              <a:rPr lang="de-DE" i="1" dirty="0" err="1" smtClean="0"/>
              <a:t>metadata</a:t>
            </a:r>
            <a:r>
              <a:rPr lang="de-DE" dirty="0" smtClean="0"/>
              <a:t> erstellt.</a:t>
            </a:r>
            <a:endParaRPr lang="de-DE" i="1" dirty="0" smtClean="0"/>
          </a:p>
          <a:p>
            <a:r>
              <a:rPr lang="de-DE" dirty="0" smtClean="0"/>
              <a:t>Um das </a:t>
            </a:r>
            <a:r>
              <a:rPr lang="de-DE" dirty="0" err="1" smtClean="0"/>
              <a:t>Metadata</a:t>
            </a:r>
            <a:r>
              <a:rPr lang="de-DE" dirty="0" smtClean="0"/>
              <a:t>-Objekt mit einer </a:t>
            </a:r>
            <a:r>
              <a:rPr lang="de-DE" i="1" dirty="0" smtClean="0"/>
              <a:t>Engine</a:t>
            </a:r>
            <a:r>
              <a:rPr lang="de-DE" dirty="0" smtClean="0"/>
              <a:t> zu verbinden, weist man sie dem Feld </a:t>
            </a:r>
            <a:r>
              <a:rPr lang="de-DE" i="1" dirty="0" smtClean="0"/>
              <a:t>bind</a:t>
            </a:r>
            <a:r>
              <a:rPr lang="de-DE" dirty="0" smtClean="0"/>
              <a:t> zu.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655F-CE45-4F9E-A902-2FC741C2781C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Datenbankzugriff – INSERT/DELETE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 ein neues Objekt in die Datenbank einzufügen erstellt man eine Instanz davon und fügt es der </a:t>
            </a:r>
            <a:r>
              <a:rPr lang="de-DE" i="1" dirty="0" smtClean="0"/>
              <a:t>Session</a:t>
            </a:r>
            <a:r>
              <a:rPr lang="de-DE" dirty="0" smtClean="0"/>
              <a:t> mittels </a:t>
            </a:r>
            <a:r>
              <a:rPr lang="de-DE" i="1" dirty="0" err="1" smtClean="0"/>
              <a:t>add</a:t>
            </a:r>
            <a:r>
              <a:rPr lang="de-DE" i="1" dirty="0" smtClean="0"/>
              <a:t>()</a:t>
            </a:r>
            <a:r>
              <a:rPr lang="de-DE" dirty="0" smtClean="0"/>
              <a:t> hinzu.</a:t>
            </a:r>
          </a:p>
          <a:p>
            <a:r>
              <a:rPr lang="de-DE" dirty="0" smtClean="0"/>
              <a:t>Zum Löschen verwendet man </a:t>
            </a:r>
            <a:r>
              <a:rPr lang="de-DE" i="1" dirty="0" err="1" smtClean="0"/>
              <a:t>delete</a:t>
            </a:r>
            <a:r>
              <a:rPr lang="de-DE" i="1" dirty="0" smtClean="0"/>
              <a:t>()</a:t>
            </a:r>
            <a:r>
              <a:rPr lang="de-DE" dirty="0" smtClean="0"/>
              <a:t> statt </a:t>
            </a:r>
            <a:r>
              <a:rPr lang="de-DE" i="1" dirty="0" err="1" smtClean="0"/>
              <a:t>add</a:t>
            </a:r>
            <a:r>
              <a:rPr lang="de-DE" i="1" dirty="0" smtClean="0"/>
              <a:t>()</a:t>
            </a:r>
            <a:endParaRPr lang="de-DE" dirty="0" smtClean="0"/>
          </a:p>
          <a:p>
            <a:r>
              <a:rPr lang="de-DE" dirty="0" smtClean="0"/>
              <a:t>Beispiel:</a:t>
            </a:r>
          </a:p>
          <a:p>
            <a:pPr lvl="1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rick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'Rick Copeland'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(title=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'Essential 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SQLAlchemie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book.author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rick</a:t>
            </a:r>
            <a:endParaRPr lang="de-DE" sz="1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session.add(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session.commit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92B8-7CCA-485F-B5D7-07148FF5EF2B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Datenbankzugriff – SELECT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 die </a:t>
            </a:r>
            <a:r>
              <a:rPr lang="de-DE" i="1" dirty="0" err="1" smtClean="0"/>
              <a:t>query</a:t>
            </a:r>
            <a:r>
              <a:rPr lang="de-DE" i="1" dirty="0" smtClean="0"/>
              <a:t>()</a:t>
            </a:r>
            <a:r>
              <a:rPr lang="de-DE" dirty="0" smtClean="0"/>
              <a:t>-Funktion der </a:t>
            </a:r>
            <a:r>
              <a:rPr lang="de-DE" i="1" dirty="0" smtClean="0"/>
              <a:t>Session</a:t>
            </a:r>
            <a:r>
              <a:rPr lang="de-DE" dirty="0" smtClean="0"/>
              <a:t> wird eine Abfrage zusammengebaut.</a:t>
            </a:r>
          </a:p>
          <a:p>
            <a:r>
              <a:rPr lang="de-DE" dirty="0" smtClean="0"/>
              <a:t>Das Laden von Relationen wird über die Methode </a:t>
            </a:r>
            <a:r>
              <a:rPr lang="de-DE" i="1" dirty="0" err="1" smtClean="0"/>
              <a:t>options</a:t>
            </a:r>
            <a:r>
              <a:rPr lang="de-DE" i="1" dirty="0" smtClean="0"/>
              <a:t>() </a:t>
            </a:r>
            <a:r>
              <a:rPr lang="de-DE" dirty="0" smtClean="0"/>
              <a:t> gesteuert.</a:t>
            </a:r>
          </a:p>
          <a:p>
            <a:r>
              <a:rPr lang="de-DE" dirty="0" smtClean="0"/>
              <a:t>Beispiel:</a:t>
            </a:r>
          </a:p>
          <a:p>
            <a:pPr lvl="1"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session.query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q.options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joinedload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.books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lvl="1"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q.filter_by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'Rick Copeland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pPr lvl="1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rick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q.one()</a:t>
            </a:r>
          </a:p>
          <a:p>
            <a:pPr lvl="1">
              <a:buNone/>
            </a:pP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rick.name</a:t>
            </a:r>
          </a:p>
          <a:p>
            <a:pPr lvl="1">
              <a:buNone/>
            </a:pP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rick.books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lvl="1"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book</a:t>
            </a:r>
            <a:endParaRPr lang="de-DE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AC4-D50B-4530-B92B-AD1E82F56030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Datenbankzugriff – UPDATE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 Daten zu verändern aktualisiert man einfach die öffentlichen Felder in der </a:t>
            </a:r>
            <a:r>
              <a:rPr lang="de-DE" dirty="0" err="1" smtClean="0"/>
              <a:t>Mappingklasse</a:t>
            </a:r>
            <a:r>
              <a:rPr lang="de-DE" dirty="0" smtClean="0"/>
              <a:t>.</a:t>
            </a:r>
          </a:p>
          <a:p>
            <a:r>
              <a:rPr lang="de-DE" dirty="0" smtClean="0"/>
              <a:t>Bei Relationen kann das intern zu einem INSERT oder DELETE führen.</a:t>
            </a:r>
          </a:p>
          <a:p>
            <a:r>
              <a:rPr lang="de-DE" dirty="0" smtClean="0"/>
              <a:t>Beispiel:</a:t>
            </a:r>
          </a:p>
          <a:p>
            <a:pPr lvl="1"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session.query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q.filter_by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(title=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'Essential 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SQLAlchemie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q.one()</a:t>
            </a:r>
          </a:p>
          <a:p>
            <a:pPr lvl="1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book.title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'Essential 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SQLAlchemy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pPr lvl="1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session.commit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E0EA-0085-4911-85B7-69E761B4A606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Python? ORM? </a:t>
            </a:r>
            <a:r>
              <a:rPr lang="de-DE" dirty="0" err="1" smtClean="0"/>
              <a:t>SQLAlchemy</a:t>
            </a:r>
            <a:r>
              <a:rPr lang="de-DE" dirty="0" smtClean="0"/>
              <a:t>? Was ist das eigentlich?!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SQLAlchemy</a:t>
            </a:r>
            <a:r>
              <a:rPr lang="de-DE" dirty="0" smtClean="0"/>
              <a:t> – Allgemeines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SQLAlchemy</a:t>
            </a:r>
            <a:r>
              <a:rPr lang="de-DE" dirty="0" smtClean="0"/>
              <a:t> – Datenbankdefinition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SQLAlchemy</a:t>
            </a:r>
            <a:r>
              <a:rPr lang="de-DE" dirty="0" smtClean="0"/>
              <a:t> – Datenbankverbindung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SQLAlchemy</a:t>
            </a:r>
            <a:r>
              <a:rPr lang="de-DE" dirty="0" smtClean="0"/>
              <a:t> – Datenbankzugriff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SQLSoup</a:t>
            </a:r>
            <a:r>
              <a:rPr lang="de-DE" dirty="0" smtClean="0"/>
              <a:t> – Deklarationsfreier Datenbankzugriff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Fazit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655F-CE45-4F9E-A902-2FC741C2781C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Deklarationsfreier Datenbankzugriff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Manchmal möchte man auf existierende Datenbanken zugreifen.</a:t>
            </a:r>
          </a:p>
          <a:p>
            <a:r>
              <a:rPr lang="de-DE" dirty="0" smtClean="0"/>
              <a:t>Die bereits vorhandenen Tabellen manuell in </a:t>
            </a:r>
            <a:r>
              <a:rPr lang="de-DE" dirty="0" err="1" smtClean="0"/>
              <a:t>SQLAlchemy</a:t>
            </a:r>
            <a:r>
              <a:rPr lang="de-DE" dirty="0" smtClean="0"/>
              <a:t> zu definieren ist je nach Anzahl sehr aufwändig.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SQLSoup</a:t>
            </a:r>
            <a:r>
              <a:rPr lang="de-DE" dirty="0" smtClean="0"/>
              <a:t>-Erweiterung von </a:t>
            </a:r>
            <a:r>
              <a:rPr lang="de-DE" dirty="0" err="1" smtClean="0"/>
              <a:t>SQLAlchemy</a:t>
            </a:r>
            <a:r>
              <a:rPr lang="de-DE" dirty="0" smtClean="0"/>
              <a:t> schafft dabei Abhilfe.</a:t>
            </a:r>
          </a:p>
          <a:p>
            <a:pPr lvl="1"/>
            <a:r>
              <a:rPr lang="de-DE" dirty="0" smtClean="0"/>
              <a:t>Die </a:t>
            </a:r>
            <a:r>
              <a:rPr lang="de-DE" dirty="0" err="1" smtClean="0"/>
              <a:t>Mappings</a:t>
            </a:r>
            <a:r>
              <a:rPr lang="de-DE" dirty="0" smtClean="0"/>
              <a:t> und Tabellendefinitionen werden durch </a:t>
            </a:r>
            <a:r>
              <a:rPr lang="de-DE" dirty="0" err="1" smtClean="0"/>
              <a:t>Reflection</a:t>
            </a:r>
            <a:r>
              <a:rPr lang="de-DE" dirty="0" smtClean="0"/>
              <a:t> automatisch generiert</a:t>
            </a:r>
          </a:p>
          <a:p>
            <a:pPr lvl="1"/>
            <a:r>
              <a:rPr lang="de-DE" dirty="0" smtClean="0"/>
              <a:t>Der Entwickler muss nur noch Relationen definieren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655F-CE45-4F9E-A902-2FC741C2781C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20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Deklarationsfreier Datenbankzugriff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engine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sqlalchemy.create_engine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('postgresql:///test')</a:t>
            </a:r>
          </a:p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SqlSoup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engine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db.books.relate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author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db.authors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backref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books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db.authors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q.options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joinedload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db.authors.books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q.filter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(db.authors.name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== </a:t>
            </a:r>
            <a:r>
              <a:rPr lang="de-DE" sz="1600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'Rick Copeland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rick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q.one()</a:t>
            </a:r>
          </a:p>
          <a:p>
            <a:pPr>
              <a:buNone/>
            </a:pP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rick.name</a:t>
            </a:r>
          </a:p>
          <a:p>
            <a:pPr>
              <a:buNone/>
            </a:pP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rick.books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book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655F-CE45-4F9E-A902-2FC741C2781C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21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Komfortables ORM-System für Python</a:t>
            </a:r>
          </a:p>
          <a:p>
            <a:r>
              <a:rPr lang="de-DE" dirty="0" smtClean="0"/>
              <a:t>Viele Features für Fortgeschrittene:</a:t>
            </a:r>
          </a:p>
          <a:p>
            <a:pPr lvl="1"/>
            <a:r>
              <a:rPr lang="de-DE" dirty="0" err="1" smtClean="0"/>
              <a:t>Lowlevel</a:t>
            </a:r>
            <a:r>
              <a:rPr lang="de-DE" dirty="0" smtClean="0"/>
              <a:t>-Datenbankzugriff</a:t>
            </a:r>
          </a:p>
          <a:p>
            <a:pPr lvl="1"/>
            <a:r>
              <a:rPr lang="de-DE" dirty="0" smtClean="0"/>
              <a:t>ORM in Verbindung mit selbstgeschriebenen/-gebauten SQL-Abfragen</a:t>
            </a:r>
          </a:p>
          <a:p>
            <a:r>
              <a:rPr lang="de-DE" dirty="0" smtClean="0"/>
              <a:t>Doku/</a:t>
            </a:r>
            <a:r>
              <a:rPr lang="de-DE" dirty="0" err="1" smtClean="0"/>
              <a:t>Tutorial</a:t>
            </a:r>
            <a:r>
              <a:rPr lang="de-DE" dirty="0" smtClean="0"/>
              <a:t> auf http://www.sqlalchemy.org/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655F-CE45-4F9E-A902-2FC741C2781C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22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655F-CE45-4F9E-A902-2FC741C2781C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11" name="Inhaltsplatzhalter 10" descr="ques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58672" y="2060848"/>
            <a:ext cx="4761600" cy="35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 descr="P:\seminararbeit\pres-images\pyth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4176464" cy="1306347"/>
          </a:xfrm>
          <a:prstGeom prst="rect">
            <a:avLst/>
          </a:prstGeom>
          <a:noFill/>
        </p:spPr>
      </p:pic>
      <p:pic>
        <p:nvPicPr>
          <p:cNvPr id="1028" name="Picture 4" descr="P:\seminararbeit\pres-images\sqlalchem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707092"/>
            <a:ext cx="4183085" cy="2567602"/>
          </a:xfrm>
          <a:prstGeom prst="rect">
            <a:avLst/>
          </a:prstGeom>
          <a:noFill/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B259-B632-4AC7-B6F3-16958433B823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Programmiersprache</a:t>
            </a:r>
          </a:p>
          <a:p>
            <a:r>
              <a:rPr lang="de-DE" dirty="0" smtClean="0"/>
              <a:t>Oftmals als Skriptsprache genutzt</a:t>
            </a:r>
          </a:p>
          <a:p>
            <a:r>
              <a:rPr lang="de-DE" dirty="0" smtClean="0"/>
              <a:t>Mehrere Paradigmen</a:t>
            </a:r>
          </a:p>
          <a:p>
            <a:r>
              <a:rPr lang="de-DE" dirty="0" smtClean="0"/>
              <a:t>Codeblöcke werden durch Einrückung definiert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7492-F902-4792-826E-AF56E47500B9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ORM?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Was?</a:t>
            </a:r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</a:t>
            </a:r>
          </a:p>
          <a:p>
            <a:pPr lvl="1"/>
            <a:r>
              <a:rPr lang="de-DE" dirty="0" smtClean="0"/>
              <a:t>Ablegen von Objekten in einer relationalen Datenbank</a:t>
            </a:r>
          </a:p>
          <a:p>
            <a:endParaRPr lang="de-DE" dirty="0" smtClean="0"/>
          </a:p>
          <a:p>
            <a:r>
              <a:rPr lang="de-DE" dirty="0" smtClean="0"/>
              <a:t>Wozu?</a:t>
            </a:r>
          </a:p>
          <a:p>
            <a:pPr lvl="1"/>
            <a:r>
              <a:rPr lang="de-DE" dirty="0" smtClean="0"/>
              <a:t>Abstrahierung der Datenbank</a:t>
            </a:r>
          </a:p>
          <a:p>
            <a:pPr lvl="1"/>
            <a:r>
              <a:rPr lang="de-DE" dirty="0" smtClean="0"/>
              <a:t>Kein oder nur wenig SQL selbst schreiben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BA0C-DE3B-4CD0-8EFE-C6F2DA7F60BE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SQLAlchemy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/>
          <a:lstStyle/>
          <a:p>
            <a:r>
              <a:rPr lang="de-DE" dirty="0" smtClean="0"/>
              <a:t>„</a:t>
            </a:r>
            <a:r>
              <a:rPr lang="en-US" dirty="0" smtClean="0"/>
              <a:t>The Python SQL Toolkit and Object Relational </a:t>
            </a:r>
            <a:r>
              <a:rPr lang="en-US" dirty="0" err="1" smtClean="0"/>
              <a:t>Mapper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„</a:t>
            </a:r>
            <a:r>
              <a:rPr lang="en-US" dirty="0" err="1" smtClean="0"/>
              <a:t>SQLAlchemy</a:t>
            </a:r>
            <a:r>
              <a:rPr lang="en-US" dirty="0" smtClean="0"/>
              <a:t> is not just an ORM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Konstruktion von SQL-Ausdrücken in einer </a:t>
            </a:r>
            <a:r>
              <a:rPr lang="de-DE" dirty="0" err="1" smtClean="0"/>
              <a:t>plattform</a:t>
            </a:r>
            <a:r>
              <a:rPr lang="de-DE" dirty="0" smtClean="0"/>
              <a:t>-unabhängigen Art und Weise</a:t>
            </a:r>
          </a:p>
          <a:p>
            <a:r>
              <a:rPr lang="de-DE" dirty="0" smtClean="0"/>
              <a:t>ORM ist ein Modul von </a:t>
            </a:r>
            <a:r>
              <a:rPr lang="de-DE" dirty="0" err="1" smtClean="0"/>
              <a:t>SQLAlchemy</a:t>
            </a:r>
            <a:r>
              <a:rPr lang="de-DE" dirty="0" smtClean="0"/>
              <a:t> welches man benutzen kann aber nicht muss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6946-5548-4D6E-8D52-509702EA9408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Architektur von </a:t>
            </a:r>
            <a:r>
              <a:rPr lang="de-DE" dirty="0" err="1" smtClean="0"/>
              <a:t>SQLAlchemy</a:t>
            </a:r>
            <a:endParaRPr lang="de-DE" dirty="0"/>
          </a:p>
        </p:txBody>
      </p:sp>
      <p:pic>
        <p:nvPicPr>
          <p:cNvPr id="6" name="Inhaltsplatzhalter 5" descr="sqla_arch_smal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76462" y="1986756"/>
            <a:ext cx="4791075" cy="428625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CC75-5F36-4422-B3C8-746EEC565012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Datenbankdefinition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Möglichkeiten:</a:t>
            </a:r>
          </a:p>
          <a:p>
            <a:pPr lvl="1"/>
            <a:r>
              <a:rPr lang="de-DE" dirty="0" smtClean="0"/>
              <a:t>Klassische Definition: Tabellen, Mapping-Klassen und Relationen werden separat definiert</a:t>
            </a:r>
          </a:p>
          <a:p>
            <a:pPr lvl="1"/>
            <a:r>
              <a:rPr lang="de-DE" dirty="0" smtClean="0"/>
              <a:t>Deklarative Definition: Tabellen und Relationen werden innerhalb der Mapping-Klassen definiert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6CEE-2D75-40C4-9FB2-726259AC89F5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Klassische Definition (1/3)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metadata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=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sqlalchemy.MetaData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()</a:t>
            </a:r>
          </a:p>
          <a:p>
            <a:pPr>
              <a:buNone/>
            </a:pPr>
            <a:endParaRPr lang="de-DE" sz="1800" dirty="0" smtClean="0">
              <a:latin typeface="Consolas" pitchFamily="49" charset="0"/>
              <a:ea typeface="Fixedsys Excelsior 3.01" pitchFamily="34" charset="-120"/>
              <a:cs typeface="Consolas" pitchFamily="49" charset="0"/>
            </a:endParaRPr>
          </a:p>
          <a:p>
            <a:pPr>
              <a:buNone/>
            </a:pP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authors_table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= 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Table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authors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metadata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  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id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Integer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primary_key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True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),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  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name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String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nullable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False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index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True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)</a:t>
            </a:r>
          </a:p>
          <a:p>
            <a:pPr>
              <a:buNone/>
            </a:pPr>
            <a:endParaRPr lang="de-DE" sz="1800" dirty="0" smtClean="0">
              <a:latin typeface="Consolas" pitchFamily="49" charset="0"/>
              <a:ea typeface="Fixedsys Excelsior 3.01" pitchFamily="34" charset="-120"/>
              <a:cs typeface="Consolas" pitchFamily="49" charset="0"/>
            </a:endParaRPr>
          </a:p>
          <a:p>
            <a:pPr>
              <a:buNone/>
            </a:pP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books_table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= 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Table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books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metadata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  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id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Integer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primary_key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True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),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  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err="1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author_id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Integer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      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ForeignKey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'authors.id'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ondelete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'CASCADE'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),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      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nullable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False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),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    </a:t>
            </a:r>
            <a:r>
              <a:rPr lang="de-DE" sz="1800" dirty="0" err="1" smtClean="0">
                <a:solidFill>
                  <a:srgbClr val="00B05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Column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FF990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'title'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String,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nullable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</a:t>
            </a:r>
            <a:r>
              <a:rPr lang="de-DE" sz="1800" dirty="0" err="1" smtClean="0">
                <a:solidFill>
                  <a:srgbClr val="0070C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False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, </a:t>
            </a:r>
            <a:r>
              <a:rPr lang="de-DE" sz="1800" dirty="0" err="1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index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=</a:t>
            </a:r>
            <a:r>
              <a:rPr lang="de-DE" sz="1800" dirty="0" smtClean="0">
                <a:solidFill>
                  <a:srgbClr val="0070C0"/>
                </a:solidFill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True</a:t>
            </a: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ea typeface="Fixedsys Excelsior 3.01" pitchFamily="34" charset="-120"/>
                <a:cs typeface="Consolas" pitchFamily="49" charset="0"/>
              </a:rPr>
              <a:t>)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60BB-22E6-4071-A98C-3EDDBE8605E1}" type="datetime1">
              <a:rPr lang="de-DE" smtClean="0"/>
              <a:pPr/>
              <a:t>18.12.2010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AFCE-41AE-456E-AC85-B8957BC48AB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ORM mit SQLAlchemy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1013</Words>
  <Application>Microsoft Office PowerPoint</Application>
  <PresentationFormat>Bildschirmpräsentation (4:3)</PresentationFormat>
  <Paragraphs>224</Paragraphs>
  <Slides>23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Hyperion</vt:lpstr>
      <vt:lpstr>ORM mit SQLAlchemy</vt:lpstr>
      <vt:lpstr>Überblick</vt:lpstr>
      <vt:lpstr>Motivation</vt:lpstr>
      <vt:lpstr>Python?</vt:lpstr>
      <vt:lpstr>ORM?</vt:lpstr>
      <vt:lpstr>SQLAlchemy?</vt:lpstr>
      <vt:lpstr>Architektur von SQLAlchemy</vt:lpstr>
      <vt:lpstr>Datenbankdefinition</vt:lpstr>
      <vt:lpstr>Klassische Definition (1/3)</vt:lpstr>
      <vt:lpstr>Klassische Definition (2/3)</vt:lpstr>
      <vt:lpstr>Klassische Definition (3/3)</vt:lpstr>
      <vt:lpstr>Deklarative Definition (1/2)</vt:lpstr>
      <vt:lpstr>Deklarative Definition (2/2)</vt:lpstr>
      <vt:lpstr>Datenbankdefinition – Fazit</vt:lpstr>
      <vt:lpstr>Datenbankverbindung</vt:lpstr>
      <vt:lpstr>Metadata</vt:lpstr>
      <vt:lpstr>Datenbankzugriff – INSERT/DELETE</vt:lpstr>
      <vt:lpstr>Datenbankzugriff – SELECT</vt:lpstr>
      <vt:lpstr>Datenbankzugriff – UPDATE</vt:lpstr>
      <vt:lpstr>Deklarationsfreier Datenbankzugriff</vt:lpstr>
      <vt:lpstr>Deklarationsfreier Datenbankzugriff</vt:lpstr>
      <vt:lpstr>Fazit</vt:lpstr>
      <vt:lpstr>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mit SQLAlchemy</dc:title>
  <dc:creator>Adrian</dc:creator>
  <cp:lastModifiedBy>Adrian</cp:lastModifiedBy>
  <cp:revision>256</cp:revision>
  <dcterms:created xsi:type="dcterms:W3CDTF">2010-12-16T15:54:05Z</dcterms:created>
  <dcterms:modified xsi:type="dcterms:W3CDTF">2010-12-18T00:01:48Z</dcterms:modified>
</cp:coreProperties>
</file>